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 id="270" r:id="rId7"/>
    <p:sldId id="267" r:id="rId8"/>
    <p:sldId id="260" r:id="rId9"/>
    <p:sldId id="261" r:id="rId10"/>
    <p:sldId id="262" r:id="rId11"/>
    <p:sldId id="265" r:id="rId12"/>
    <p:sldId id="266"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16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E9D7BB-DC02-E86B-24F8-545E3B1AD21F}" v="14" dt="2025-04-03T17:21:29.3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Heureux, Jennifer (HOU)" userId="S::jennifer.lheureux@mahouse.gov::b74aa9a6-2def-4898-b145-945e79a37c3c" providerId="AD" clId="Web-{89E9D7BB-DC02-E86B-24F8-545E3B1AD21F}"/>
    <pc:docChg chg="modSld">
      <pc:chgData name="L'Heureux, Jennifer (HOU)" userId="S::jennifer.lheureux@mahouse.gov::b74aa9a6-2def-4898-b145-945e79a37c3c" providerId="AD" clId="Web-{89E9D7BB-DC02-E86B-24F8-545E3B1AD21F}" dt="2025-04-03T17:19:06.708" v="12" actId="20577"/>
      <pc:docMkLst>
        <pc:docMk/>
      </pc:docMkLst>
      <pc:sldChg chg="modSp">
        <pc:chgData name="L'Heureux, Jennifer (HOU)" userId="S::jennifer.lheureux@mahouse.gov::b74aa9a6-2def-4898-b145-945e79a37c3c" providerId="AD" clId="Web-{89E9D7BB-DC02-E86B-24F8-545E3B1AD21F}" dt="2025-04-03T17:19:06.708" v="12" actId="20577"/>
        <pc:sldMkLst>
          <pc:docMk/>
          <pc:sldMk cId="1090195605" sldId="266"/>
        </pc:sldMkLst>
        <pc:spChg chg="mod">
          <ac:chgData name="L'Heureux, Jennifer (HOU)" userId="S::jennifer.lheureux@mahouse.gov::b74aa9a6-2def-4898-b145-945e79a37c3c" providerId="AD" clId="Web-{89E9D7BB-DC02-E86B-24F8-545E3B1AD21F}" dt="2025-04-03T17:19:06.708" v="12" actId="20577"/>
          <ac:spMkLst>
            <pc:docMk/>
            <pc:sldMk cId="1090195605" sldId="266"/>
            <ac:spMk id="3" creationId="{196E7652-E033-6C62-1C4B-50D56AE38EC8}"/>
          </ac:spMkLst>
        </pc:spChg>
      </pc:sldChg>
    </pc:docChg>
  </pc:docChgLst>
  <pc:docChgLst>
    <pc:chgData name="L'Heureux, Jennifer (HOU)" userId="S::jennifer.lheureux@mahouse.gov::b74aa9a6-2def-4898-b145-945e79a37c3c" providerId="AD" clId="Web-{C9B34258-3E20-5BEE-5A2D-E6A61686326B}"/>
    <pc:docChg chg="modSld">
      <pc:chgData name="L'Heureux, Jennifer (HOU)" userId="S::jennifer.lheureux@mahouse.gov::b74aa9a6-2def-4898-b145-945e79a37c3c" providerId="AD" clId="Web-{C9B34258-3E20-5BEE-5A2D-E6A61686326B}" dt="2025-03-21T16:57:30.246" v="71" actId="20577"/>
      <pc:docMkLst>
        <pc:docMk/>
      </pc:docMkLst>
      <pc:sldChg chg="modSp">
        <pc:chgData name="L'Heureux, Jennifer (HOU)" userId="S::jennifer.lheureux@mahouse.gov::b74aa9a6-2def-4898-b145-945e79a37c3c" providerId="AD" clId="Web-{C9B34258-3E20-5BEE-5A2D-E6A61686326B}" dt="2025-03-21T13:41:06.294" v="5" actId="20577"/>
        <pc:sldMkLst>
          <pc:docMk/>
          <pc:sldMk cId="1090195605" sldId="266"/>
        </pc:sldMkLst>
        <pc:spChg chg="mod">
          <ac:chgData name="L'Heureux, Jennifer (HOU)" userId="S::jennifer.lheureux@mahouse.gov::b74aa9a6-2def-4898-b145-945e79a37c3c" providerId="AD" clId="Web-{C9B34258-3E20-5BEE-5A2D-E6A61686326B}" dt="2025-03-21T13:41:06.294" v="5" actId="20577"/>
          <ac:spMkLst>
            <pc:docMk/>
            <pc:sldMk cId="1090195605" sldId="266"/>
            <ac:spMk id="3" creationId="{196E7652-E033-6C62-1C4B-50D56AE38EC8}"/>
          </ac:spMkLst>
        </pc:spChg>
      </pc:sldChg>
      <pc:sldChg chg="addSp modSp">
        <pc:chgData name="L'Heureux, Jennifer (HOU)" userId="S::jennifer.lheureux@mahouse.gov::b74aa9a6-2def-4898-b145-945e79a37c3c" providerId="AD" clId="Web-{C9B34258-3E20-5BEE-5A2D-E6A61686326B}" dt="2025-03-21T16:57:30.246" v="71" actId="20577"/>
        <pc:sldMkLst>
          <pc:docMk/>
          <pc:sldMk cId="1210904870" sldId="267"/>
        </pc:sldMkLst>
        <pc:spChg chg="mod">
          <ac:chgData name="L'Heureux, Jennifer (HOU)" userId="S::jennifer.lheureux@mahouse.gov::b74aa9a6-2def-4898-b145-945e79a37c3c" providerId="AD" clId="Web-{C9B34258-3E20-5BEE-5A2D-E6A61686326B}" dt="2025-03-21T16:57:30.246" v="71" actId="20577"/>
          <ac:spMkLst>
            <pc:docMk/>
            <pc:sldMk cId="1210904870" sldId="267"/>
            <ac:spMk id="3" creationId="{390D3C83-5DEF-D6D4-F336-4452F74B13B6}"/>
          </ac:spMkLst>
        </pc:spChg>
        <pc:spChg chg="add mod">
          <ac:chgData name="L'Heureux, Jennifer (HOU)" userId="S::jennifer.lheureux@mahouse.gov::b74aa9a6-2def-4898-b145-945e79a37c3c" providerId="AD" clId="Web-{C9B34258-3E20-5BEE-5A2D-E6A61686326B}" dt="2025-03-21T16:56:22.995" v="63" actId="1076"/>
          <ac:spMkLst>
            <pc:docMk/>
            <pc:sldMk cId="1210904870" sldId="267"/>
            <ac:spMk id="5" creationId="{5E822A19-A096-8F3C-449D-D184BEFA2643}"/>
          </ac:spMkLst>
        </pc:spChg>
      </pc:sldChg>
    </pc:docChg>
  </pc:docChgLst>
  <pc:docChgLst>
    <pc:chgData name="L'Heureux, Jennifer (HOU)" userId="S::jennifer.lheureux@mahouse.gov::b74aa9a6-2def-4898-b145-945e79a37c3c" providerId="AD" clId="Web-{10769FF2-76D9-60F0-2C12-1040F0D63496}"/>
    <pc:docChg chg="addSld delSld modSld">
      <pc:chgData name="L'Heureux, Jennifer (HOU)" userId="S::jennifer.lheureux@mahouse.gov::b74aa9a6-2def-4898-b145-945e79a37c3c" providerId="AD" clId="Web-{10769FF2-76D9-60F0-2C12-1040F0D63496}" dt="2025-03-24T13:57:03.326" v="51" actId="20577"/>
      <pc:docMkLst>
        <pc:docMk/>
      </pc:docMkLst>
      <pc:sldChg chg="modSp">
        <pc:chgData name="L'Heureux, Jennifer (HOU)" userId="S::jennifer.lheureux@mahouse.gov::b74aa9a6-2def-4898-b145-945e79a37c3c" providerId="AD" clId="Web-{10769FF2-76D9-60F0-2C12-1040F0D63496}" dt="2025-03-24T13:57:03.326" v="51" actId="20577"/>
        <pc:sldMkLst>
          <pc:docMk/>
          <pc:sldMk cId="73479007" sldId="258"/>
        </pc:sldMkLst>
        <pc:spChg chg="mod">
          <ac:chgData name="L'Heureux, Jennifer (HOU)" userId="S::jennifer.lheureux@mahouse.gov::b74aa9a6-2def-4898-b145-945e79a37c3c" providerId="AD" clId="Web-{10769FF2-76D9-60F0-2C12-1040F0D63496}" dt="2025-03-24T13:57:03.326" v="51" actId="20577"/>
          <ac:spMkLst>
            <pc:docMk/>
            <pc:sldMk cId="73479007" sldId="258"/>
            <ac:spMk id="3" creationId="{F12E61D5-8368-1113-C72C-CBEE4E4CC02B}"/>
          </ac:spMkLst>
        </pc:spChg>
      </pc:sldChg>
      <pc:sldChg chg="delSp modSp del">
        <pc:chgData name="L'Heureux, Jennifer (HOU)" userId="S::jennifer.lheureux@mahouse.gov::b74aa9a6-2def-4898-b145-945e79a37c3c" providerId="AD" clId="Web-{10769FF2-76D9-60F0-2C12-1040F0D63496}" dt="2025-03-24T13:57:00.217" v="50"/>
        <pc:sldMkLst>
          <pc:docMk/>
          <pc:sldMk cId="3199323894" sldId="259"/>
        </pc:sldMkLst>
        <pc:spChg chg="mod">
          <ac:chgData name="L'Heureux, Jennifer (HOU)" userId="S::jennifer.lheureux@mahouse.gov::b74aa9a6-2def-4898-b145-945e79a37c3c" providerId="AD" clId="Web-{10769FF2-76D9-60F0-2C12-1040F0D63496}" dt="2025-03-24T13:50:48.097" v="47" actId="20577"/>
          <ac:spMkLst>
            <pc:docMk/>
            <pc:sldMk cId="3199323894" sldId="259"/>
            <ac:spMk id="2" creationId="{E54D7B57-0DA2-40F0-F806-37879D9814FB}"/>
          </ac:spMkLst>
        </pc:spChg>
        <pc:spChg chg="del mod">
          <ac:chgData name="L'Heureux, Jennifer (HOU)" userId="S::jennifer.lheureux@mahouse.gov::b74aa9a6-2def-4898-b145-945e79a37c3c" providerId="AD" clId="Web-{10769FF2-76D9-60F0-2C12-1040F0D63496}" dt="2025-03-24T13:51:06.909" v="49"/>
          <ac:spMkLst>
            <pc:docMk/>
            <pc:sldMk cId="3199323894" sldId="259"/>
            <ac:spMk id="3" creationId="{E26CC8A5-4588-94AA-9E01-72AB9289A58A}"/>
          </ac:spMkLst>
        </pc:spChg>
      </pc:sldChg>
      <pc:sldChg chg="addSp modSp">
        <pc:chgData name="L'Heureux, Jennifer (HOU)" userId="S::jennifer.lheureux@mahouse.gov::b74aa9a6-2def-4898-b145-945e79a37c3c" providerId="AD" clId="Web-{10769FF2-76D9-60F0-2C12-1040F0D63496}" dt="2025-03-24T13:31:39.313" v="37"/>
        <pc:sldMkLst>
          <pc:docMk/>
          <pc:sldMk cId="1210904870" sldId="267"/>
        </pc:sldMkLst>
        <pc:spChg chg="add mod">
          <ac:chgData name="L'Heureux, Jennifer (HOU)" userId="S::jennifer.lheureux@mahouse.gov::b74aa9a6-2def-4898-b145-945e79a37c3c" providerId="AD" clId="Web-{10769FF2-76D9-60F0-2C12-1040F0D63496}" dt="2025-03-24T13:31:39.313" v="37"/>
          <ac:spMkLst>
            <pc:docMk/>
            <pc:sldMk cId="1210904870" sldId="267"/>
            <ac:spMk id="7" creationId="{43141B02-34AE-4F16-A4BB-E0ECE8FAD171}"/>
          </ac:spMkLst>
        </pc:spChg>
      </pc:sldChg>
      <pc:sldChg chg="add del replId">
        <pc:chgData name="L'Heureux, Jennifer (HOU)" userId="S::jennifer.lheureux@mahouse.gov::b74aa9a6-2def-4898-b145-945e79a37c3c" providerId="AD" clId="Web-{10769FF2-76D9-60F0-2C12-1040F0D63496}" dt="2025-03-24T13:50:34.440" v="39"/>
        <pc:sldMkLst>
          <pc:docMk/>
          <pc:sldMk cId="612598100" sldId="270"/>
        </pc:sldMkLst>
      </pc:sldChg>
      <pc:sldChg chg="add replId">
        <pc:chgData name="L'Heureux, Jennifer (HOU)" userId="S::jennifer.lheureux@mahouse.gov::b74aa9a6-2def-4898-b145-945e79a37c3c" providerId="AD" clId="Web-{10769FF2-76D9-60F0-2C12-1040F0D63496}" dt="2025-03-24T13:50:37.940" v="40"/>
        <pc:sldMkLst>
          <pc:docMk/>
          <pc:sldMk cId="4164516783" sldId="270"/>
        </pc:sldMkLst>
      </pc:sldChg>
    </pc:docChg>
  </pc:docChgLst>
  <pc:docChgLst>
    <pc:chgData name="L'Heureux, Jennifer (HOU)" userId="S::jennifer.lheureux@mahouse.gov::b74aa9a6-2def-4898-b145-945e79a37c3c" providerId="AD" clId="Web-{129FB01F-A7A1-5105-BFC3-1AA61AB52490}"/>
    <pc:docChg chg="addSld delSld modSld sldOrd">
      <pc:chgData name="L'Heureux, Jennifer (HOU)" userId="S::jennifer.lheureux@mahouse.gov::b74aa9a6-2def-4898-b145-945e79a37c3c" providerId="AD" clId="Web-{129FB01F-A7A1-5105-BFC3-1AA61AB52490}" dt="2025-03-20T18:43:09.346" v="2299" actId="20577"/>
      <pc:docMkLst>
        <pc:docMk/>
      </pc:docMkLst>
      <pc:sldChg chg="del">
        <pc:chgData name="L'Heureux, Jennifer (HOU)" userId="S::jennifer.lheureux@mahouse.gov::b74aa9a6-2def-4898-b145-945e79a37c3c" providerId="AD" clId="Web-{129FB01F-A7A1-5105-BFC3-1AA61AB52490}" dt="2025-03-20T17:33:06.555" v="2225"/>
        <pc:sldMkLst>
          <pc:docMk/>
          <pc:sldMk cId="676638611" sldId="257"/>
        </pc:sldMkLst>
      </pc:sldChg>
      <pc:sldChg chg="addSp modSp new ord">
        <pc:chgData name="L'Heureux, Jennifer (HOU)" userId="S::jennifer.lheureux@mahouse.gov::b74aa9a6-2def-4898-b145-945e79a37c3c" providerId="AD" clId="Web-{129FB01F-A7A1-5105-BFC3-1AA61AB52490}" dt="2025-03-20T17:37:04.185" v="2263" actId="1076"/>
        <pc:sldMkLst>
          <pc:docMk/>
          <pc:sldMk cId="73479007" sldId="258"/>
        </pc:sldMkLst>
        <pc:spChg chg="mod">
          <ac:chgData name="L'Heureux, Jennifer (HOU)" userId="S::jennifer.lheureux@mahouse.gov::b74aa9a6-2def-4898-b145-945e79a37c3c" providerId="AD" clId="Web-{129FB01F-A7A1-5105-BFC3-1AA61AB52490}" dt="2025-03-20T16:03:23.532" v="15" actId="1076"/>
          <ac:spMkLst>
            <pc:docMk/>
            <pc:sldMk cId="73479007" sldId="258"/>
            <ac:spMk id="2" creationId="{C98061AB-9380-A16F-9B50-DBFEEBF50906}"/>
          </ac:spMkLst>
        </pc:spChg>
        <pc:spChg chg="mod">
          <ac:chgData name="L'Heureux, Jennifer (HOU)" userId="S::jennifer.lheureux@mahouse.gov::b74aa9a6-2def-4898-b145-945e79a37c3c" providerId="AD" clId="Web-{129FB01F-A7A1-5105-BFC3-1AA61AB52490}" dt="2025-03-20T17:37:04.185" v="2263" actId="1076"/>
          <ac:spMkLst>
            <pc:docMk/>
            <pc:sldMk cId="73479007" sldId="258"/>
            <ac:spMk id="3" creationId="{F12E61D5-8368-1113-C72C-CBEE4E4CC02B}"/>
          </ac:spMkLst>
        </pc:spChg>
        <pc:spChg chg="add mod ord">
          <ac:chgData name="L'Heureux, Jennifer (HOU)" userId="S::jennifer.lheureux@mahouse.gov::b74aa9a6-2def-4898-b145-945e79a37c3c" providerId="AD" clId="Web-{129FB01F-A7A1-5105-BFC3-1AA61AB52490}" dt="2025-03-20T16:03:22.110" v="14" actId="1076"/>
          <ac:spMkLst>
            <pc:docMk/>
            <pc:sldMk cId="73479007" sldId="258"/>
            <ac:spMk id="4" creationId="{4CDB3C6C-390A-DB56-1CF1-19272A7DB4DA}"/>
          </ac:spMkLst>
        </pc:spChg>
        <pc:picChg chg="add mod">
          <ac:chgData name="L'Heureux, Jennifer (HOU)" userId="S::jennifer.lheureux@mahouse.gov::b74aa9a6-2def-4898-b145-945e79a37c3c" providerId="AD" clId="Web-{129FB01F-A7A1-5105-BFC3-1AA61AB52490}" dt="2025-03-20T16:03:20.344" v="13" actId="1076"/>
          <ac:picMkLst>
            <pc:docMk/>
            <pc:sldMk cId="73479007" sldId="258"/>
            <ac:picMk id="6" creationId="{FE879417-1BFA-59CC-409F-B8731CFDD9A2}"/>
          </ac:picMkLst>
        </pc:picChg>
      </pc:sldChg>
      <pc:sldChg chg="del">
        <pc:chgData name="L'Heureux, Jennifer (HOU)" userId="S::jennifer.lheureux@mahouse.gov::b74aa9a6-2def-4898-b145-945e79a37c3c" providerId="AD" clId="Web-{129FB01F-A7A1-5105-BFC3-1AA61AB52490}" dt="2025-03-20T16:02:11.109" v="0"/>
        <pc:sldMkLst>
          <pc:docMk/>
          <pc:sldMk cId="3392876411" sldId="258"/>
        </pc:sldMkLst>
      </pc:sldChg>
      <pc:sldChg chg="modSp add replId">
        <pc:chgData name="L'Heureux, Jennifer (HOU)" userId="S::jennifer.lheureux@mahouse.gov::b74aa9a6-2def-4898-b145-945e79a37c3c" providerId="AD" clId="Web-{129FB01F-A7A1-5105-BFC3-1AA61AB52490}" dt="2025-03-20T16:09:47.393" v="316" actId="20577"/>
        <pc:sldMkLst>
          <pc:docMk/>
          <pc:sldMk cId="3199323894" sldId="259"/>
        </pc:sldMkLst>
        <pc:spChg chg="mod">
          <ac:chgData name="L'Heureux, Jennifer (HOU)" userId="S::jennifer.lheureux@mahouse.gov::b74aa9a6-2def-4898-b145-945e79a37c3c" providerId="AD" clId="Web-{129FB01F-A7A1-5105-BFC3-1AA61AB52490}" dt="2025-03-20T16:09:37.346" v="313" actId="20577"/>
          <ac:spMkLst>
            <pc:docMk/>
            <pc:sldMk cId="3199323894" sldId="259"/>
            <ac:spMk id="2" creationId="{E54D7B57-0DA2-40F0-F806-37879D9814FB}"/>
          </ac:spMkLst>
        </pc:spChg>
        <pc:spChg chg="mod">
          <ac:chgData name="L'Heureux, Jennifer (HOU)" userId="S::jennifer.lheureux@mahouse.gov::b74aa9a6-2def-4898-b145-945e79a37c3c" providerId="AD" clId="Web-{129FB01F-A7A1-5105-BFC3-1AA61AB52490}" dt="2025-03-20T16:09:47.393" v="316" actId="20577"/>
          <ac:spMkLst>
            <pc:docMk/>
            <pc:sldMk cId="3199323894" sldId="259"/>
            <ac:spMk id="3" creationId="{E26CC8A5-4588-94AA-9E01-72AB9289A58A}"/>
          </ac:spMkLst>
        </pc:spChg>
      </pc:sldChg>
      <pc:sldChg chg="addSp modSp add replId">
        <pc:chgData name="L'Heureux, Jennifer (HOU)" userId="S::jennifer.lheureux@mahouse.gov::b74aa9a6-2def-4898-b145-945e79a37c3c" providerId="AD" clId="Web-{129FB01F-A7A1-5105-BFC3-1AA61AB52490}" dt="2025-03-20T16:27:03.509" v="1793" actId="20577"/>
        <pc:sldMkLst>
          <pc:docMk/>
          <pc:sldMk cId="2971155534" sldId="260"/>
        </pc:sldMkLst>
        <pc:spChg chg="mod">
          <ac:chgData name="L'Heureux, Jennifer (HOU)" userId="S::jennifer.lheureux@mahouse.gov::b74aa9a6-2def-4898-b145-945e79a37c3c" providerId="AD" clId="Web-{129FB01F-A7A1-5105-BFC3-1AA61AB52490}" dt="2025-03-20T16:10:35.081" v="330" actId="20577"/>
          <ac:spMkLst>
            <pc:docMk/>
            <pc:sldMk cId="2971155534" sldId="260"/>
            <ac:spMk id="2" creationId="{DBF1F219-06D7-5A87-047B-BF90993A66B3}"/>
          </ac:spMkLst>
        </pc:spChg>
        <pc:spChg chg="mod">
          <ac:chgData name="L'Heureux, Jennifer (HOU)" userId="S::jennifer.lheureux@mahouse.gov::b74aa9a6-2def-4898-b145-945e79a37c3c" providerId="AD" clId="Web-{129FB01F-A7A1-5105-BFC3-1AA61AB52490}" dt="2025-03-20T16:27:03.509" v="1793" actId="20577"/>
          <ac:spMkLst>
            <pc:docMk/>
            <pc:sldMk cId="2971155534" sldId="260"/>
            <ac:spMk id="3" creationId="{9BB42689-D783-0C7A-6ED8-AE4C05AB8532}"/>
          </ac:spMkLst>
        </pc:spChg>
        <pc:spChg chg="add mod">
          <ac:chgData name="L'Heureux, Jennifer (HOU)" userId="S::jennifer.lheureux@mahouse.gov::b74aa9a6-2def-4898-b145-945e79a37c3c" providerId="AD" clId="Web-{129FB01F-A7A1-5105-BFC3-1AA61AB52490}" dt="2025-03-20T16:19:26.522" v="1454"/>
          <ac:spMkLst>
            <pc:docMk/>
            <pc:sldMk cId="2971155534" sldId="260"/>
            <ac:spMk id="5" creationId="{60D6DDBA-F524-0D53-172B-8FE153109A9B}"/>
          </ac:spMkLst>
        </pc:spChg>
      </pc:sldChg>
      <pc:sldChg chg="modSp add ord replId">
        <pc:chgData name="L'Heureux, Jennifer (HOU)" userId="S::jennifer.lheureux@mahouse.gov::b74aa9a6-2def-4898-b145-945e79a37c3c" providerId="AD" clId="Web-{129FB01F-A7A1-5105-BFC3-1AA61AB52490}" dt="2025-03-20T16:26:56.165" v="1791" actId="20577"/>
        <pc:sldMkLst>
          <pc:docMk/>
          <pc:sldMk cId="1064382564" sldId="261"/>
        </pc:sldMkLst>
        <pc:spChg chg="mod">
          <ac:chgData name="L'Heureux, Jennifer (HOU)" userId="S::jennifer.lheureux@mahouse.gov::b74aa9a6-2def-4898-b145-945e79a37c3c" providerId="AD" clId="Web-{129FB01F-A7A1-5105-BFC3-1AA61AB52490}" dt="2025-03-20T16:22:40.648" v="1574" actId="20577"/>
          <ac:spMkLst>
            <pc:docMk/>
            <pc:sldMk cId="1064382564" sldId="261"/>
            <ac:spMk id="2" creationId="{278BB2B4-688E-7FF4-BA59-175DE7A52369}"/>
          </ac:spMkLst>
        </pc:spChg>
        <pc:spChg chg="mod">
          <ac:chgData name="L'Heureux, Jennifer (HOU)" userId="S::jennifer.lheureux@mahouse.gov::b74aa9a6-2def-4898-b145-945e79a37c3c" providerId="AD" clId="Web-{129FB01F-A7A1-5105-BFC3-1AA61AB52490}" dt="2025-03-20T16:26:56.165" v="1791" actId="20577"/>
          <ac:spMkLst>
            <pc:docMk/>
            <pc:sldMk cId="1064382564" sldId="261"/>
            <ac:spMk id="3" creationId="{EE28B2A6-9C2D-AFBD-61CC-1BB464CCB8E2}"/>
          </ac:spMkLst>
        </pc:spChg>
      </pc:sldChg>
      <pc:sldChg chg="modSp add del replId">
        <pc:chgData name="L'Heureux, Jennifer (HOU)" userId="S::jennifer.lheureux@mahouse.gov::b74aa9a6-2def-4898-b145-945e79a37c3c" providerId="AD" clId="Web-{129FB01F-A7A1-5105-BFC3-1AA61AB52490}" dt="2025-03-20T16:20:18.913" v="1463"/>
        <pc:sldMkLst>
          <pc:docMk/>
          <pc:sldMk cId="2223750587" sldId="261"/>
        </pc:sldMkLst>
        <pc:spChg chg="mod">
          <ac:chgData name="L'Heureux, Jennifer (HOU)" userId="S::jennifer.lheureux@mahouse.gov::b74aa9a6-2def-4898-b145-945e79a37c3c" providerId="AD" clId="Web-{129FB01F-A7A1-5105-BFC3-1AA61AB52490}" dt="2025-03-20T16:20:12.663" v="1462" actId="20577"/>
          <ac:spMkLst>
            <pc:docMk/>
            <pc:sldMk cId="2223750587" sldId="261"/>
            <ac:spMk id="2" creationId="{A77860B1-B667-C425-562C-62D444F37F70}"/>
          </ac:spMkLst>
        </pc:spChg>
      </pc:sldChg>
      <pc:sldChg chg="modSp add replId">
        <pc:chgData name="L'Heureux, Jennifer (HOU)" userId="S::jennifer.lheureux@mahouse.gov::b74aa9a6-2def-4898-b145-945e79a37c3c" providerId="AD" clId="Web-{129FB01F-A7A1-5105-BFC3-1AA61AB52490}" dt="2025-03-20T16:26:51.477" v="1788" actId="20577"/>
        <pc:sldMkLst>
          <pc:docMk/>
          <pc:sldMk cId="54872266" sldId="262"/>
        </pc:sldMkLst>
        <pc:spChg chg="mod">
          <ac:chgData name="L'Heureux, Jennifer (HOU)" userId="S::jennifer.lheureux@mahouse.gov::b74aa9a6-2def-4898-b145-945e79a37c3c" providerId="AD" clId="Web-{129FB01F-A7A1-5105-BFC3-1AA61AB52490}" dt="2025-03-20T16:23:22.414" v="1580" actId="20577"/>
          <ac:spMkLst>
            <pc:docMk/>
            <pc:sldMk cId="54872266" sldId="262"/>
            <ac:spMk id="2" creationId="{6FFE3FC2-289A-A104-B2C2-AE4BFB4804DE}"/>
          </ac:spMkLst>
        </pc:spChg>
        <pc:spChg chg="mod">
          <ac:chgData name="L'Heureux, Jennifer (HOU)" userId="S::jennifer.lheureux@mahouse.gov::b74aa9a6-2def-4898-b145-945e79a37c3c" providerId="AD" clId="Web-{129FB01F-A7A1-5105-BFC3-1AA61AB52490}" dt="2025-03-20T16:26:51.477" v="1788" actId="20577"/>
          <ac:spMkLst>
            <pc:docMk/>
            <pc:sldMk cId="54872266" sldId="262"/>
            <ac:spMk id="3" creationId="{C10D7227-440E-006A-C1C0-2BD77E4BFCBE}"/>
          </ac:spMkLst>
        </pc:spChg>
      </pc:sldChg>
      <pc:sldChg chg="new del">
        <pc:chgData name="L'Heureux, Jennifer (HOU)" userId="S::jennifer.lheureux@mahouse.gov::b74aa9a6-2def-4898-b145-945e79a37c3c" providerId="AD" clId="Web-{129FB01F-A7A1-5105-BFC3-1AA61AB52490}" dt="2025-03-20T16:23:08.148" v="1578"/>
        <pc:sldMkLst>
          <pc:docMk/>
          <pc:sldMk cId="2029484054" sldId="262"/>
        </pc:sldMkLst>
      </pc:sldChg>
      <pc:sldChg chg="new del">
        <pc:chgData name="L'Heureux, Jennifer (HOU)" userId="S::jennifer.lheureux@mahouse.gov::b74aa9a6-2def-4898-b145-945e79a37c3c" providerId="AD" clId="Web-{129FB01F-A7A1-5105-BFC3-1AA61AB52490}" dt="2025-03-20T17:29:48.035" v="2056"/>
        <pc:sldMkLst>
          <pc:docMk/>
          <pc:sldMk cId="4253264352" sldId="263"/>
        </pc:sldMkLst>
      </pc:sldChg>
      <pc:sldChg chg="add del replId">
        <pc:chgData name="L'Heureux, Jennifer (HOU)" userId="S::jennifer.lheureux@mahouse.gov::b74aa9a6-2def-4898-b145-945e79a37c3c" providerId="AD" clId="Web-{129FB01F-A7A1-5105-BFC3-1AA61AB52490}" dt="2025-03-20T17:29:38.222" v="2054"/>
        <pc:sldMkLst>
          <pc:docMk/>
          <pc:sldMk cId="2001774243" sldId="264"/>
        </pc:sldMkLst>
      </pc:sldChg>
      <pc:sldChg chg="modSp add replId">
        <pc:chgData name="L'Heureux, Jennifer (HOU)" userId="S::jennifer.lheureux@mahouse.gov::b74aa9a6-2def-4898-b145-945e79a37c3c" providerId="AD" clId="Web-{129FB01F-A7A1-5105-BFC3-1AA61AB52490}" dt="2025-03-20T18:43:09.346" v="2299" actId="20577"/>
        <pc:sldMkLst>
          <pc:docMk/>
          <pc:sldMk cId="1528796944" sldId="265"/>
        </pc:sldMkLst>
        <pc:spChg chg="mod">
          <ac:chgData name="L'Heureux, Jennifer (HOU)" userId="S::jennifer.lheureux@mahouse.gov::b74aa9a6-2def-4898-b145-945e79a37c3c" providerId="AD" clId="Web-{129FB01F-A7A1-5105-BFC3-1AA61AB52490}" dt="2025-03-20T16:25:47.399" v="1758" actId="20577"/>
          <ac:spMkLst>
            <pc:docMk/>
            <pc:sldMk cId="1528796944" sldId="265"/>
            <ac:spMk id="2" creationId="{A4ECAEEE-4006-4CC0-5F7A-E57FBEB7C4EF}"/>
          </ac:spMkLst>
        </pc:spChg>
        <pc:spChg chg="mod">
          <ac:chgData name="L'Heureux, Jennifer (HOU)" userId="S::jennifer.lheureux@mahouse.gov::b74aa9a6-2def-4898-b145-945e79a37c3c" providerId="AD" clId="Web-{129FB01F-A7A1-5105-BFC3-1AA61AB52490}" dt="2025-03-20T18:43:09.346" v="2299" actId="20577"/>
          <ac:spMkLst>
            <pc:docMk/>
            <pc:sldMk cId="1528796944" sldId="265"/>
            <ac:spMk id="3" creationId="{5654BEBC-B48B-AB43-3C0F-E3F7F976810D}"/>
          </ac:spMkLst>
        </pc:spChg>
      </pc:sldChg>
      <pc:sldChg chg="modSp add replId">
        <pc:chgData name="L'Heureux, Jennifer (HOU)" userId="S::jennifer.lheureux@mahouse.gov::b74aa9a6-2def-4898-b145-945e79a37c3c" providerId="AD" clId="Web-{129FB01F-A7A1-5105-BFC3-1AA61AB52490}" dt="2025-03-20T17:31:43.084" v="2176" actId="20577"/>
        <pc:sldMkLst>
          <pc:docMk/>
          <pc:sldMk cId="1090195605" sldId="266"/>
        </pc:sldMkLst>
        <pc:spChg chg="mod">
          <ac:chgData name="L'Heureux, Jennifer (HOU)" userId="S::jennifer.lheureux@mahouse.gov::b74aa9a6-2def-4898-b145-945e79a37c3c" providerId="AD" clId="Web-{129FB01F-A7A1-5105-BFC3-1AA61AB52490}" dt="2025-03-20T17:29:56.426" v="2062" actId="20577"/>
          <ac:spMkLst>
            <pc:docMk/>
            <pc:sldMk cId="1090195605" sldId="266"/>
            <ac:spMk id="2" creationId="{801E6B7C-EF71-2170-096C-4903868E11DE}"/>
          </ac:spMkLst>
        </pc:spChg>
        <pc:spChg chg="mod">
          <ac:chgData name="L'Heureux, Jennifer (HOU)" userId="S::jennifer.lheureux@mahouse.gov::b74aa9a6-2def-4898-b145-945e79a37c3c" providerId="AD" clId="Web-{129FB01F-A7A1-5105-BFC3-1AA61AB52490}" dt="2025-03-20T17:31:43.084" v="2176" actId="20577"/>
          <ac:spMkLst>
            <pc:docMk/>
            <pc:sldMk cId="1090195605" sldId="266"/>
            <ac:spMk id="3" creationId="{196E7652-E033-6C62-1C4B-50D56AE38EC8}"/>
          </ac:spMkLst>
        </pc:spChg>
      </pc:sldChg>
      <pc:sldChg chg="delSp modSp add ord replId">
        <pc:chgData name="L'Heureux, Jennifer (HOU)" userId="S::jennifer.lheureux@mahouse.gov::b74aa9a6-2def-4898-b145-945e79a37c3c" providerId="AD" clId="Web-{129FB01F-A7A1-5105-BFC3-1AA61AB52490}" dt="2025-03-20T17:36:21.200" v="2256" actId="20577"/>
        <pc:sldMkLst>
          <pc:docMk/>
          <pc:sldMk cId="1210904870" sldId="267"/>
        </pc:sldMkLst>
        <pc:spChg chg="mod">
          <ac:chgData name="L'Heureux, Jennifer (HOU)" userId="S::jennifer.lheureux@mahouse.gov::b74aa9a6-2def-4898-b145-945e79a37c3c" providerId="AD" clId="Web-{129FB01F-A7A1-5105-BFC3-1AA61AB52490}" dt="2025-03-20T17:32:13.147" v="2185" actId="20577"/>
          <ac:spMkLst>
            <pc:docMk/>
            <pc:sldMk cId="1210904870" sldId="267"/>
            <ac:spMk id="2" creationId="{0E0C7675-B5BE-8977-2C1E-A465A55CAFDA}"/>
          </ac:spMkLst>
        </pc:spChg>
        <pc:spChg chg="mod">
          <ac:chgData name="L'Heureux, Jennifer (HOU)" userId="S::jennifer.lheureux@mahouse.gov::b74aa9a6-2def-4898-b145-945e79a37c3c" providerId="AD" clId="Web-{129FB01F-A7A1-5105-BFC3-1AA61AB52490}" dt="2025-03-20T17:36:21.200" v="2256" actId="20577"/>
          <ac:spMkLst>
            <pc:docMk/>
            <pc:sldMk cId="1210904870" sldId="267"/>
            <ac:spMk id="3" creationId="{390D3C83-5DEF-D6D4-F336-4452F74B13B6}"/>
          </ac:spMkLst>
        </pc:spChg>
        <pc:spChg chg="del">
          <ac:chgData name="L'Heureux, Jennifer (HOU)" userId="S::jennifer.lheureux@mahouse.gov::b74aa9a6-2def-4898-b145-945e79a37c3c" providerId="AD" clId="Web-{129FB01F-A7A1-5105-BFC3-1AA61AB52490}" dt="2025-03-20T17:32:51.945" v="2224"/>
          <ac:spMkLst>
            <pc:docMk/>
            <pc:sldMk cId="1210904870" sldId="267"/>
            <ac:spMk id="5" creationId="{FDC2F307-FE83-3825-AC9E-E0C312117B5D}"/>
          </ac:spMkLst>
        </pc:spChg>
      </pc:sldChg>
      <pc:sldChg chg="delSp modSp add del replId">
        <pc:chgData name="L'Heureux, Jennifer (HOU)" userId="S::jennifer.lheureux@mahouse.gov::b74aa9a6-2def-4898-b145-945e79a37c3c" providerId="AD" clId="Web-{129FB01F-A7A1-5105-BFC3-1AA61AB52490}" dt="2025-03-20T17:33:38.352" v="2233"/>
        <pc:sldMkLst>
          <pc:docMk/>
          <pc:sldMk cId="3829735551" sldId="268"/>
        </pc:sldMkLst>
        <pc:spChg chg="mod">
          <ac:chgData name="L'Heureux, Jennifer (HOU)" userId="S::jennifer.lheureux@mahouse.gov::b74aa9a6-2def-4898-b145-945e79a37c3c" providerId="AD" clId="Web-{129FB01F-A7A1-5105-BFC3-1AA61AB52490}" dt="2025-03-20T17:33:16.180" v="2228" actId="20577"/>
          <ac:spMkLst>
            <pc:docMk/>
            <pc:sldMk cId="3829735551" sldId="268"/>
            <ac:spMk id="2" creationId="{B15787AB-301D-6D16-655E-E597E609B1B0}"/>
          </ac:spMkLst>
        </pc:spChg>
        <pc:spChg chg="del mod">
          <ac:chgData name="L'Heureux, Jennifer (HOU)" userId="S::jennifer.lheureux@mahouse.gov::b74aa9a6-2def-4898-b145-945e79a37c3c" providerId="AD" clId="Web-{129FB01F-A7A1-5105-BFC3-1AA61AB52490}" dt="2025-03-20T17:33:22.071" v="2230"/>
          <ac:spMkLst>
            <pc:docMk/>
            <pc:sldMk cId="3829735551" sldId="268"/>
            <ac:spMk id="3" creationId="{BA2DF88B-7F65-5D9B-ECAF-2F86E17749FD}"/>
          </ac:spMkLst>
        </pc:spChg>
      </pc:sldChg>
      <pc:sldChg chg="modSp add ord replId">
        <pc:chgData name="L'Heureux, Jennifer (HOU)" userId="S::jennifer.lheureux@mahouse.gov::b74aa9a6-2def-4898-b145-945e79a37c3c" providerId="AD" clId="Web-{129FB01F-A7A1-5105-BFC3-1AA61AB52490}" dt="2025-03-20T17:33:55.400" v="2243" actId="1076"/>
        <pc:sldMkLst>
          <pc:docMk/>
          <pc:sldMk cId="215182611" sldId="269"/>
        </pc:sldMkLst>
        <pc:spChg chg="mod">
          <ac:chgData name="L'Heureux, Jennifer (HOU)" userId="S::jennifer.lheureux@mahouse.gov::b74aa9a6-2def-4898-b145-945e79a37c3c" providerId="AD" clId="Web-{129FB01F-A7A1-5105-BFC3-1AA61AB52490}" dt="2025-03-20T17:33:55.400" v="2243" actId="1076"/>
          <ac:spMkLst>
            <pc:docMk/>
            <pc:sldMk cId="215182611" sldId="269"/>
            <ac:spMk id="2" creationId="{5065024D-3E2F-D0C5-EAA8-80E6D2D2B1AE}"/>
          </ac:spMkLst>
        </pc:spChg>
      </pc:sldChg>
    </pc:docChg>
  </pc:docChgLst>
  <pc:docChgLst>
    <pc:chgData name="Phillips, Mark (HOU)" userId="S::mark.phillips@mahouse.gov::1cdbe5b3-5fff-472e-a1b0-ef7cb01f80e2" providerId="AD" clId="Web-{E4A999B5-B535-5C51-FF50-F76B352A3BAE}"/>
    <pc:docChg chg="modSld">
      <pc:chgData name="Phillips, Mark (HOU)" userId="S::mark.phillips@mahouse.gov::1cdbe5b3-5fff-472e-a1b0-ef7cb01f80e2" providerId="AD" clId="Web-{E4A999B5-B535-5C51-FF50-F76B352A3BAE}" dt="2025-03-21T19:43:36.173" v="9" actId="20577"/>
      <pc:docMkLst>
        <pc:docMk/>
      </pc:docMkLst>
      <pc:sldChg chg="modSp">
        <pc:chgData name="Phillips, Mark (HOU)" userId="S::mark.phillips@mahouse.gov::1cdbe5b3-5fff-472e-a1b0-ef7cb01f80e2" providerId="AD" clId="Web-{E4A999B5-B535-5C51-FF50-F76B352A3BAE}" dt="2025-03-21T19:42:21.892" v="7" actId="20577"/>
        <pc:sldMkLst>
          <pc:docMk/>
          <pc:sldMk cId="2971155534" sldId="260"/>
        </pc:sldMkLst>
        <pc:spChg chg="mod">
          <ac:chgData name="Phillips, Mark (HOU)" userId="S::mark.phillips@mahouse.gov::1cdbe5b3-5fff-472e-a1b0-ef7cb01f80e2" providerId="AD" clId="Web-{E4A999B5-B535-5C51-FF50-F76B352A3BAE}" dt="2025-03-21T19:42:21.892" v="7" actId="20577"/>
          <ac:spMkLst>
            <pc:docMk/>
            <pc:sldMk cId="2971155534" sldId="260"/>
            <ac:spMk id="3" creationId="{9BB42689-D783-0C7A-6ED8-AE4C05AB8532}"/>
          </ac:spMkLst>
        </pc:spChg>
      </pc:sldChg>
      <pc:sldChg chg="modSp">
        <pc:chgData name="Phillips, Mark (HOU)" userId="S::mark.phillips@mahouse.gov::1cdbe5b3-5fff-472e-a1b0-ef7cb01f80e2" providerId="AD" clId="Web-{E4A999B5-B535-5C51-FF50-F76B352A3BAE}" dt="2025-03-21T19:43:36.173" v="9" actId="20577"/>
        <pc:sldMkLst>
          <pc:docMk/>
          <pc:sldMk cId="1528796944" sldId="265"/>
        </pc:sldMkLst>
        <pc:spChg chg="mod">
          <ac:chgData name="Phillips, Mark (HOU)" userId="S::mark.phillips@mahouse.gov::1cdbe5b3-5fff-472e-a1b0-ef7cb01f80e2" providerId="AD" clId="Web-{E4A999B5-B535-5C51-FF50-F76B352A3BAE}" dt="2025-03-21T19:43:36.173" v="9" actId="20577"/>
          <ac:spMkLst>
            <pc:docMk/>
            <pc:sldMk cId="1528796944" sldId="265"/>
            <ac:spMk id="7" creationId="{0140E66C-E584-51CF-5A38-FB62A4B6F0D2}"/>
          </ac:spMkLst>
        </pc:spChg>
      </pc:sldChg>
    </pc:docChg>
  </pc:docChgLst>
  <pc:docChgLst>
    <pc:chgData name="L'Heureux, Jennifer (HOU)" userId="S::jennifer.lheureux@mahouse.gov::b74aa9a6-2def-4898-b145-945e79a37c3c" providerId="AD" clId="Web-{8A2F9D5D-A393-DE7F-EACD-EA57098F0E3B}"/>
    <pc:docChg chg="addSld modSld">
      <pc:chgData name="L'Heureux, Jennifer (HOU)" userId="S::jennifer.lheureux@mahouse.gov::b74aa9a6-2def-4898-b145-945e79a37c3c" providerId="AD" clId="Web-{8A2F9D5D-A393-DE7F-EACD-EA57098F0E3B}" dt="2025-03-13T18:08:01.661" v="95" actId="1076"/>
      <pc:docMkLst>
        <pc:docMk/>
      </pc:docMkLst>
      <pc:sldChg chg="addSp delSp modSp mod setBg">
        <pc:chgData name="L'Heureux, Jennifer (HOU)" userId="S::jennifer.lheureux@mahouse.gov::b74aa9a6-2def-4898-b145-945e79a37c3c" providerId="AD" clId="Web-{8A2F9D5D-A393-DE7F-EACD-EA57098F0E3B}" dt="2025-03-13T18:08:01.661" v="95" actId="1076"/>
        <pc:sldMkLst>
          <pc:docMk/>
          <pc:sldMk cId="109857222" sldId="256"/>
        </pc:sldMkLst>
        <pc:spChg chg="mod">
          <ac:chgData name="L'Heureux, Jennifer (HOU)" userId="S::jennifer.lheureux@mahouse.gov::b74aa9a6-2def-4898-b145-945e79a37c3c" providerId="AD" clId="Web-{8A2F9D5D-A393-DE7F-EACD-EA57098F0E3B}" dt="2025-03-13T18:05:49.756" v="90" actId="20577"/>
          <ac:spMkLst>
            <pc:docMk/>
            <pc:sldMk cId="109857222" sldId="256"/>
            <ac:spMk id="2" creationId="{00000000-0000-0000-0000-000000000000}"/>
          </ac:spMkLst>
        </pc:spChg>
        <pc:spChg chg="mod">
          <ac:chgData name="L'Heureux, Jennifer (HOU)" userId="S::jennifer.lheureux@mahouse.gov::b74aa9a6-2def-4898-b145-945e79a37c3c" providerId="AD" clId="Web-{8A2F9D5D-A393-DE7F-EACD-EA57098F0E3B}" dt="2025-03-13T18:05:57.646" v="91" actId="20577"/>
          <ac:spMkLst>
            <pc:docMk/>
            <pc:sldMk cId="109857222" sldId="256"/>
            <ac:spMk id="3" creationId="{00000000-0000-0000-0000-000000000000}"/>
          </ac:spMkLst>
        </pc:spChg>
        <pc:spChg chg="add del mod">
          <ac:chgData name="L'Heureux, Jennifer (HOU)" userId="S::jennifer.lheureux@mahouse.gov::b74aa9a6-2def-4898-b145-945e79a37c3c" providerId="AD" clId="Web-{8A2F9D5D-A393-DE7F-EACD-EA57098F0E3B}" dt="2025-03-13T18:03:06.757" v="67"/>
          <ac:spMkLst>
            <pc:docMk/>
            <pc:sldMk cId="109857222" sldId="256"/>
            <ac:spMk id="6" creationId="{22850725-2ED4-48E3-8F8F-1E56DA7C52CB}"/>
          </ac:spMkLst>
        </pc:spChg>
        <pc:picChg chg="add mod">
          <ac:chgData name="L'Heureux, Jennifer (HOU)" userId="S::jennifer.lheureux@mahouse.gov::b74aa9a6-2def-4898-b145-945e79a37c3c" providerId="AD" clId="Web-{8A2F9D5D-A393-DE7F-EACD-EA57098F0E3B}" dt="2025-03-13T18:08:01.661" v="95" actId="1076"/>
          <ac:picMkLst>
            <pc:docMk/>
            <pc:sldMk cId="109857222" sldId="256"/>
            <ac:picMk id="4" creationId="{9A5F6167-FEDC-AFDE-95BF-0236FDDB85D1}"/>
          </ac:picMkLst>
        </pc:picChg>
        <pc:picChg chg="add del mod">
          <ac:chgData name="L'Heureux, Jennifer (HOU)" userId="S::jennifer.lheureux@mahouse.gov::b74aa9a6-2def-4898-b145-945e79a37c3c" providerId="AD" clId="Web-{8A2F9D5D-A393-DE7F-EACD-EA57098F0E3B}" dt="2025-03-13T18:00:18.492" v="12"/>
          <ac:picMkLst>
            <pc:docMk/>
            <pc:sldMk cId="109857222" sldId="256"/>
            <ac:picMk id="5" creationId="{7BF33E95-F590-A061-9B05-6E4507CE3D10}"/>
          </ac:picMkLst>
        </pc:picChg>
        <pc:picChg chg="add del mod modCrop">
          <ac:chgData name="L'Heureux, Jennifer (HOU)" userId="S::jennifer.lheureux@mahouse.gov::b74aa9a6-2def-4898-b145-945e79a37c3c" providerId="AD" clId="Web-{8A2F9D5D-A393-DE7F-EACD-EA57098F0E3B}" dt="2025-03-13T18:03:33.647" v="71"/>
          <ac:picMkLst>
            <pc:docMk/>
            <pc:sldMk cId="109857222" sldId="256"/>
            <ac:picMk id="7" creationId="{48DCB85E-B4CE-DEBB-D89E-6085F9160232}"/>
          </ac:picMkLst>
        </pc:picChg>
      </pc:sldChg>
      <pc:sldChg chg="new">
        <pc:chgData name="L'Heureux, Jennifer (HOU)" userId="S::jennifer.lheureux@mahouse.gov::b74aa9a6-2def-4898-b145-945e79a37c3c" providerId="AD" clId="Web-{8A2F9D5D-A393-DE7F-EACD-EA57098F0E3B}" dt="2025-03-13T18:06:08.943" v="92"/>
        <pc:sldMkLst>
          <pc:docMk/>
          <pc:sldMk cId="676638611" sldId="257"/>
        </pc:sldMkLst>
      </pc:sldChg>
    </pc:docChg>
  </pc:docChgLst>
  <pc:docChgLst>
    <pc:chgData name="L'Heureux, Jennifer (HOU)" userId="S::jennifer.lheureux@mahouse.gov::b74aa9a6-2def-4898-b145-945e79a37c3c" providerId="AD" clId="Web-{1F18A467-1CB9-2CF7-03B3-2C744234DCF2}"/>
    <pc:docChg chg="modSld">
      <pc:chgData name="L'Heureux, Jennifer (HOU)" userId="S::jennifer.lheureux@mahouse.gov::b74aa9a6-2def-4898-b145-945e79a37c3c" providerId="AD" clId="Web-{1F18A467-1CB9-2CF7-03B3-2C744234DCF2}" dt="2025-03-20T19:57:56.573" v="137" actId="20577"/>
      <pc:docMkLst>
        <pc:docMk/>
      </pc:docMkLst>
      <pc:sldChg chg="modSp">
        <pc:chgData name="L'Heureux, Jennifer (HOU)" userId="S::jennifer.lheureux@mahouse.gov::b74aa9a6-2def-4898-b145-945e79a37c3c" providerId="AD" clId="Web-{1F18A467-1CB9-2CF7-03B3-2C744234DCF2}" dt="2025-03-20T19:57:56.573" v="137" actId="20577"/>
        <pc:sldMkLst>
          <pc:docMk/>
          <pc:sldMk cId="54872266" sldId="262"/>
        </pc:sldMkLst>
        <pc:spChg chg="mod">
          <ac:chgData name="L'Heureux, Jennifer (HOU)" userId="S::jennifer.lheureux@mahouse.gov::b74aa9a6-2def-4898-b145-945e79a37c3c" providerId="AD" clId="Web-{1F18A467-1CB9-2CF7-03B3-2C744234DCF2}" dt="2025-03-20T19:57:56.573" v="137" actId="20577"/>
          <ac:spMkLst>
            <pc:docMk/>
            <pc:sldMk cId="54872266" sldId="262"/>
            <ac:spMk id="3" creationId="{C10D7227-440E-006A-C1C0-2BD77E4BFCBE}"/>
          </ac:spMkLst>
        </pc:spChg>
      </pc:sldChg>
      <pc:sldChg chg="addSp delSp modSp">
        <pc:chgData name="L'Heureux, Jennifer (HOU)" userId="S::jennifer.lheureux@mahouse.gov::b74aa9a6-2def-4898-b145-945e79a37c3c" providerId="AD" clId="Web-{1F18A467-1CB9-2CF7-03B3-2C744234DCF2}" dt="2025-03-20T19:52:47.667" v="119" actId="1076"/>
        <pc:sldMkLst>
          <pc:docMk/>
          <pc:sldMk cId="1528796944" sldId="265"/>
        </pc:sldMkLst>
        <pc:spChg chg="mod">
          <ac:chgData name="L'Heureux, Jennifer (HOU)" userId="S::jennifer.lheureux@mahouse.gov::b74aa9a6-2def-4898-b145-945e79a37c3c" providerId="AD" clId="Web-{1F18A467-1CB9-2CF7-03B3-2C744234DCF2}" dt="2025-03-20T19:48:57.415" v="43" actId="1076"/>
          <ac:spMkLst>
            <pc:docMk/>
            <pc:sldMk cId="1528796944" sldId="265"/>
            <ac:spMk id="3" creationId="{5654BEBC-B48B-AB43-3C0F-E3F7F976810D}"/>
          </ac:spMkLst>
        </pc:spChg>
        <pc:spChg chg="add del">
          <ac:chgData name="L'Heureux, Jennifer (HOU)" userId="S::jennifer.lheureux@mahouse.gov::b74aa9a6-2def-4898-b145-945e79a37c3c" providerId="AD" clId="Web-{1F18A467-1CB9-2CF7-03B3-2C744234DCF2}" dt="2025-03-20T19:49:05.821" v="45"/>
          <ac:spMkLst>
            <pc:docMk/>
            <pc:sldMk cId="1528796944" sldId="265"/>
            <ac:spMk id="5" creationId="{BAE3285E-D210-37CB-79E2-D0F6690E243F}"/>
          </ac:spMkLst>
        </pc:spChg>
        <pc:spChg chg="add mod">
          <ac:chgData name="L'Heureux, Jennifer (HOU)" userId="S::jennifer.lheureux@mahouse.gov::b74aa9a6-2def-4898-b145-945e79a37c3c" providerId="AD" clId="Web-{1F18A467-1CB9-2CF7-03B3-2C744234DCF2}" dt="2025-03-20T19:52:47.667" v="119" actId="1076"/>
          <ac:spMkLst>
            <pc:docMk/>
            <pc:sldMk cId="1528796944" sldId="265"/>
            <ac:spMk id="7" creationId="{0140E66C-E584-51CF-5A38-FB62A4B6F0D2}"/>
          </ac:spMkLst>
        </pc:spChg>
      </pc:sldChg>
      <pc:sldChg chg="modSp">
        <pc:chgData name="L'Heureux, Jennifer (HOU)" userId="S::jennifer.lheureux@mahouse.gov::b74aa9a6-2def-4898-b145-945e79a37c3c" providerId="AD" clId="Web-{1F18A467-1CB9-2CF7-03B3-2C744234DCF2}" dt="2025-03-20T19:53:37.479" v="131" actId="20577"/>
        <pc:sldMkLst>
          <pc:docMk/>
          <pc:sldMk cId="1210904870" sldId="267"/>
        </pc:sldMkLst>
        <pc:spChg chg="mod">
          <ac:chgData name="L'Heureux, Jennifer (HOU)" userId="S::jennifer.lheureux@mahouse.gov::b74aa9a6-2def-4898-b145-945e79a37c3c" providerId="AD" clId="Web-{1F18A467-1CB9-2CF7-03B3-2C744234DCF2}" dt="2025-03-20T19:53:37.479" v="131" actId="20577"/>
          <ac:spMkLst>
            <pc:docMk/>
            <pc:sldMk cId="1210904870" sldId="267"/>
            <ac:spMk id="3" creationId="{390D3C83-5DEF-D6D4-F336-4452F74B13B6}"/>
          </ac:spMkLst>
        </pc:spChg>
      </pc:sldChg>
    </pc:docChg>
  </pc:docChgLst>
  <pc:docChgLst>
    <pc:chgData name="L'Heureux, Jennifer (HOU)" userId="S::jennifer.lheureux@mahouse.gov::b74aa9a6-2def-4898-b145-945e79a37c3c" providerId="AD" clId="Web-{5B0075AB-25B4-A2FA-B9C8-BFC3ED9D4787}"/>
    <pc:docChg chg="addSld modSld sldOrd addMainMaster delMainMaster">
      <pc:chgData name="L'Heureux, Jennifer (HOU)" userId="S::jennifer.lheureux@mahouse.gov::b74aa9a6-2def-4898-b145-945e79a37c3c" providerId="AD" clId="Web-{5B0075AB-25B4-A2FA-B9C8-BFC3ED9D4787}" dt="2025-03-20T16:01:40.933" v="10"/>
      <pc:docMkLst>
        <pc:docMk/>
      </pc:docMkLst>
      <pc:sldChg chg="modSp mod modClrScheme chgLayout">
        <pc:chgData name="L'Heureux, Jennifer (HOU)" userId="S::jennifer.lheureux@mahouse.gov::b74aa9a6-2def-4898-b145-945e79a37c3c" providerId="AD" clId="Web-{5B0075AB-25B4-A2FA-B9C8-BFC3ED9D4787}" dt="2025-03-20T16:00:28.932" v="5"/>
        <pc:sldMkLst>
          <pc:docMk/>
          <pc:sldMk cId="109857222" sldId="256"/>
        </pc:sldMkLst>
        <pc:spChg chg="mod ord">
          <ac:chgData name="L'Heureux, Jennifer (HOU)" userId="S::jennifer.lheureux@mahouse.gov::b74aa9a6-2def-4898-b145-945e79a37c3c" providerId="AD" clId="Web-{5B0075AB-25B4-A2FA-B9C8-BFC3ED9D4787}" dt="2025-03-20T16:00:28.932" v="5"/>
          <ac:spMkLst>
            <pc:docMk/>
            <pc:sldMk cId="109857222" sldId="256"/>
            <ac:spMk id="2" creationId="{00000000-0000-0000-0000-000000000000}"/>
          </ac:spMkLst>
        </pc:spChg>
        <pc:spChg chg="mod ord">
          <ac:chgData name="L'Heureux, Jennifer (HOU)" userId="S::jennifer.lheureux@mahouse.gov::b74aa9a6-2def-4898-b145-945e79a37c3c" providerId="AD" clId="Web-{5B0075AB-25B4-A2FA-B9C8-BFC3ED9D4787}" dt="2025-03-20T16:00:28.932" v="5"/>
          <ac:spMkLst>
            <pc:docMk/>
            <pc:sldMk cId="109857222" sldId="256"/>
            <ac:spMk id="3" creationId="{00000000-0000-0000-0000-000000000000}"/>
          </ac:spMkLst>
        </pc:spChg>
      </pc:sldChg>
      <pc:sldChg chg="modSp mod modClrScheme chgLayout">
        <pc:chgData name="L'Heureux, Jennifer (HOU)" userId="S::jennifer.lheureux@mahouse.gov::b74aa9a6-2def-4898-b145-945e79a37c3c" providerId="AD" clId="Web-{5B0075AB-25B4-A2FA-B9C8-BFC3ED9D4787}" dt="2025-03-20T16:00:28.932" v="5"/>
        <pc:sldMkLst>
          <pc:docMk/>
          <pc:sldMk cId="676638611" sldId="257"/>
        </pc:sldMkLst>
        <pc:spChg chg="mod ord">
          <ac:chgData name="L'Heureux, Jennifer (HOU)" userId="S::jennifer.lheureux@mahouse.gov::b74aa9a6-2def-4898-b145-945e79a37c3c" providerId="AD" clId="Web-{5B0075AB-25B4-A2FA-B9C8-BFC3ED9D4787}" dt="2025-03-20T16:00:28.932" v="5"/>
          <ac:spMkLst>
            <pc:docMk/>
            <pc:sldMk cId="676638611" sldId="257"/>
            <ac:spMk id="2" creationId="{935AFE5D-A751-8190-9418-9B94611D4B60}"/>
          </ac:spMkLst>
        </pc:spChg>
        <pc:spChg chg="mod ord">
          <ac:chgData name="L'Heureux, Jennifer (HOU)" userId="S::jennifer.lheureux@mahouse.gov::b74aa9a6-2def-4898-b145-945e79a37c3c" providerId="AD" clId="Web-{5B0075AB-25B4-A2FA-B9C8-BFC3ED9D4787}" dt="2025-03-20T16:00:28.932" v="5"/>
          <ac:spMkLst>
            <pc:docMk/>
            <pc:sldMk cId="676638611" sldId="257"/>
            <ac:spMk id="3" creationId="{337E413B-3B74-DCAC-5D8C-523269139BBB}"/>
          </ac:spMkLst>
        </pc:spChg>
      </pc:sldChg>
      <pc:sldChg chg="addSp delSp modSp new mod ord setBg modClrScheme chgLayout">
        <pc:chgData name="L'Heureux, Jennifer (HOU)" userId="S::jennifer.lheureux@mahouse.gov::b74aa9a6-2def-4898-b145-945e79a37c3c" providerId="AD" clId="Web-{5B0075AB-25B4-A2FA-B9C8-BFC3ED9D4787}" dt="2025-03-20T16:01:40.933" v="10"/>
        <pc:sldMkLst>
          <pc:docMk/>
          <pc:sldMk cId="3392876411" sldId="258"/>
        </pc:sldMkLst>
        <pc:spChg chg="mod ord">
          <ac:chgData name="L'Heureux, Jennifer (HOU)" userId="S::jennifer.lheureux@mahouse.gov::b74aa9a6-2def-4898-b145-945e79a37c3c" providerId="AD" clId="Web-{5B0075AB-25B4-A2FA-B9C8-BFC3ED9D4787}" dt="2025-03-20T16:01:40.933" v="10"/>
          <ac:spMkLst>
            <pc:docMk/>
            <pc:sldMk cId="3392876411" sldId="258"/>
            <ac:spMk id="2" creationId="{92C5CF8E-ED63-A697-507A-A51F928A1C28}"/>
          </ac:spMkLst>
        </pc:spChg>
        <pc:spChg chg="mod ord">
          <ac:chgData name="L'Heureux, Jennifer (HOU)" userId="S::jennifer.lheureux@mahouse.gov::b74aa9a6-2def-4898-b145-945e79a37c3c" providerId="AD" clId="Web-{5B0075AB-25B4-A2FA-B9C8-BFC3ED9D4787}" dt="2025-03-20T16:01:40.933" v="10"/>
          <ac:spMkLst>
            <pc:docMk/>
            <pc:sldMk cId="3392876411" sldId="258"/>
            <ac:spMk id="3" creationId="{C7D38B0D-0A54-AD14-0BB0-5F90F2F728B4}"/>
          </ac:spMkLst>
        </pc:spChg>
        <pc:spChg chg="add del">
          <ac:chgData name="L'Heureux, Jennifer (HOU)" userId="S::jennifer.lheureux@mahouse.gov::b74aa9a6-2def-4898-b145-945e79a37c3c" providerId="AD" clId="Web-{5B0075AB-25B4-A2FA-B9C8-BFC3ED9D4787}" dt="2025-03-20T16:01:40.933" v="10"/>
          <ac:spMkLst>
            <pc:docMk/>
            <pc:sldMk cId="3392876411" sldId="258"/>
            <ac:spMk id="8" creationId="{1B15ED52-F352-441B-82BF-E0EA34836D08}"/>
          </ac:spMkLst>
        </pc:spChg>
        <pc:spChg chg="add del">
          <ac:chgData name="L'Heureux, Jennifer (HOU)" userId="S::jennifer.lheureux@mahouse.gov::b74aa9a6-2def-4898-b145-945e79a37c3c" providerId="AD" clId="Web-{5B0075AB-25B4-A2FA-B9C8-BFC3ED9D4787}" dt="2025-03-20T16:01:40.933" v="10"/>
          <ac:spMkLst>
            <pc:docMk/>
            <pc:sldMk cId="3392876411" sldId="258"/>
            <ac:spMk id="10" creationId="{3B2E3793-BFE6-45A2-9B7B-E18844431C99}"/>
          </ac:spMkLst>
        </pc:spChg>
        <pc:spChg chg="add del">
          <ac:chgData name="L'Heureux, Jennifer (HOU)" userId="S::jennifer.lheureux@mahouse.gov::b74aa9a6-2def-4898-b145-945e79a37c3c" providerId="AD" clId="Web-{5B0075AB-25B4-A2FA-B9C8-BFC3ED9D4787}" dt="2025-03-20T16:01:40.933" v="10"/>
          <ac:spMkLst>
            <pc:docMk/>
            <pc:sldMk cId="3392876411" sldId="258"/>
            <ac:spMk id="12" creationId="{BC4C4868-CB8F-4AF9-9CDB-8108F2C19B67}"/>
          </ac:spMkLst>
        </pc:spChg>
        <pc:spChg chg="add del">
          <ac:chgData name="L'Heureux, Jennifer (HOU)" userId="S::jennifer.lheureux@mahouse.gov::b74aa9a6-2def-4898-b145-945e79a37c3c" providerId="AD" clId="Web-{5B0075AB-25B4-A2FA-B9C8-BFC3ED9D4787}" dt="2025-03-20T16:01:40.933" v="10"/>
          <ac:spMkLst>
            <pc:docMk/>
            <pc:sldMk cId="3392876411" sldId="258"/>
            <ac:spMk id="14" creationId="{375E0459-6403-40CD-989D-56A4407CA12E}"/>
          </ac:spMkLst>
        </pc:spChg>
        <pc:spChg chg="add del">
          <ac:chgData name="L'Heureux, Jennifer (HOU)" userId="S::jennifer.lheureux@mahouse.gov::b74aa9a6-2def-4898-b145-945e79a37c3c" providerId="AD" clId="Web-{5B0075AB-25B4-A2FA-B9C8-BFC3ED9D4787}" dt="2025-03-20T16:01:40.933" v="10"/>
          <ac:spMkLst>
            <pc:docMk/>
            <pc:sldMk cId="3392876411" sldId="258"/>
            <ac:spMk id="16" creationId="{53E5B1A8-3AC9-4BD1-9BBC-78CA94F2D1BA}"/>
          </ac:spMkLst>
        </pc:spChg>
        <pc:spChg chg="add">
          <ac:chgData name="L'Heureux, Jennifer (HOU)" userId="S::jennifer.lheureux@mahouse.gov::b74aa9a6-2def-4898-b145-945e79a37c3c" providerId="AD" clId="Web-{5B0075AB-25B4-A2FA-B9C8-BFC3ED9D4787}" dt="2025-03-20T16:01:40.933" v="10"/>
          <ac:spMkLst>
            <pc:docMk/>
            <pc:sldMk cId="3392876411" sldId="258"/>
            <ac:spMk id="21" creationId="{AC17DE74-01C9-4859-B65A-85CF999E8580}"/>
          </ac:spMkLst>
        </pc:spChg>
        <pc:spChg chg="add">
          <ac:chgData name="L'Heureux, Jennifer (HOU)" userId="S::jennifer.lheureux@mahouse.gov::b74aa9a6-2def-4898-b145-945e79a37c3c" providerId="AD" clId="Web-{5B0075AB-25B4-A2FA-B9C8-BFC3ED9D4787}" dt="2025-03-20T16:01:40.933" v="10"/>
          <ac:spMkLst>
            <pc:docMk/>
            <pc:sldMk cId="3392876411" sldId="258"/>
            <ac:spMk id="23" creationId="{068C0432-0E90-4CC1-8CD3-D44A90DF07EF}"/>
          </ac:spMkLst>
        </pc:spChg>
      </pc:sldChg>
      <pc:sldMasterChg chg="add del addSldLayout delSldLayout">
        <pc:chgData name="L'Heureux, Jennifer (HOU)" userId="S::jennifer.lheureux@mahouse.gov::b74aa9a6-2def-4898-b145-945e79a37c3c" providerId="AD" clId="Web-{5B0075AB-25B4-A2FA-B9C8-BFC3ED9D4787}" dt="2025-03-20T16:00:28.932" v="5"/>
        <pc:sldMasterMkLst>
          <pc:docMk/>
          <pc:sldMasterMk cId="2460954070" sldId="2147483660"/>
        </pc:sldMasterMkLst>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2385387890" sldId="2147483661"/>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949138452" sldId="2147483662"/>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2591524520" sldId="2147483663"/>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1203092039" sldId="2147483664"/>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733172339" sldId="2147483665"/>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210312558" sldId="2147483666"/>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146388984" sldId="2147483667"/>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171841454" sldId="2147483668"/>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1718958274" sldId="2147483669"/>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2202905451" sldId="2147483670"/>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479445657" sldId="2147483671"/>
          </pc:sldLayoutMkLst>
        </pc:sldLayoutChg>
      </pc:sldMasterChg>
      <pc:sldMasterChg chg="add del addSldLayout delSldLayout modSldLayout">
        <pc:chgData name="L'Heureux, Jennifer (HOU)" userId="S::jennifer.lheureux@mahouse.gov::b74aa9a6-2def-4898-b145-945e79a37c3c" providerId="AD" clId="Web-{5B0075AB-25B4-A2FA-B9C8-BFC3ED9D4787}" dt="2025-03-20T16:00:28.932" v="5"/>
        <pc:sldMasterMkLst>
          <pc:docMk/>
          <pc:sldMasterMk cId="3746594039" sldId="2147483672"/>
        </pc:sldMasterMkLst>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97210868" sldId="2147483673"/>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3428686087" sldId="2147483674"/>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218402731" sldId="2147483675"/>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3474061197" sldId="2147483676"/>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4135911652" sldId="2147483677"/>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560661044" sldId="2147483678"/>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109971483" sldId="2147483679"/>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2894531509" sldId="2147483680"/>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2439829343" sldId="2147483681"/>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605261477" sldId="2147483682"/>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4147048704" sldId="2147483683"/>
          </pc:sldLayoutMkLst>
        </pc:sldLayoutChg>
      </pc:sldMasterChg>
    </pc:docChg>
  </pc:docChgLst>
  <pc:docChgLst>
    <pc:chgData name="L'Heureux, Jennifer (HOU)" userId="S::jennifer.lheureux@mahouse.gov::b74aa9a6-2def-4898-b145-945e79a37c3c" providerId="AD" clId="Web-{065FFE02-B4B2-5FBC-19C7-5748FA253211}"/>
    <pc:docChg chg="modSld">
      <pc:chgData name="L'Heureux, Jennifer (HOU)" userId="S::jennifer.lheureux@mahouse.gov::b74aa9a6-2def-4898-b145-945e79a37c3c" providerId="AD" clId="Web-{065FFE02-B4B2-5FBC-19C7-5748FA253211}" dt="2025-03-14T14:14:51.614" v="7" actId="20577"/>
      <pc:docMkLst>
        <pc:docMk/>
      </pc:docMkLst>
      <pc:sldChg chg="modSp">
        <pc:chgData name="L'Heureux, Jennifer (HOU)" userId="S::jennifer.lheureux@mahouse.gov::b74aa9a6-2def-4898-b145-945e79a37c3c" providerId="AD" clId="Web-{065FFE02-B4B2-5FBC-19C7-5748FA253211}" dt="2025-03-14T14:14:51.614" v="7" actId="20577"/>
        <pc:sldMkLst>
          <pc:docMk/>
          <pc:sldMk cId="676638611" sldId="257"/>
        </pc:sldMkLst>
        <pc:spChg chg="mod">
          <ac:chgData name="L'Heureux, Jennifer (HOU)" userId="S::jennifer.lheureux@mahouse.gov::b74aa9a6-2def-4898-b145-945e79a37c3c" providerId="AD" clId="Web-{065FFE02-B4B2-5FBC-19C7-5748FA253211}" dt="2025-03-14T14:14:51.614" v="7" actId="20577"/>
          <ac:spMkLst>
            <pc:docMk/>
            <pc:sldMk cId="676638611" sldId="257"/>
            <ac:spMk id="2" creationId="{935AFE5D-A751-8190-9418-9B94611D4B6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4/3/2025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4/3/2025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4/3/2025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malegislature.gov/Laws/GeneralLaws/PartI/TitleXV/Chapter93/Section76"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www.mass.gov/doc/continuing-care-retirement-communities-consumer-guide-0/download"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49750" y="2217737"/>
            <a:ext cx="7548562" cy="1625601"/>
          </a:xfrm>
        </p:spPr>
        <p:txBody>
          <a:bodyPr>
            <a:noAutofit/>
          </a:bodyPr>
          <a:lstStyle/>
          <a:p>
            <a:pPr algn="r"/>
            <a:r>
              <a:rPr lang="en-US" sz="5000" b="1" dirty="0">
                <a:solidFill>
                  <a:schemeClr val="bg1">
                    <a:lumMod val="95000"/>
                  </a:schemeClr>
                </a:solidFill>
                <a:latin typeface="Arial"/>
                <a:ea typeface="+mj-lt"/>
                <a:cs typeface="+mj-lt"/>
              </a:rPr>
              <a:t>Special Commission on Continuing Care </a:t>
            </a:r>
            <a:br>
              <a:rPr lang="en-US" sz="5000" b="1" dirty="0">
                <a:latin typeface="Arial"/>
                <a:ea typeface="+mj-lt"/>
                <a:cs typeface="+mj-lt"/>
              </a:rPr>
            </a:br>
            <a:r>
              <a:rPr lang="en-US" sz="5000" b="1" dirty="0">
                <a:solidFill>
                  <a:schemeClr val="bg1">
                    <a:lumMod val="95000"/>
                  </a:schemeClr>
                </a:solidFill>
                <a:latin typeface="Arial"/>
                <a:ea typeface="+mj-lt"/>
                <a:cs typeface="+mj-lt"/>
              </a:rPr>
              <a:t>Retirement Communities</a:t>
            </a:r>
            <a:endParaRPr lang="en-US" sz="5000" b="1">
              <a:solidFill>
                <a:schemeClr val="bg1">
                  <a:lumMod val="95000"/>
                </a:schemeClr>
              </a:solidFill>
              <a:latin typeface="Arial"/>
              <a:cs typeface="Arial"/>
            </a:endParaRPr>
          </a:p>
        </p:txBody>
      </p:sp>
      <p:sp>
        <p:nvSpPr>
          <p:cNvPr id="3" name="Subtitle 2"/>
          <p:cNvSpPr>
            <a:spLocks noGrp="1"/>
          </p:cNvSpPr>
          <p:nvPr>
            <p:ph type="subTitle" idx="1"/>
          </p:nvPr>
        </p:nvSpPr>
        <p:spPr>
          <a:xfrm>
            <a:off x="7239000" y="4086225"/>
            <a:ext cx="4659313" cy="1655762"/>
          </a:xfrm>
        </p:spPr>
        <p:txBody>
          <a:bodyPr vert="horz" lIns="91440" tIns="45720" rIns="91440" bIns="45720" rtlCol="0" anchor="t">
            <a:noAutofit/>
          </a:bodyPr>
          <a:lstStyle/>
          <a:p>
            <a:pPr algn="r"/>
            <a:r>
              <a:rPr lang="en-US" sz="3500" dirty="0">
                <a:solidFill>
                  <a:schemeClr val="bg1">
                    <a:lumMod val="95000"/>
                  </a:schemeClr>
                </a:solidFill>
                <a:latin typeface="Arial Nova"/>
              </a:rPr>
              <a:t>Meeting #1</a:t>
            </a:r>
          </a:p>
          <a:p>
            <a:pPr algn="r"/>
            <a:r>
              <a:rPr lang="en-US" sz="3500" dirty="0">
                <a:solidFill>
                  <a:schemeClr val="bg1">
                    <a:lumMod val="95000"/>
                  </a:schemeClr>
                </a:solidFill>
                <a:latin typeface="Arial Nova"/>
              </a:rPr>
              <a:t>March 24th, 2025</a:t>
            </a:r>
          </a:p>
        </p:txBody>
      </p:sp>
      <p:pic>
        <p:nvPicPr>
          <p:cNvPr id="4" name="Picture 3">
            <a:extLst>
              <a:ext uri="{FF2B5EF4-FFF2-40B4-BE49-F238E27FC236}">
                <a16:creationId xmlns:a16="http://schemas.microsoft.com/office/drawing/2014/main" id="{9A5F6167-FEDC-AFDE-95BF-0236FDDB85D1}"/>
              </a:ext>
            </a:extLst>
          </p:cNvPr>
          <p:cNvPicPr>
            <a:picLocks noChangeAspect="1"/>
          </p:cNvPicPr>
          <p:nvPr/>
        </p:nvPicPr>
        <p:blipFill>
          <a:blip r:embed="rId3"/>
          <a:stretch>
            <a:fillRect/>
          </a:stretch>
        </p:blipFill>
        <p:spPr>
          <a:xfrm>
            <a:off x="1015372" y="1800631"/>
            <a:ext cx="3171825" cy="3259138"/>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A2FFD692-3DB6-AAE4-784A-4D71A2A4B5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65024D-3E2F-D0C5-EAA8-80E6D2D2B1AE}"/>
              </a:ext>
            </a:extLst>
          </p:cNvPr>
          <p:cNvSpPr>
            <a:spLocks noGrp="1"/>
          </p:cNvSpPr>
          <p:nvPr>
            <p:ph type="ctrTitle"/>
          </p:nvPr>
        </p:nvSpPr>
        <p:spPr>
          <a:xfrm>
            <a:off x="4349750" y="1455737"/>
            <a:ext cx="7548562" cy="1625601"/>
          </a:xfrm>
        </p:spPr>
        <p:txBody>
          <a:bodyPr>
            <a:noAutofit/>
          </a:bodyPr>
          <a:lstStyle/>
          <a:p>
            <a:pPr algn="r"/>
            <a:r>
              <a:rPr lang="en-US" sz="5000" b="1" dirty="0">
                <a:solidFill>
                  <a:schemeClr val="bg1">
                    <a:lumMod val="95000"/>
                  </a:schemeClr>
                </a:solidFill>
                <a:latin typeface="Arial"/>
                <a:ea typeface="+mj-lt"/>
                <a:cs typeface="+mj-lt"/>
              </a:rPr>
              <a:t>Adjournment</a:t>
            </a:r>
            <a:endParaRPr lang="en-US" sz="5000" b="1" dirty="0">
              <a:solidFill>
                <a:schemeClr val="bg1">
                  <a:lumMod val="95000"/>
                </a:schemeClr>
              </a:solidFill>
              <a:latin typeface="Arial"/>
            </a:endParaRPr>
          </a:p>
        </p:txBody>
      </p:sp>
      <p:sp>
        <p:nvSpPr>
          <p:cNvPr id="3" name="Subtitle 2">
            <a:extLst>
              <a:ext uri="{FF2B5EF4-FFF2-40B4-BE49-F238E27FC236}">
                <a16:creationId xmlns:a16="http://schemas.microsoft.com/office/drawing/2014/main" id="{F5F9F843-F905-A4E0-556D-F2AA9918ABC3}"/>
              </a:ext>
            </a:extLst>
          </p:cNvPr>
          <p:cNvSpPr>
            <a:spLocks noGrp="1"/>
          </p:cNvSpPr>
          <p:nvPr>
            <p:ph type="subTitle" idx="1"/>
          </p:nvPr>
        </p:nvSpPr>
        <p:spPr>
          <a:xfrm>
            <a:off x="7239000" y="4086225"/>
            <a:ext cx="4659313" cy="1655762"/>
          </a:xfrm>
        </p:spPr>
        <p:txBody>
          <a:bodyPr vert="horz" lIns="91440" tIns="45720" rIns="91440" bIns="45720" rtlCol="0" anchor="t">
            <a:noAutofit/>
          </a:bodyPr>
          <a:lstStyle/>
          <a:p>
            <a:pPr algn="r"/>
            <a:r>
              <a:rPr lang="en-US" sz="3500" dirty="0">
                <a:solidFill>
                  <a:schemeClr val="bg1">
                    <a:lumMod val="95000"/>
                  </a:schemeClr>
                </a:solidFill>
                <a:latin typeface="Arial Nova"/>
              </a:rPr>
              <a:t>Meeting #1</a:t>
            </a:r>
          </a:p>
          <a:p>
            <a:pPr algn="r"/>
            <a:r>
              <a:rPr lang="en-US" sz="3500" dirty="0">
                <a:solidFill>
                  <a:schemeClr val="bg1">
                    <a:lumMod val="95000"/>
                  </a:schemeClr>
                </a:solidFill>
                <a:latin typeface="Arial Nova"/>
              </a:rPr>
              <a:t>March 24th, 2025</a:t>
            </a:r>
          </a:p>
        </p:txBody>
      </p:sp>
      <p:pic>
        <p:nvPicPr>
          <p:cNvPr id="4" name="Picture 3">
            <a:extLst>
              <a:ext uri="{FF2B5EF4-FFF2-40B4-BE49-F238E27FC236}">
                <a16:creationId xmlns:a16="http://schemas.microsoft.com/office/drawing/2014/main" id="{4BE3357A-303F-4B19-7A59-3BFD2F4078BC}"/>
              </a:ext>
            </a:extLst>
          </p:cNvPr>
          <p:cNvPicPr>
            <a:picLocks noChangeAspect="1"/>
          </p:cNvPicPr>
          <p:nvPr/>
        </p:nvPicPr>
        <p:blipFill>
          <a:blip r:embed="rId3"/>
          <a:stretch>
            <a:fillRect/>
          </a:stretch>
        </p:blipFill>
        <p:spPr>
          <a:xfrm>
            <a:off x="1015372" y="1800631"/>
            <a:ext cx="3171825" cy="3259138"/>
          </a:xfrm>
          <a:prstGeom prst="rect">
            <a:avLst/>
          </a:prstGeom>
        </p:spPr>
      </p:pic>
    </p:spTree>
    <p:extLst>
      <p:ext uri="{BB962C8B-B14F-4D97-AF65-F5344CB8AC3E}">
        <p14:creationId xmlns:p14="http://schemas.microsoft.com/office/powerpoint/2010/main" val="215182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DB3C6C-390A-DB56-1CF1-19272A7DB4DA}"/>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8061AB-9380-A16F-9B50-DBFEEBF50906}"/>
              </a:ext>
            </a:extLst>
          </p:cNvPr>
          <p:cNvSpPr>
            <a:spLocks noGrp="1"/>
          </p:cNvSpPr>
          <p:nvPr>
            <p:ph type="title"/>
          </p:nvPr>
        </p:nvSpPr>
        <p:spPr>
          <a:xfrm>
            <a:off x="838200" y="220345"/>
            <a:ext cx="10515600" cy="1325563"/>
          </a:xfrm>
        </p:spPr>
        <p:txBody>
          <a:bodyPr/>
          <a:lstStyle/>
          <a:p>
            <a:r>
              <a:rPr lang="en-US" b="1" dirty="0">
                <a:solidFill>
                  <a:schemeClr val="bg1"/>
                </a:solidFill>
              </a:rPr>
              <a:t>Agenda</a:t>
            </a:r>
          </a:p>
        </p:txBody>
      </p:sp>
      <p:sp>
        <p:nvSpPr>
          <p:cNvPr id="3" name="Content Placeholder 2">
            <a:extLst>
              <a:ext uri="{FF2B5EF4-FFF2-40B4-BE49-F238E27FC236}">
                <a16:creationId xmlns:a16="http://schemas.microsoft.com/office/drawing/2014/main" id="{F12E61D5-8368-1113-C72C-CBEE4E4CC02B}"/>
              </a:ext>
            </a:extLst>
          </p:cNvPr>
          <p:cNvSpPr>
            <a:spLocks noGrp="1"/>
          </p:cNvSpPr>
          <p:nvPr>
            <p:ph idx="1"/>
          </p:nvPr>
        </p:nvSpPr>
        <p:spPr>
          <a:xfrm>
            <a:off x="830580" y="1978025"/>
            <a:ext cx="10515600" cy="4351338"/>
          </a:xfrm>
        </p:spPr>
        <p:txBody>
          <a:bodyPr vert="horz" lIns="91440" tIns="45720" rIns="91440" bIns="45720" rtlCol="0" anchor="t">
            <a:noAutofit/>
          </a:bodyPr>
          <a:lstStyle/>
          <a:p>
            <a:pPr marL="0" indent="0">
              <a:lnSpc>
                <a:spcPct val="150000"/>
              </a:lnSpc>
              <a:buNone/>
            </a:pPr>
            <a:r>
              <a:rPr lang="en-US" sz="2000" dirty="0"/>
              <a:t>Call to Order</a:t>
            </a:r>
          </a:p>
          <a:p>
            <a:pPr marL="0" indent="0">
              <a:lnSpc>
                <a:spcPct val="150000"/>
              </a:lnSpc>
              <a:buNone/>
            </a:pPr>
            <a:r>
              <a:rPr lang="en-US" sz="2000" dirty="0"/>
              <a:t>Welcome and Member Introductions</a:t>
            </a:r>
          </a:p>
          <a:p>
            <a:pPr marL="0" indent="0">
              <a:lnSpc>
                <a:spcPct val="150000"/>
              </a:lnSpc>
              <a:buNone/>
            </a:pPr>
            <a:r>
              <a:rPr lang="en-US" sz="2000" dirty="0">
                <a:ea typeface="+mn-lt"/>
                <a:cs typeface="+mn-lt"/>
              </a:rPr>
              <a:t>Definitions</a:t>
            </a:r>
          </a:p>
          <a:p>
            <a:pPr marL="0" indent="0">
              <a:lnSpc>
                <a:spcPct val="150000"/>
              </a:lnSpc>
              <a:buNone/>
            </a:pPr>
            <a:r>
              <a:rPr lang="en-US" sz="2000" dirty="0">
                <a:ea typeface="+mn-lt"/>
                <a:cs typeface="+mn-lt"/>
              </a:rPr>
              <a:t>Committee Charges &amp; Objectives</a:t>
            </a:r>
          </a:p>
          <a:p>
            <a:pPr marL="0" indent="0">
              <a:lnSpc>
                <a:spcPct val="150000"/>
              </a:lnSpc>
              <a:buNone/>
            </a:pPr>
            <a:r>
              <a:rPr lang="en-US" sz="2000" dirty="0">
                <a:ea typeface="+mn-lt"/>
                <a:cs typeface="+mn-lt"/>
              </a:rPr>
              <a:t>Logistics</a:t>
            </a:r>
          </a:p>
          <a:p>
            <a:pPr marL="0" indent="0">
              <a:lnSpc>
                <a:spcPct val="150000"/>
              </a:lnSpc>
              <a:buNone/>
            </a:pPr>
            <a:r>
              <a:rPr lang="en-US" sz="2000" dirty="0">
                <a:ea typeface="+mn-lt"/>
                <a:cs typeface="+mn-lt"/>
              </a:rPr>
              <a:t>Work Plan</a:t>
            </a:r>
          </a:p>
          <a:p>
            <a:pPr marL="0" indent="0">
              <a:lnSpc>
                <a:spcPct val="150000"/>
              </a:lnSpc>
              <a:buNone/>
            </a:pPr>
            <a:r>
              <a:rPr lang="en-US" sz="2000" dirty="0">
                <a:ea typeface="+mn-lt"/>
                <a:cs typeface="+mn-lt"/>
              </a:rPr>
              <a:t>Next Steps</a:t>
            </a:r>
          </a:p>
          <a:p>
            <a:pPr marL="0" indent="0">
              <a:lnSpc>
                <a:spcPct val="150000"/>
              </a:lnSpc>
              <a:buNone/>
            </a:pPr>
            <a:r>
              <a:rPr lang="en-US" sz="2000" dirty="0">
                <a:ea typeface="+mn-lt"/>
                <a:cs typeface="+mn-lt"/>
              </a:rPr>
              <a:t>Adjournment</a:t>
            </a:r>
          </a:p>
        </p:txBody>
      </p:sp>
      <p:pic>
        <p:nvPicPr>
          <p:cNvPr id="6" name="Picture 5">
            <a:extLst>
              <a:ext uri="{FF2B5EF4-FFF2-40B4-BE49-F238E27FC236}">
                <a16:creationId xmlns:a16="http://schemas.microsoft.com/office/drawing/2014/main" id="{FE879417-1BFA-59CC-409F-B8731CFDD9A2}"/>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73479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C6AE0-0E82-AC78-EB21-1B6102BCF55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0558C3D-2892-A27C-45B8-AEA43B9AD1BC}"/>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AC0869-4B75-CED5-3DE6-7503D0BA4C0E}"/>
              </a:ext>
            </a:extLst>
          </p:cNvPr>
          <p:cNvSpPr>
            <a:spLocks noGrp="1"/>
          </p:cNvSpPr>
          <p:nvPr>
            <p:ph type="title"/>
          </p:nvPr>
        </p:nvSpPr>
        <p:spPr>
          <a:xfrm>
            <a:off x="838200" y="220345"/>
            <a:ext cx="10515600" cy="1325563"/>
          </a:xfrm>
        </p:spPr>
        <p:txBody>
          <a:bodyPr/>
          <a:lstStyle/>
          <a:p>
            <a:r>
              <a:rPr lang="en-US" b="1" dirty="0">
                <a:solidFill>
                  <a:schemeClr val="bg1"/>
                </a:solidFill>
              </a:rPr>
              <a:t>Member Introductions</a:t>
            </a:r>
          </a:p>
        </p:txBody>
      </p:sp>
      <p:sp>
        <p:nvSpPr>
          <p:cNvPr id="3" name="Content Placeholder 2">
            <a:extLst>
              <a:ext uri="{FF2B5EF4-FFF2-40B4-BE49-F238E27FC236}">
                <a16:creationId xmlns:a16="http://schemas.microsoft.com/office/drawing/2014/main" id="{DCE7D29C-5F97-92FF-B5DB-D35D02FAD941}"/>
              </a:ext>
            </a:extLst>
          </p:cNvPr>
          <p:cNvSpPr>
            <a:spLocks noGrp="1"/>
          </p:cNvSpPr>
          <p:nvPr>
            <p:ph idx="1"/>
          </p:nvPr>
        </p:nvSpPr>
        <p:spPr>
          <a:xfrm>
            <a:off x="838200" y="2061845"/>
            <a:ext cx="10515600" cy="4351338"/>
          </a:xfrm>
        </p:spPr>
        <p:txBody>
          <a:bodyPr vert="horz" lIns="91440" tIns="45720" rIns="91440" bIns="45720" rtlCol="0" anchor="t">
            <a:normAutofit/>
          </a:bodyPr>
          <a:lstStyle/>
          <a:p>
            <a:pPr marL="0" indent="0" algn="ctr">
              <a:lnSpc>
                <a:spcPct val="100000"/>
              </a:lnSpc>
              <a:buNone/>
            </a:pPr>
            <a:r>
              <a:rPr lang="en-US" sz="3600" b="1" dirty="0">
                <a:solidFill>
                  <a:srgbClr val="041681"/>
                </a:solidFill>
              </a:rPr>
              <a:t>Welcome to the Special Commission on Continuing Care Retirement Communities!</a:t>
            </a:r>
          </a:p>
          <a:p>
            <a:pPr marL="0" indent="0" algn="ctr">
              <a:lnSpc>
                <a:spcPct val="100000"/>
              </a:lnSpc>
              <a:buNone/>
            </a:pPr>
            <a:endParaRPr lang="en-US" dirty="0">
              <a:ea typeface="+mn-lt"/>
              <a:cs typeface="+mn-lt"/>
            </a:endParaRPr>
          </a:p>
          <a:p>
            <a:pPr marL="0" indent="0" algn="ctr">
              <a:lnSpc>
                <a:spcPct val="100000"/>
              </a:lnSpc>
              <a:buNone/>
            </a:pPr>
            <a:r>
              <a:rPr lang="en-US" dirty="0">
                <a:ea typeface="+mn-lt"/>
                <a:cs typeface="+mn-lt"/>
              </a:rPr>
              <a:t>Please share </a:t>
            </a:r>
            <a:r>
              <a:rPr lang="en-US" b="1" dirty="0">
                <a:ea typeface="+mn-lt"/>
                <a:cs typeface="+mn-lt"/>
              </a:rPr>
              <a:t>your name, organization, and role</a:t>
            </a:r>
            <a:r>
              <a:rPr lang="en-US" dirty="0">
                <a:ea typeface="+mn-lt"/>
                <a:cs typeface="+mn-lt"/>
              </a:rPr>
              <a:t> AND tell us what you are looking to get out of the Commission. </a:t>
            </a:r>
          </a:p>
          <a:p>
            <a:pPr marL="0" indent="0" algn="ctr">
              <a:lnSpc>
                <a:spcPct val="100000"/>
              </a:lnSpc>
              <a:buNone/>
            </a:pPr>
            <a:r>
              <a:rPr lang="en-US" b="1" i="1" dirty="0">
                <a:ea typeface="+mn-lt"/>
                <a:cs typeface="+mn-lt"/>
              </a:rPr>
              <a:t>What is the #1 objective you are hoping we accomplish?</a:t>
            </a:r>
            <a:endParaRPr lang="en-US" b="1" i="1" dirty="0"/>
          </a:p>
        </p:txBody>
      </p:sp>
      <p:pic>
        <p:nvPicPr>
          <p:cNvPr id="6" name="Picture 5">
            <a:extLst>
              <a:ext uri="{FF2B5EF4-FFF2-40B4-BE49-F238E27FC236}">
                <a16:creationId xmlns:a16="http://schemas.microsoft.com/office/drawing/2014/main" id="{6E837D28-9DF7-CD9D-6ABB-84D178A6EB50}"/>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4164516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3D46F-C8DC-6C24-1528-BCDC5835F1A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568511C-9779-12B3-87C2-C8D373B3D7E7}"/>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0C7675-B5BE-8977-2C1E-A465A55CAFDA}"/>
              </a:ext>
            </a:extLst>
          </p:cNvPr>
          <p:cNvSpPr>
            <a:spLocks noGrp="1"/>
          </p:cNvSpPr>
          <p:nvPr>
            <p:ph type="title"/>
          </p:nvPr>
        </p:nvSpPr>
        <p:spPr>
          <a:xfrm>
            <a:off x="838200" y="220345"/>
            <a:ext cx="10515600" cy="1325563"/>
          </a:xfrm>
        </p:spPr>
        <p:txBody>
          <a:bodyPr/>
          <a:lstStyle/>
          <a:p>
            <a:r>
              <a:rPr lang="en-US" b="1" dirty="0">
                <a:solidFill>
                  <a:schemeClr val="bg1"/>
                </a:solidFill>
              </a:rPr>
              <a:t>Key Definitions</a:t>
            </a:r>
            <a:endParaRPr lang="en-US" dirty="0">
              <a:solidFill>
                <a:schemeClr val="bg1"/>
              </a:solidFill>
            </a:endParaRPr>
          </a:p>
        </p:txBody>
      </p:sp>
      <p:sp>
        <p:nvSpPr>
          <p:cNvPr id="3" name="Content Placeholder 2">
            <a:extLst>
              <a:ext uri="{FF2B5EF4-FFF2-40B4-BE49-F238E27FC236}">
                <a16:creationId xmlns:a16="http://schemas.microsoft.com/office/drawing/2014/main" id="{390D3C83-5DEF-D6D4-F336-4452F74B13B6}"/>
              </a:ext>
            </a:extLst>
          </p:cNvPr>
          <p:cNvSpPr>
            <a:spLocks noGrp="1"/>
          </p:cNvSpPr>
          <p:nvPr>
            <p:ph idx="1"/>
          </p:nvPr>
        </p:nvSpPr>
        <p:spPr>
          <a:xfrm>
            <a:off x="838200" y="2061845"/>
            <a:ext cx="10515600" cy="4351338"/>
          </a:xfrm>
        </p:spPr>
        <p:txBody>
          <a:bodyPr vert="horz" lIns="91440" tIns="45720" rIns="91440" bIns="45720" rtlCol="0" anchor="t">
            <a:noAutofit/>
          </a:bodyPr>
          <a:lstStyle/>
          <a:p>
            <a:pPr>
              <a:buNone/>
            </a:pPr>
            <a:r>
              <a:rPr lang="en-US" sz="1700" b="1" dirty="0">
                <a:solidFill>
                  <a:srgbClr val="041681"/>
                </a:solidFill>
                <a:ea typeface="+mn-lt"/>
                <a:cs typeface="+mn-lt"/>
              </a:rPr>
              <a:t>Continuing Care Retirement Community (CCRC):</a:t>
            </a:r>
            <a:endParaRPr lang="en-US" sz="1700" b="1">
              <a:solidFill>
                <a:srgbClr val="000000"/>
              </a:solidFill>
              <a:ea typeface="+mn-lt"/>
              <a:cs typeface="+mn-lt"/>
            </a:endParaRPr>
          </a:p>
          <a:p>
            <a:r>
              <a:rPr lang="en-US" sz="1700" dirty="0">
                <a:ea typeface="+mn-lt"/>
                <a:cs typeface="+mn-lt"/>
              </a:rPr>
              <a:t>CCRCs must provide board and lodging together with nursing services, medical services or other health related services, regardless of whether or not the lodging and services are provided at the same location.</a:t>
            </a:r>
            <a:endParaRPr lang="en-US" sz="1700" dirty="0"/>
          </a:p>
          <a:p>
            <a:r>
              <a:rPr lang="en-US" sz="1700">
                <a:ea typeface="+mn-lt"/>
                <a:cs typeface="+mn-lt"/>
              </a:rPr>
              <a:t>CCRCs must have a contract that is effective for the life of the individual or for a period in excess of one year.</a:t>
            </a:r>
            <a:endParaRPr lang="en-US" sz="1700"/>
          </a:p>
          <a:p>
            <a:r>
              <a:rPr lang="en-US" sz="1700">
                <a:ea typeface="+mn-lt"/>
                <a:cs typeface="+mn-lt"/>
              </a:rPr>
              <a:t>CCRCs charge an entrance fee. This entrance fee is separate and distinct from any fee payable to the CCRC on a periodic basis for board, lodging, medical or other health related services or an application fee.</a:t>
            </a:r>
            <a:endParaRPr lang="en-US" sz="1700"/>
          </a:p>
          <a:p>
            <a:pPr marL="285750" indent="-285750">
              <a:buFont typeface="Calibri" panose="020B0604020202020204" pitchFamily="34" charset="0"/>
              <a:buChar char="-"/>
            </a:pPr>
            <a:endParaRPr lang="en-US" sz="1700" b="1" dirty="0">
              <a:solidFill>
                <a:srgbClr val="041681"/>
              </a:solidFill>
            </a:endParaRPr>
          </a:p>
          <a:p>
            <a:pPr marL="0" indent="0">
              <a:buNone/>
            </a:pPr>
            <a:r>
              <a:rPr lang="en-US" sz="1700" b="1" dirty="0">
                <a:solidFill>
                  <a:srgbClr val="041681"/>
                </a:solidFill>
                <a:ea typeface="+mn-lt"/>
                <a:cs typeface="+mn-lt"/>
              </a:rPr>
              <a:t>Entrance Fee:</a:t>
            </a:r>
          </a:p>
          <a:p>
            <a:pPr>
              <a:buFont typeface="Wingdings" panose="020B0604020202020204" pitchFamily="34" charset="0"/>
              <a:buChar char="Ø"/>
            </a:pPr>
            <a:r>
              <a:rPr lang="en-US" sz="1700">
                <a:ea typeface="+mn-lt"/>
                <a:cs typeface="+mn-lt"/>
              </a:rPr>
              <a:t>An initial or deferred transfer to a provider of a sum of money or other property made or promised to be made as full or partial consideration for acceptance of a specified individual as a resident in a facility. No part of any fee payable on a periodic basis for board, lodging, medical or other health related services rendered by the provider to a resident shall be considered as constituting an entrance fee. No application charge or other sum payable in addition to such periodic fees, which does not exceed four times such periodic fees, shall be considered as constituting an entrance fee.</a:t>
            </a:r>
            <a:endParaRPr lang="en-US" sz="1700" b="1"/>
          </a:p>
          <a:p>
            <a:pPr marL="0" indent="0" algn="ctr">
              <a:lnSpc>
                <a:spcPct val="100000"/>
              </a:lnSpc>
              <a:buNone/>
            </a:pPr>
            <a:endParaRPr lang="en-US" sz="1700" b="1" dirty="0">
              <a:solidFill>
                <a:srgbClr val="041681"/>
              </a:solidFill>
            </a:endParaRPr>
          </a:p>
        </p:txBody>
      </p:sp>
      <p:pic>
        <p:nvPicPr>
          <p:cNvPr id="6" name="Picture 5">
            <a:extLst>
              <a:ext uri="{FF2B5EF4-FFF2-40B4-BE49-F238E27FC236}">
                <a16:creationId xmlns:a16="http://schemas.microsoft.com/office/drawing/2014/main" id="{9D1684E2-73E4-7DF5-7F87-936C80F8650F}"/>
              </a:ext>
            </a:extLst>
          </p:cNvPr>
          <p:cNvPicPr>
            <a:picLocks noChangeAspect="1"/>
          </p:cNvPicPr>
          <p:nvPr/>
        </p:nvPicPr>
        <p:blipFill>
          <a:blip r:embed="rId2"/>
          <a:stretch>
            <a:fillRect/>
          </a:stretch>
        </p:blipFill>
        <p:spPr>
          <a:xfrm>
            <a:off x="10662292" y="223291"/>
            <a:ext cx="1228725" cy="1255078"/>
          </a:xfrm>
          <a:prstGeom prst="rect">
            <a:avLst/>
          </a:prstGeom>
        </p:spPr>
      </p:pic>
      <p:sp>
        <p:nvSpPr>
          <p:cNvPr id="5" name="TextBox 4">
            <a:extLst>
              <a:ext uri="{FF2B5EF4-FFF2-40B4-BE49-F238E27FC236}">
                <a16:creationId xmlns:a16="http://schemas.microsoft.com/office/drawing/2014/main" id="{5E822A19-A096-8F3C-449D-D184BEFA2643}"/>
              </a:ext>
            </a:extLst>
          </p:cNvPr>
          <p:cNvSpPr txBox="1"/>
          <p:nvPr/>
        </p:nvSpPr>
        <p:spPr>
          <a:xfrm>
            <a:off x="8846056" y="6232778"/>
            <a:ext cx="2736722" cy="369332"/>
          </a:xfrm>
          <a:prstGeom prst="rect">
            <a:avLst/>
          </a:prstGeom>
          <a:noFill/>
          <a:ln>
            <a:solidFill>
              <a:srgbClr val="04168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041681"/>
                </a:solidFill>
              </a:rPr>
              <a:t>Source</a:t>
            </a:r>
            <a:r>
              <a:rPr lang="en-US" dirty="0"/>
              <a:t>: </a:t>
            </a:r>
            <a:r>
              <a:rPr lang="en-US" dirty="0">
                <a:solidFill>
                  <a:srgbClr val="041681"/>
                </a:solidFill>
                <a:hlinkClick r:id="rId3">
                  <a:extLst>
                    <a:ext uri="{A12FA001-AC4F-418D-AE19-62706E023703}">
                      <ahyp:hlinkClr xmlns:ahyp="http://schemas.microsoft.com/office/drawing/2018/hyperlinkcolor" val="tx"/>
                    </a:ext>
                  </a:extLst>
                </a:hlinkClick>
              </a:rPr>
              <a:t>M.G.L. ch. 93 </a:t>
            </a:r>
            <a:r>
              <a:rPr lang="en-US" dirty="0">
                <a:solidFill>
                  <a:srgbClr val="041681"/>
                </a:solidFill>
                <a:ea typeface="+mn-lt"/>
                <a:cs typeface="+mn-lt"/>
                <a:hlinkClick r:id="rId3">
                  <a:extLst>
                    <a:ext uri="{A12FA001-AC4F-418D-AE19-62706E023703}">
                      <ahyp:hlinkClr xmlns:ahyp="http://schemas.microsoft.com/office/drawing/2018/hyperlinkcolor" val="tx"/>
                    </a:ext>
                  </a:extLst>
                </a:hlinkClick>
              </a:rPr>
              <a:t>§ 76</a:t>
            </a:r>
            <a:endParaRPr lang="en-US">
              <a:solidFill>
                <a:srgbClr val="041681"/>
              </a:solidFill>
            </a:endParaRPr>
          </a:p>
        </p:txBody>
      </p:sp>
      <p:sp>
        <p:nvSpPr>
          <p:cNvPr id="7" name="TextBox 6">
            <a:extLst>
              <a:ext uri="{FF2B5EF4-FFF2-40B4-BE49-F238E27FC236}">
                <a16:creationId xmlns:a16="http://schemas.microsoft.com/office/drawing/2014/main" id="{43141B02-34AE-4F16-A4BB-E0ECE8FAD171}"/>
              </a:ext>
            </a:extLst>
          </p:cNvPr>
          <p:cNvSpPr txBox="1"/>
          <p:nvPr/>
        </p:nvSpPr>
        <p:spPr>
          <a:xfrm>
            <a:off x="8815957" y="4001642"/>
            <a:ext cx="2756915" cy="646331"/>
          </a:xfrm>
          <a:prstGeom prst="rect">
            <a:avLst/>
          </a:prstGeom>
          <a:noFill/>
          <a:ln>
            <a:solidFill>
              <a:srgbClr val="04168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041681"/>
                </a:solidFill>
              </a:rPr>
              <a:t>Source: </a:t>
            </a:r>
            <a:r>
              <a:rPr lang="en-US" dirty="0">
                <a:solidFill>
                  <a:srgbClr val="041681"/>
                </a:solidFill>
                <a:hlinkClick r:id="rId4"/>
              </a:rPr>
              <a:t>CCRC Consumer Guide</a:t>
            </a:r>
            <a:r>
              <a:rPr lang="en-US" dirty="0">
                <a:solidFill>
                  <a:srgbClr val="041681"/>
                </a:solidFill>
              </a:rPr>
              <a:t> (AGE)</a:t>
            </a:r>
          </a:p>
        </p:txBody>
      </p:sp>
    </p:spTree>
    <p:extLst>
      <p:ext uri="{BB962C8B-B14F-4D97-AF65-F5344CB8AC3E}">
        <p14:creationId xmlns:p14="http://schemas.microsoft.com/office/powerpoint/2010/main" val="1210904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C496F-0E13-5809-D15B-61D93D6D0CD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A221E0E-91DA-179E-308A-7B415B087ADE}"/>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BF1F219-06D7-5A87-047B-BF90993A66B3}"/>
              </a:ext>
            </a:extLst>
          </p:cNvPr>
          <p:cNvSpPr>
            <a:spLocks noGrp="1"/>
          </p:cNvSpPr>
          <p:nvPr>
            <p:ph type="title"/>
          </p:nvPr>
        </p:nvSpPr>
        <p:spPr>
          <a:xfrm>
            <a:off x="838200" y="220345"/>
            <a:ext cx="10515600" cy="1325563"/>
          </a:xfrm>
        </p:spPr>
        <p:txBody>
          <a:bodyPr/>
          <a:lstStyle/>
          <a:p>
            <a:r>
              <a:rPr lang="en-US" b="1" dirty="0">
                <a:solidFill>
                  <a:schemeClr val="bg1"/>
                </a:solidFill>
              </a:rPr>
              <a:t>Commission Charge</a:t>
            </a:r>
            <a:endParaRPr lang="en-US" dirty="0">
              <a:solidFill>
                <a:schemeClr val="bg1"/>
              </a:solidFill>
            </a:endParaRPr>
          </a:p>
        </p:txBody>
      </p:sp>
      <p:sp>
        <p:nvSpPr>
          <p:cNvPr id="3" name="Content Placeholder 2">
            <a:extLst>
              <a:ext uri="{FF2B5EF4-FFF2-40B4-BE49-F238E27FC236}">
                <a16:creationId xmlns:a16="http://schemas.microsoft.com/office/drawing/2014/main" id="{9BB42689-D783-0C7A-6ED8-AE4C05AB8532}"/>
              </a:ext>
            </a:extLst>
          </p:cNvPr>
          <p:cNvSpPr>
            <a:spLocks noGrp="1"/>
          </p:cNvSpPr>
          <p:nvPr>
            <p:ph idx="1"/>
          </p:nvPr>
        </p:nvSpPr>
        <p:spPr>
          <a:xfrm>
            <a:off x="838200" y="2061845"/>
            <a:ext cx="10515600" cy="4351338"/>
          </a:xfrm>
        </p:spPr>
        <p:txBody>
          <a:bodyPr vert="horz" lIns="91440" tIns="45720" rIns="91440" bIns="45720" rtlCol="0" anchor="t">
            <a:normAutofit/>
          </a:bodyPr>
          <a:lstStyle/>
          <a:p>
            <a:pPr>
              <a:buNone/>
            </a:pPr>
            <a:r>
              <a:rPr lang="en-US" sz="1800" b="1" dirty="0">
                <a:solidFill>
                  <a:srgbClr val="041681"/>
                </a:solidFill>
                <a:ea typeface="+mn-lt"/>
                <a:cs typeface="+mn-lt"/>
              </a:rPr>
              <a:t>The commission is charged to study and report on:</a:t>
            </a:r>
            <a:endParaRPr lang="en-US" sz="1800" b="1" dirty="0">
              <a:solidFill>
                <a:srgbClr val="000000"/>
              </a:solidFill>
              <a:ea typeface="+mn-lt"/>
              <a:cs typeface="+mn-lt"/>
            </a:endParaRPr>
          </a:p>
          <a:p>
            <a:pPr>
              <a:buFont typeface="Wingdings" panose="020B0604020202020204" pitchFamily="34" charset="0"/>
              <a:buChar char="Ø"/>
            </a:pPr>
            <a:r>
              <a:rPr lang="en-US" sz="1800" dirty="0"/>
              <a:t>CCRCs, their care contracts, and their impact on consumers</a:t>
            </a:r>
          </a:p>
          <a:p>
            <a:pPr>
              <a:buFont typeface="Wingdings" panose="020B0604020202020204" pitchFamily="34" charset="0"/>
              <a:buChar char="Ø"/>
            </a:pPr>
            <a:r>
              <a:rPr lang="en-US" sz="1800" dirty="0">
                <a:ea typeface="+mn-lt"/>
                <a:cs typeface="+mn-lt"/>
              </a:rPr>
              <a:t>The financial viability of CCRCs</a:t>
            </a:r>
          </a:p>
          <a:p>
            <a:pPr>
              <a:buFont typeface="Wingdings" panose="020B0604020202020204" pitchFamily="34" charset="0"/>
              <a:buChar char="Ø"/>
            </a:pPr>
            <a:r>
              <a:rPr lang="en-US" sz="1800" dirty="0">
                <a:ea typeface="+mn-lt"/>
                <a:cs typeface="+mn-lt"/>
              </a:rPr>
              <a:t>The payment and return of entrance fees at CCRCs</a:t>
            </a:r>
          </a:p>
          <a:p>
            <a:pPr>
              <a:buFont typeface="Wingdings" panose="020B0604020202020204" pitchFamily="34" charset="0"/>
              <a:buChar char="Ø"/>
            </a:pPr>
            <a:r>
              <a:rPr lang="en-US" sz="1800" dirty="0">
                <a:ea typeface="+mn-lt"/>
                <a:cs typeface="+mn-lt"/>
              </a:rPr>
              <a:t>Statutory and regulatory oversight of CCRCs, including any activities by state agencies to enforce those regulatory requirements  </a:t>
            </a:r>
            <a:endParaRPr lang="en-US" sz="1800"/>
          </a:p>
          <a:p>
            <a:pPr>
              <a:buFont typeface="Wingdings" panose="020B0604020202020204" pitchFamily="34" charset="0"/>
              <a:buChar char="Ø"/>
            </a:pPr>
            <a:r>
              <a:rPr lang="en-US" sz="1800" dirty="0">
                <a:ea typeface="+mn-lt"/>
                <a:cs typeface="+mn-lt"/>
              </a:rPr>
              <a:t>Advertising practices used by CCRCs to communicate with potential residents and their families</a:t>
            </a:r>
          </a:p>
          <a:p>
            <a:pPr>
              <a:buFont typeface="Wingdings" panose="020B0604020202020204" pitchFamily="34" charset="0"/>
              <a:buChar char="Ø"/>
            </a:pPr>
            <a:r>
              <a:rPr lang="en-US" sz="1800" dirty="0">
                <a:ea typeface="+mn-lt"/>
                <a:cs typeface="+mn-lt"/>
              </a:rPr>
              <a:t>Regulatory procedures involving the closure or change or ownership of CCRCs</a:t>
            </a:r>
          </a:p>
          <a:p>
            <a:pPr marL="285750" indent="-285750">
              <a:buFont typeface="Calibri" panose="020B0604020202020204" pitchFamily="34" charset="0"/>
              <a:buChar char="-"/>
            </a:pPr>
            <a:endParaRPr lang="en-US" sz="1800" b="1" dirty="0">
              <a:solidFill>
                <a:srgbClr val="041681"/>
              </a:solidFill>
            </a:endParaRPr>
          </a:p>
          <a:p>
            <a:pPr marL="0" indent="0">
              <a:buNone/>
            </a:pPr>
            <a:r>
              <a:rPr lang="en-US" sz="1800" b="1" dirty="0">
                <a:solidFill>
                  <a:srgbClr val="041681"/>
                </a:solidFill>
                <a:ea typeface="+mn-lt"/>
                <a:cs typeface="+mn-lt"/>
              </a:rPr>
              <a:t>The Commission must also:</a:t>
            </a:r>
          </a:p>
          <a:p>
            <a:pPr>
              <a:buFont typeface="Wingdings" panose="020B0604020202020204" pitchFamily="34" charset="0"/>
              <a:buChar char="Ø"/>
            </a:pPr>
            <a:r>
              <a:rPr lang="en-US" sz="1800" dirty="0">
                <a:ea typeface="+mn-lt"/>
                <a:cs typeface="+mn-lt"/>
              </a:rPr>
              <a:t>Submit a report with recommendations, including legislation or regulations necessary to carry out such recommendations, </a:t>
            </a:r>
            <a:r>
              <a:rPr lang="en-US" sz="1800" b="1" dirty="0">
                <a:ea typeface="+mn-lt"/>
                <a:cs typeface="+mn-lt"/>
              </a:rPr>
              <a:t>by August 1st, 2025</a:t>
            </a:r>
            <a:endParaRPr lang="en-US" sz="1800" b="1" dirty="0"/>
          </a:p>
          <a:p>
            <a:pPr marL="0" indent="0" algn="ctr">
              <a:lnSpc>
                <a:spcPct val="100000"/>
              </a:lnSpc>
              <a:buNone/>
            </a:pPr>
            <a:endParaRPr lang="en-US" sz="1400" b="1" dirty="0">
              <a:solidFill>
                <a:srgbClr val="041681"/>
              </a:solidFill>
            </a:endParaRPr>
          </a:p>
        </p:txBody>
      </p:sp>
      <p:pic>
        <p:nvPicPr>
          <p:cNvPr id="6" name="Picture 5">
            <a:extLst>
              <a:ext uri="{FF2B5EF4-FFF2-40B4-BE49-F238E27FC236}">
                <a16:creationId xmlns:a16="http://schemas.microsoft.com/office/drawing/2014/main" id="{4AC8AC89-94F4-8D02-5791-045A0C6B1A5D}"/>
              </a:ext>
            </a:extLst>
          </p:cNvPr>
          <p:cNvPicPr>
            <a:picLocks noChangeAspect="1"/>
          </p:cNvPicPr>
          <p:nvPr/>
        </p:nvPicPr>
        <p:blipFill>
          <a:blip r:embed="rId2"/>
          <a:stretch>
            <a:fillRect/>
          </a:stretch>
        </p:blipFill>
        <p:spPr>
          <a:xfrm>
            <a:off x="10662292" y="223291"/>
            <a:ext cx="1228725" cy="1255078"/>
          </a:xfrm>
          <a:prstGeom prst="rect">
            <a:avLst/>
          </a:prstGeom>
        </p:spPr>
      </p:pic>
      <p:sp>
        <p:nvSpPr>
          <p:cNvPr id="5" name="TextBox 4">
            <a:extLst>
              <a:ext uri="{FF2B5EF4-FFF2-40B4-BE49-F238E27FC236}">
                <a16:creationId xmlns:a16="http://schemas.microsoft.com/office/drawing/2014/main" id="{60D6DDBA-F524-0D53-172B-8FE153109A9B}"/>
              </a:ext>
            </a:extLst>
          </p:cNvPr>
          <p:cNvSpPr txBox="1"/>
          <p:nvPr/>
        </p:nvSpPr>
        <p:spPr>
          <a:xfrm>
            <a:off x="8444482" y="2065400"/>
            <a:ext cx="3259835" cy="584775"/>
          </a:xfrm>
          <a:prstGeom prst="rect">
            <a:avLst/>
          </a:prstGeom>
          <a:noFill/>
          <a:ln>
            <a:solidFill>
              <a:srgbClr val="04168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solidFill>
                  <a:srgbClr val="041681"/>
                </a:solidFill>
              </a:rPr>
              <a:t>*According to Section 29 of Chapter 197 of the Acts of 2024</a:t>
            </a:r>
          </a:p>
        </p:txBody>
      </p:sp>
    </p:spTree>
    <p:extLst>
      <p:ext uri="{BB962C8B-B14F-4D97-AF65-F5344CB8AC3E}">
        <p14:creationId xmlns:p14="http://schemas.microsoft.com/office/powerpoint/2010/main" val="2971155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388CD-B721-731D-C2BE-A76414FF615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8F78FD1-7E26-EF00-B9B0-F3EA7B75B0BB}"/>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8BB2B4-688E-7FF4-BA59-175DE7A52369}"/>
              </a:ext>
            </a:extLst>
          </p:cNvPr>
          <p:cNvSpPr>
            <a:spLocks noGrp="1"/>
          </p:cNvSpPr>
          <p:nvPr>
            <p:ph type="title"/>
          </p:nvPr>
        </p:nvSpPr>
        <p:spPr>
          <a:xfrm>
            <a:off x="838200" y="220345"/>
            <a:ext cx="10515600" cy="1325563"/>
          </a:xfrm>
        </p:spPr>
        <p:txBody>
          <a:bodyPr/>
          <a:lstStyle/>
          <a:p>
            <a:r>
              <a:rPr lang="en-US" b="1" dirty="0">
                <a:solidFill>
                  <a:schemeClr val="bg1"/>
                </a:solidFill>
              </a:rPr>
              <a:t>Objectives &amp; Agenda Setting</a:t>
            </a:r>
          </a:p>
        </p:txBody>
      </p:sp>
      <p:sp>
        <p:nvSpPr>
          <p:cNvPr id="3" name="Content Placeholder 2">
            <a:extLst>
              <a:ext uri="{FF2B5EF4-FFF2-40B4-BE49-F238E27FC236}">
                <a16:creationId xmlns:a16="http://schemas.microsoft.com/office/drawing/2014/main" id="{EE28B2A6-9C2D-AFBD-61CC-1BB464CCB8E2}"/>
              </a:ext>
            </a:extLst>
          </p:cNvPr>
          <p:cNvSpPr>
            <a:spLocks noGrp="1"/>
          </p:cNvSpPr>
          <p:nvPr>
            <p:ph idx="1"/>
          </p:nvPr>
        </p:nvSpPr>
        <p:spPr>
          <a:xfrm>
            <a:off x="838200" y="2061845"/>
            <a:ext cx="10515600" cy="4351338"/>
          </a:xfrm>
        </p:spPr>
        <p:txBody>
          <a:bodyPr vert="horz" lIns="91440" tIns="45720" rIns="91440" bIns="45720" rtlCol="0" anchor="t">
            <a:normAutofit/>
          </a:bodyPr>
          <a:lstStyle/>
          <a:p>
            <a:pPr marL="0" indent="0">
              <a:lnSpc>
                <a:spcPct val="100000"/>
              </a:lnSpc>
              <a:buNone/>
            </a:pPr>
            <a:r>
              <a:rPr lang="en-US" b="1" dirty="0">
                <a:solidFill>
                  <a:srgbClr val="041681"/>
                </a:solidFill>
              </a:rPr>
              <a:t>Survey</a:t>
            </a:r>
          </a:p>
          <a:p>
            <a:pPr marL="457200" indent="-457200">
              <a:lnSpc>
                <a:spcPct val="100000"/>
              </a:lnSpc>
              <a:buFont typeface="Arial"/>
              <a:buChar char="•"/>
            </a:pPr>
            <a:r>
              <a:rPr lang="en-US" dirty="0">
                <a:ea typeface="+mn-lt"/>
                <a:cs typeface="+mn-lt"/>
              </a:rPr>
              <a:t>Share 3-5 objectives you hope to achieve with this Commission</a:t>
            </a:r>
          </a:p>
          <a:p>
            <a:pPr marL="457200" indent="-457200">
              <a:lnSpc>
                <a:spcPct val="100000"/>
              </a:lnSpc>
              <a:buFont typeface="Arial"/>
              <a:buChar char="•"/>
            </a:pPr>
            <a:r>
              <a:rPr lang="en-US" dirty="0">
                <a:ea typeface="+mn-lt"/>
                <a:cs typeface="+mn-lt"/>
              </a:rPr>
              <a:t>Share any ideas for potential site visits or external/expert presenters</a:t>
            </a:r>
          </a:p>
          <a:p>
            <a:pPr marL="0" indent="0">
              <a:lnSpc>
                <a:spcPct val="100000"/>
              </a:lnSpc>
              <a:buNone/>
            </a:pPr>
            <a:endParaRPr lang="en-US" b="1" i="1" dirty="0">
              <a:solidFill>
                <a:srgbClr val="000000"/>
              </a:solidFill>
              <a:ea typeface="+mn-lt"/>
              <a:cs typeface="+mn-lt"/>
            </a:endParaRPr>
          </a:p>
        </p:txBody>
      </p:sp>
      <p:pic>
        <p:nvPicPr>
          <p:cNvPr id="6" name="Picture 5">
            <a:extLst>
              <a:ext uri="{FF2B5EF4-FFF2-40B4-BE49-F238E27FC236}">
                <a16:creationId xmlns:a16="http://schemas.microsoft.com/office/drawing/2014/main" id="{2940BF1B-B7AD-CF49-C4C0-03D6F755F5D1}"/>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1064382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DD9C8-B2AA-12E7-500E-44AD7B6E70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AD830-B8F0-79DF-ADB2-EFC0003364AC}"/>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FE3FC2-289A-A104-B2C2-AE4BFB4804DE}"/>
              </a:ext>
            </a:extLst>
          </p:cNvPr>
          <p:cNvSpPr>
            <a:spLocks noGrp="1"/>
          </p:cNvSpPr>
          <p:nvPr>
            <p:ph type="title"/>
          </p:nvPr>
        </p:nvSpPr>
        <p:spPr>
          <a:xfrm>
            <a:off x="838200" y="220345"/>
            <a:ext cx="10515600" cy="1325563"/>
          </a:xfrm>
        </p:spPr>
        <p:txBody>
          <a:bodyPr/>
          <a:lstStyle/>
          <a:p>
            <a:r>
              <a:rPr lang="en-US" b="1" dirty="0">
                <a:solidFill>
                  <a:schemeClr val="bg1"/>
                </a:solidFill>
              </a:rPr>
              <a:t>Logistics</a:t>
            </a:r>
          </a:p>
        </p:txBody>
      </p:sp>
      <p:sp>
        <p:nvSpPr>
          <p:cNvPr id="3" name="Content Placeholder 2">
            <a:extLst>
              <a:ext uri="{FF2B5EF4-FFF2-40B4-BE49-F238E27FC236}">
                <a16:creationId xmlns:a16="http://schemas.microsoft.com/office/drawing/2014/main" id="{C10D7227-440E-006A-C1C0-2BD77E4BFCBE}"/>
              </a:ext>
            </a:extLst>
          </p:cNvPr>
          <p:cNvSpPr>
            <a:spLocks noGrp="1"/>
          </p:cNvSpPr>
          <p:nvPr>
            <p:ph idx="1"/>
          </p:nvPr>
        </p:nvSpPr>
        <p:spPr>
          <a:xfrm>
            <a:off x="838200" y="2061845"/>
            <a:ext cx="10515600" cy="4351338"/>
          </a:xfrm>
        </p:spPr>
        <p:txBody>
          <a:bodyPr vert="horz" lIns="91440" tIns="45720" rIns="91440" bIns="45720" rtlCol="0" anchor="t">
            <a:normAutofit/>
          </a:bodyPr>
          <a:lstStyle/>
          <a:p>
            <a:pPr marL="0" indent="0">
              <a:lnSpc>
                <a:spcPct val="100000"/>
              </a:lnSpc>
              <a:buNone/>
            </a:pPr>
            <a:r>
              <a:rPr lang="en-US" sz="2400" b="1" dirty="0">
                <a:solidFill>
                  <a:srgbClr val="041681"/>
                </a:solidFill>
              </a:rPr>
              <a:t>Attendance</a:t>
            </a:r>
          </a:p>
          <a:p>
            <a:pPr marL="342900" indent="-342900">
              <a:lnSpc>
                <a:spcPct val="100000"/>
              </a:lnSpc>
            </a:pPr>
            <a:r>
              <a:rPr lang="en-US" sz="2400" dirty="0">
                <a:ea typeface="+mn-lt"/>
                <a:cs typeface="+mn-lt"/>
              </a:rPr>
              <a:t>Please notify AGE Committee staff if you are unable to attend a meeting</a:t>
            </a:r>
            <a:endParaRPr lang="en-US" sz="2400"/>
          </a:p>
          <a:p>
            <a:pPr marL="342900" indent="-342900">
              <a:lnSpc>
                <a:spcPct val="100000"/>
              </a:lnSpc>
            </a:pPr>
            <a:r>
              <a:rPr lang="en-US" sz="2400" dirty="0">
                <a:ea typeface="+mn-lt"/>
                <a:cs typeface="+mn-lt"/>
              </a:rPr>
              <a:t>Staff may attend meetings in a member's absence, but may not vote</a:t>
            </a:r>
          </a:p>
          <a:p>
            <a:pPr marL="0" indent="0">
              <a:lnSpc>
                <a:spcPct val="100000"/>
              </a:lnSpc>
              <a:buNone/>
            </a:pPr>
            <a:br>
              <a:rPr lang="en-US" sz="2400" dirty="0">
                <a:ea typeface="+mn-lt"/>
                <a:cs typeface="+mn-lt"/>
              </a:rPr>
            </a:br>
            <a:r>
              <a:rPr lang="en-US" sz="2400" b="1" dirty="0">
                <a:solidFill>
                  <a:srgbClr val="041681"/>
                </a:solidFill>
                <a:ea typeface="+mn-lt"/>
                <a:cs typeface="+mn-lt"/>
              </a:rPr>
              <a:t>Time Commitment</a:t>
            </a:r>
          </a:p>
          <a:p>
            <a:pPr marL="342900" indent="-342900">
              <a:lnSpc>
                <a:spcPct val="100000"/>
              </a:lnSpc>
              <a:buFont typeface="Arial"/>
              <a:buChar char="•"/>
            </a:pPr>
            <a:r>
              <a:rPr lang="en-US" sz="2400" dirty="0">
                <a:ea typeface="+mn-lt"/>
                <a:cs typeface="+mn-lt"/>
              </a:rPr>
              <a:t>Monthly meeting schedule, with 2 meetings in June</a:t>
            </a:r>
          </a:p>
          <a:p>
            <a:pPr lvl="1">
              <a:lnSpc>
                <a:spcPct val="100000"/>
              </a:lnSpc>
              <a:buFont typeface="Arial"/>
              <a:buChar char="•"/>
            </a:pPr>
            <a:r>
              <a:rPr lang="en-US" sz="2000" dirty="0">
                <a:ea typeface="+mn-lt"/>
                <a:cs typeface="+mn-lt"/>
              </a:rPr>
              <a:t>Expect meetings to last 2 hours each</a:t>
            </a:r>
          </a:p>
          <a:p>
            <a:pPr marL="342900" indent="-342900">
              <a:lnSpc>
                <a:spcPct val="100000"/>
              </a:lnSpc>
              <a:buFont typeface="Arial"/>
              <a:buChar char="•"/>
            </a:pPr>
            <a:r>
              <a:rPr lang="en-US" sz="2400" dirty="0">
                <a:ea typeface="+mn-lt"/>
                <a:cs typeface="+mn-lt"/>
              </a:rPr>
              <a:t>Site visit (Travel)</a:t>
            </a:r>
          </a:p>
          <a:p>
            <a:pPr marL="342900" indent="-342900">
              <a:lnSpc>
                <a:spcPct val="100000"/>
              </a:lnSpc>
              <a:buFont typeface="Arial"/>
              <a:buChar char="•"/>
            </a:pPr>
            <a:r>
              <a:rPr lang="en-US" sz="2400" dirty="0">
                <a:ea typeface="+mn-lt"/>
                <a:cs typeface="+mn-lt"/>
              </a:rPr>
              <a:t>Public hearing</a:t>
            </a:r>
          </a:p>
          <a:p>
            <a:pPr marL="0" indent="0">
              <a:lnSpc>
                <a:spcPct val="100000"/>
              </a:lnSpc>
              <a:buNone/>
            </a:pPr>
            <a:endParaRPr lang="en-US" sz="2400" b="1" i="1" dirty="0">
              <a:solidFill>
                <a:srgbClr val="000000"/>
              </a:solidFill>
              <a:ea typeface="+mn-lt"/>
              <a:cs typeface="+mn-lt"/>
            </a:endParaRPr>
          </a:p>
        </p:txBody>
      </p:sp>
      <p:pic>
        <p:nvPicPr>
          <p:cNvPr id="6" name="Picture 5">
            <a:extLst>
              <a:ext uri="{FF2B5EF4-FFF2-40B4-BE49-F238E27FC236}">
                <a16:creationId xmlns:a16="http://schemas.microsoft.com/office/drawing/2014/main" id="{F1924F8B-700D-A963-1FF6-89FE85A4B5E4}"/>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5487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46234-7C01-294D-DF04-A5EBEB6773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0F88E20-8778-7532-01D0-7B2E1C7CBF96}"/>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ECAEEE-4006-4CC0-5F7A-E57FBEB7C4EF}"/>
              </a:ext>
            </a:extLst>
          </p:cNvPr>
          <p:cNvSpPr>
            <a:spLocks noGrp="1"/>
          </p:cNvSpPr>
          <p:nvPr>
            <p:ph type="title"/>
          </p:nvPr>
        </p:nvSpPr>
        <p:spPr>
          <a:xfrm>
            <a:off x="838200" y="220345"/>
            <a:ext cx="10515600" cy="1325563"/>
          </a:xfrm>
        </p:spPr>
        <p:txBody>
          <a:bodyPr/>
          <a:lstStyle/>
          <a:p>
            <a:r>
              <a:rPr lang="en-US" b="1" dirty="0">
                <a:solidFill>
                  <a:schemeClr val="bg1"/>
                </a:solidFill>
              </a:rPr>
              <a:t>Work Plan</a:t>
            </a:r>
          </a:p>
        </p:txBody>
      </p:sp>
      <p:sp>
        <p:nvSpPr>
          <p:cNvPr id="3" name="Content Placeholder 2">
            <a:extLst>
              <a:ext uri="{FF2B5EF4-FFF2-40B4-BE49-F238E27FC236}">
                <a16:creationId xmlns:a16="http://schemas.microsoft.com/office/drawing/2014/main" id="{5654BEBC-B48B-AB43-3C0F-E3F7F976810D}"/>
              </a:ext>
            </a:extLst>
          </p:cNvPr>
          <p:cNvSpPr>
            <a:spLocks noGrp="1"/>
          </p:cNvSpPr>
          <p:nvPr>
            <p:ph idx="1"/>
          </p:nvPr>
        </p:nvSpPr>
        <p:spPr>
          <a:xfrm>
            <a:off x="838200" y="1962785"/>
            <a:ext cx="10515600" cy="4351338"/>
          </a:xfrm>
        </p:spPr>
        <p:txBody>
          <a:bodyPr vert="horz" lIns="91440" tIns="45720" rIns="91440" bIns="45720" rtlCol="0" anchor="t">
            <a:normAutofit/>
          </a:bodyPr>
          <a:lstStyle/>
          <a:p>
            <a:pPr marL="0" indent="0">
              <a:lnSpc>
                <a:spcPct val="100000"/>
              </a:lnSpc>
              <a:buNone/>
            </a:pPr>
            <a:r>
              <a:rPr lang="en-US" sz="2400" b="1" dirty="0">
                <a:solidFill>
                  <a:srgbClr val="041681"/>
                </a:solidFill>
              </a:rPr>
              <a:t>Deadline: </a:t>
            </a:r>
            <a:r>
              <a:rPr lang="en-US" sz="2400" dirty="0">
                <a:solidFill>
                  <a:srgbClr val="041681"/>
                </a:solidFill>
              </a:rPr>
              <a:t>August 1st, 2025</a:t>
            </a:r>
          </a:p>
          <a:p>
            <a:pPr marL="0" indent="0">
              <a:lnSpc>
                <a:spcPct val="100000"/>
              </a:lnSpc>
              <a:buNone/>
            </a:pPr>
            <a:r>
              <a:rPr lang="en-US" sz="2400" b="1" dirty="0">
                <a:solidFill>
                  <a:srgbClr val="000000"/>
                </a:solidFill>
                <a:ea typeface="+mn-lt"/>
                <a:cs typeface="+mn-lt"/>
              </a:rPr>
              <a:t>April 8: </a:t>
            </a:r>
            <a:r>
              <a:rPr lang="en-US" sz="2400" dirty="0">
                <a:solidFill>
                  <a:srgbClr val="000000"/>
                </a:solidFill>
                <a:ea typeface="+mn-lt"/>
                <a:cs typeface="+mn-lt"/>
              </a:rPr>
              <a:t>What are CCRCs?; Care contracts; Consumer impacts; Resident feedback</a:t>
            </a:r>
          </a:p>
          <a:p>
            <a:pPr marL="0" indent="0">
              <a:lnSpc>
                <a:spcPct val="100000"/>
              </a:lnSpc>
              <a:buNone/>
            </a:pPr>
            <a:r>
              <a:rPr lang="en-US" sz="2400" b="1" dirty="0">
                <a:solidFill>
                  <a:srgbClr val="000000"/>
                </a:solidFill>
                <a:ea typeface="+mn-lt"/>
                <a:cs typeface="+mn-lt"/>
              </a:rPr>
              <a:t>May 12</a:t>
            </a:r>
            <a:r>
              <a:rPr lang="en-US" sz="2400" dirty="0">
                <a:solidFill>
                  <a:srgbClr val="000000"/>
                </a:solidFill>
                <a:ea typeface="+mn-lt"/>
                <a:cs typeface="+mn-lt"/>
              </a:rPr>
              <a:t>: Existing statutory &amp; regulatory oversight, including enforcement by state agencies; closing &amp; change of ownership procedures</a:t>
            </a:r>
            <a:endParaRPr lang="en-US"/>
          </a:p>
          <a:p>
            <a:pPr marL="0" indent="0">
              <a:lnSpc>
                <a:spcPct val="100000"/>
              </a:lnSpc>
              <a:buNone/>
            </a:pPr>
            <a:r>
              <a:rPr lang="en-US" sz="2400" b="1" dirty="0">
                <a:solidFill>
                  <a:srgbClr val="000000"/>
                </a:solidFill>
                <a:ea typeface="+mn-lt"/>
                <a:cs typeface="+mn-lt"/>
              </a:rPr>
              <a:t>June 2:</a:t>
            </a:r>
            <a:r>
              <a:rPr lang="en-US" sz="2400" dirty="0">
                <a:solidFill>
                  <a:srgbClr val="000000"/>
                </a:solidFill>
                <a:ea typeface="+mn-lt"/>
                <a:cs typeface="+mn-lt"/>
              </a:rPr>
              <a:t> Entrance fees, including payment and return; advertising practices</a:t>
            </a:r>
            <a:endParaRPr lang="en-US"/>
          </a:p>
          <a:p>
            <a:pPr marL="0" indent="0">
              <a:lnSpc>
                <a:spcPct val="100000"/>
              </a:lnSpc>
              <a:buNone/>
            </a:pPr>
            <a:r>
              <a:rPr lang="en-US" sz="2400" b="1" dirty="0">
                <a:solidFill>
                  <a:srgbClr val="000000"/>
                </a:solidFill>
                <a:ea typeface="+mn-lt"/>
                <a:cs typeface="+mn-lt"/>
              </a:rPr>
              <a:t>June 23:</a:t>
            </a:r>
            <a:r>
              <a:rPr lang="en-US" sz="2400" dirty="0">
                <a:solidFill>
                  <a:srgbClr val="000000"/>
                </a:solidFill>
                <a:ea typeface="+mn-lt"/>
                <a:cs typeface="+mn-lt"/>
              </a:rPr>
              <a:t> Financial viability</a:t>
            </a:r>
            <a:endParaRPr lang="en-US"/>
          </a:p>
          <a:p>
            <a:pPr marL="0" indent="0">
              <a:lnSpc>
                <a:spcPct val="100000"/>
              </a:lnSpc>
              <a:buNone/>
            </a:pPr>
            <a:r>
              <a:rPr lang="en-US" sz="2400" b="1" dirty="0">
                <a:solidFill>
                  <a:srgbClr val="000000"/>
                </a:solidFill>
                <a:ea typeface="+mn-lt"/>
                <a:cs typeface="+mn-lt"/>
              </a:rPr>
              <a:t>July 7</a:t>
            </a:r>
            <a:r>
              <a:rPr lang="en-US" sz="2400" dirty="0">
                <a:solidFill>
                  <a:srgbClr val="000000"/>
                </a:solidFill>
                <a:ea typeface="+mn-lt"/>
                <a:cs typeface="+mn-lt"/>
              </a:rPr>
              <a:t>: Finalizing recommendations</a:t>
            </a:r>
            <a:endParaRPr lang="en-US"/>
          </a:p>
          <a:p>
            <a:pPr marL="0" indent="0">
              <a:lnSpc>
                <a:spcPct val="100000"/>
              </a:lnSpc>
              <a:buNone/>
            </a:pPr>
            <a:r>
              <a:rPr lang="en-US" sz="2400" b="1" i="1" dirty="0">
                <a:solidFill>
                  <a:srgbClr val="000000"/>
                </a:solidFill>
                <a:ea typeface="+mn-lt"/>
                <a:cs typeface="+mn-lt"/>
              </a:rPr>
              <a:t>TBD:</a:t>
            </a:r>
            <a:r>
              <a:rPr lang="en-US" sz="2400" dirty="0">
                <a:solidFill>
                  <a:srgbClr val="000000"/>
                </a:solidFill>
                <a:ea typeface="+mn-lt"/>
                <a:cs typeface="+mn-lt"/>
              </a:rPr>
              <a:t> Public Hearing -  Sooner rather than later  </a:t>
            </a:r>
            <a:endParaRPr lang="en-US" dirty="0">
              <a:solidFill>
                <a:srgbClr val="000000"/>
              </a:solidFill>
              <a:ea typeface="+mn-lt"/>
              <a:cs typeface="+mn-lt"/>
            </a:endParaRPr>
          </a:p>
          <a:p>
            <a:pPr marL="0" indent="0">
              <a:lnSpc>
                <a:spcPct val="100000"/>
              </a:lnSpc>
              <a:buNone/>
            </a:pPr>
            <a:endParaRPr lang="en-US" sz="2400" dirty="0"/>
          </a:p>
        </p:txBody>
      </p:sp>
      <p:pic>
        <p:nvPicPr>
          <p:cNvPr id="6" name="Picture 5">
            <a:extLst>
              <a:ext uri="{FF2B5EF4-FFF2-40B4-BE49-F238E27FC236}">
                <a16:creationId xmlns:a16="http://schemas.microsoft.com/office/drawing/2014/main" id="{190622B9-E254-5E87-BA8A-6D24E9307017}"/>
              </a:ext>
            </a:extLst>
          </p:cNvPr>
          <p:cNvPicPr>
            <a:picLocks noChangeAspect="1"/>
          </p:cNvPicPr>
          <p:nvPr/>
        </p:nvPicPr>
        <p:blipFill>
          <a:blip r:embed="rId2"/>
          <a:stretch>
            <a:fillRect/>
          </a:stretch>
        </p:blipFill>
        <p:spPr>
          <a:xfrm>
            <a:off x="10662292" y="223291"/>
            <a:ext cx="1228725" cy="1255078"/>
          </a:xfrm>
          <a:prstGeom prst="rect">
            <a:avLst/>
          </a:prstGeom>
        </p:spPr>
      </p:pic>
      <p:sp>
        <p:nvSpPr>
          <p:cNvPr id="7" name="TextBox 6">
            <a:extLst>
              <a:ext uri="{FF2B5EF4-FFF2-40B4-BE49-F238E27FC236}">
                <a16:creationId xmlns:a16="http://schemas.microsoft.com/office/drawing/2014/main" id="{0140E66C-E584-51CF-5A38-FB62A4B6F0D2}"/>
              </a:ext>
            </a:extLst>
          </p:cNvPr>
          <p:cNvSpPr txBox="1"/>
          <p:nvPr/>
        </p:nvSpPr>
        <p:spPr>
          <a:xfrm>
            <a:off x="7575040" y="5623178"/>
            <a:ext cx="4439411" cy="1015663"/>
          </a:xfrm>
          <a:prstGeom prst="rect">
            <a:avLst/>
          </a:prstGeom>
          <a:noFill/>
          <a:ln>
            <a:solidFill>
              <a:srgbClr val="04168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dirty="0">
                <a:solidFill>
                  <a:srgbClr val="041681"/>
                </a:solidFill>
              </a:rPr>
              <a:t>Open to ideas:</a:t>
            </a:r>
            <a:r>
              <a:rPr lang="en-US" sz="2000" dirty="0">
                <a:solidFill>
                  <a:srgbClr val="041681"/>
                </a:solidFill>
              </a:rPr>
              <a:t> We want to set the agenda using feedback and leave room to hear from subject matter experts</a:t>
            </a:r>
            <a:endParaRPr lang="en-US" dirty="0">
              <a:solidFill>
                <a:srgbClr val="041681"/>
              </a:solidFill>
            </a:endParaRPr>
          </a:p>
        </p:txBody>
      </p:sp>
    </p:spTree>
    <p:extLst>
      <p:ext uri="{BB962C8B-B14F-4D97-AF65-F5344CB8AC3E}">
        <p14:creationId xmlns:p14="http://schemas.microsoft.com/office/powerpoint/2010/main" val="1528796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A6DF6-FFB3-525C-E786-C806F886605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C13DE95-7463-E0D3-8F62-8076B7D8A3B5}"/>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1E6B7C-EF71-2170-096C-4903868E11DE}"/>
              </a:ext>
            </a:extLst>
          </p:cNvPr>
          <p:cNvSpPr>
            <a:spLocks noGrp="1"/>
          </p:cNvSpPr>
          <p:nvPr>
            <p:ph type="title"/>
          </p:nvPr>
        </p:nvSpPr>
        <p:spPr>
          <a:xfrm>
            <a:off x="838200" y="220345"/>
            <a:ext cx="10515600" cy="1325563"/>
          </a:xfrm>
        </p:spPr>
        <p:txBody>
          <a:bodyPr/>
          <a:lstStyle/>
          <a:p>
            <a:r>
              <a:rPr lang="en-US" b="1" dirty="0">
                <a:solidFill>
                  <a:schemeClr val="bg1"/>
                </a:solidFill>
              </a:rPr>
              <a:t>Next Steps</a:t>
            </a:r>
            <a:endParaRPr lang="en-US" dirty="0"/>
          </a:p>
        </p:txBody>
      </p:sp>
      <p:sp>
        <p:nvSpPr>
          <p:cNvPr id="3" name="Content Placeholder 2">
            <a:extLst>
              <a:ext uri="{FF2B5EF4-FFF2-40B4-BE49-F238E27FC236}">
                <a16:creationId xmlns:a16="http://schemas.microsoft.com/office/drawing/2014/main" id="{196E7652-E033-6C62-1C4B-50D56AE38EC8}"/>
              </a:ext>
            </a:extLst>
          </p:cNvPr>
          <p:cNvSpPr>
            <a:spLocks noGrp="1"/>
          </p:cNvSpPr>
          <p:nvPr>
            <p:ph idx="1"/>
          </p:nvPr>
        </p:nvSpPr>
        <p:spPr>
          <a:xfrm>
            <a:off x="838200" y="2061845"/>
            <a:ext cx="10515600" cy="4351338"/>
          </a:xfrm>
        </p:spPr>
        <p:txBody>
          <a:bodyPr vert="horz" lIns="91440" tIns="45720" rIns="91440" bIns="45720" rtlCol="0" anchor="t">
            <a:normAutofit/>
          </a:bodyPr>
          <a:lstStyle/>
          <a:p>
            <a:pPr marL="0" indent="0">
              <a:lnSpc>
                <a:spcPct val="100000"/>
              </a:lnSpc>
              <a:buNone/>
            </a:pPr>
            <a:r>
              <a:rPr lang="en-US" sz="3000" b="1" dirty="0">
                <a:solidFill>
                  <a:srgbClr val="041681"/>
                </a:solidFill>
              </a:rPr>
              <a:t>Provide proof of completed Ethics Training</a:t>
            </a:r>
            <a:r>
              <a:rPr lang="en-US" sz="3000" dirty="0"/>
              <a:t> - TBD</a:t>
            </a:r>
          </a:p>
          <a:p>
            <a:pPr marL="0" indent="0">
              <a:lnSpc>
                <a:spcPct val="100000"/>
              </a:lnSpc>
              <a:buNone/>
            </a:pPr>
            <a:r>
              <a:rPr lang="en-US" sz="3000" b="1" dirty="0">
                <a:solidFill>
                  <a:srgbClr val="041681"/>
                </a:solidFill>
              </a:rPr>
              <a:t>Complete</a:t>
            </a:r>
            <a:r>
              <a:rPr lang="en-US" sz="3000" dirty="0">
                <a:solidFill>
                  <a:srgbClr val="041681"/>
                </a:solidFill>
              </a:rPr>
              <a:t> </a:t>
            </a:r>
            <a:r>
              <a:rPr lang="en-US" sz="3000" b="1" dirty="0">
                <a:solidFill>
                  <a:srgbClr val="041681"/>
                </a:solidFill>
              </a:rPr>
              <a:t>Agenda Survey</a:t>
            </a:r>
            <a:r>
              <a:rPr lang="en-US" sz="3000" dirty="0"/>
              <a:t> by 4/2/25</a:t>
            </a:r>
          </a:p>
          <a:p>
            <a:pPr marL="0" indent="0">
              <a:lnSpc>
                <a:spcPct val="100000"/>
              </a:lnSpc>
              <a:buNone/>
            </a:pPr>
            <a:r>
              <a:rPr lang="en-US" sz="3000" dirty="0"/>
              <a:t>AGE Committee will consolidate feedback from surveys to determine final agendas, site visits, and guest speakers </a:t>
            </a:r>
          </a:p>
        </p:txBody>
      </p:sp>
      <p:pic>
        <p:nvPicPr>
          <p:cNvPr id="6" name="Picture 5">
            <a:extLst>
              <a:ext uri="{FF2B5EF4-FFF2-40B4-BE49-F238E27FC236}">
                <a16:creationId xmlns:a16="http://schemas.microsoft.com/office/drawing/2014/main" id="{CD1DDF70-16BC-8279-1523-827A45F71041}"/>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10901956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0bf13305-2ad3-47fc-b32f-9b4df29da98c">
      <Terms xmlns="http://schemas.microsoft.com/office/infopath/2007/PartnerControls"/>
    </lcf76f155ced4ddcb4097134ff3c332f>
    <TaxCatchAll xmlns="e847d9e2-e67d-4e78-9623-607caff446f9"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86D0E22A6DD59479B602758F786A0E9" ma:contentTypeVersion="18" ma:contentTypeDescription="Create a new document." ma:contentTypeScope="" ma:versionID="85e036a91141872aa7d3ad6f2b8ff797">
  <xsd:schema xmlns:xsd="http://www.w3.org/2001/XMLSchema" xmlns:xs="http://www.w3.org/2001/XMLSchema" xmlns:p="http://schemas.microsoft.com/office/2006/metadata/properties" xmlns:ns1="http://schemas.microsoft.com/sharepoint/v3" xmlns:ns2="0bf13305-2ad3-47fc-b32f-9b4df29da98c" xmlns:ns3="e847d9e2-e67d-4e78-9623-607caff446f9" targetNamespace="http://schemas.microsoft.com/office/2006/metadata/properties" ma:root="true" ma:fieldsID="a82b4c2889b96dfe59fa8ec7a6016c4c" ns1:_="" ns2:_="" ns3:_="">
    <xsd:import namespace="http://schemas.microsoft.com/sharepoint/v3"/>
    <xsd:import namespace="0bf13305-2ad3-47fc-b32f-9b4df29da98c"/>
    <xsd:import namespace="e847d9e2-e67d-4e78-9623-607caff446f9"/>
    <xsd:element name="properties">
      <xsd:complexType>
        <xsd:sequence>
          <xsd:element name="documentManagement">
            <xsd:complexType>
              <xsd:all>
                <xsd:element ref="ns2:MediaServiceMetadata" minOccurs="0"/>
                <xsd:element ref="ns2:MediaServiceFastMetadata" minOccurs="0"/>
                <xsd:element ref="ns2:MediaServiceGenerationTime" minOccurs="0"/>
                <xsd:element ref="ns2:MediaServiceEventHashCode" minOccurs="0"/>
                <xsd:element ref="ns1:_ip_UnifiedCompliancePolicyProperties" minOccurs="0"/>
                <xsd:element ref="ns1:_ip_UnifiedCompliancePolicyUIAction" minOccurs="0"/>
                <xsd:element ref="ns3:SharedWithUsers" minOccurs="0"/>
                <xsd:element ref="ns3:SharedWithDetails" minOccurs="0"/>
                <xsd:element ref="ns2:MediaServiceOCR" minOccurs="0"/>
                <xsd:element ref="ns2:MediaServiceDateTaken" minOccurs="0"/>
                <xsd:element ref="ns2:MediaServiceLocation"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bf13305-2ad3-47fc-b32f-9b4df29da9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GenerationTime" ma:index="10" nillable="true" ma:displayName="MediaServiceGenerationTime" ma:hidden="true" ma:internalName="MediaServiceGenerationTime" ma:readOnly="true">
      <xsd:simpleType>
        <xsd:restriction base="dms:Text"/>
      </xsd:simpleType>
    </xsd:element>
    <xsd:element name="MediaServiceEventHashCode" ma:index="11"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2147fd38-1f12-454d-9cf0-a7a4989751b6"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847d9e2-e67d-4e78-9623-607caff446f9"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ddeaa9c-989b-4b0f-9a89-2aa4f9f4bf64}" ma:internalName="TaxCatchAll" ma:showField="CatchAllData" ma:web="e847d9e2-e67d-4e78-9623-607caff446f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7D9CEB9-53F9-449C-A823-2E8B510C14C7}">
  <ds:schemaRefs>
    <ds:schemaRef ds:uri="http://schemas.microsoft.com/office/2006/metadata/properties"/>
    <ds:schemaRef ds:uri="http://schemas.microsoft.com/office/infopath/2007/PartnerControls"/>
    <ds:schemaRef ds:uri="http://schemas.microsoft.com/sharepoint/v3"/>
    <ds:schemaRef ds:uri="0bf13305-2ad3-47fc-b32f-9b4df29da98c"/>
    <ds:schemaRef ds:uri="e847d9e2-e67d-4e78-9623-607caff446f9"/>
  </ds:schemaRefs>
</ds:datastoreItem>
</file>

<file path=customXml/itemProps2.xml><?xml version="1.0" encoding="utf-8"?>
<ds:datastoreItem xmlns:ds="http://schemas.openxmlformats.org/officeDocument/2006/customXml" ds:itemID="{796F98BA-8BBD-41FB-BFD7-5AFA847710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bf13305-2ad3-47fc-b32f-9b4df29da98c"/>
    <ds:schemaRef ds:uri="e847d9e2-e67d-4e78-9623-607caff446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2162703-AA15-4830-8659-CA195024F8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Special Commission on Continuing Care  Retirement Communities</vt:lpstr>
      <vt:lpstr>Agenda</vt:lpstr>
      <vt:lpstr>Member Introductions</vt:lpstr>
      <vt:lpstr>Key Definitions</vt:lpstr>
      <vt:lpstr>Commission Charge</vt:lpstr>
      <vt:lpstr>Objectives &amp; Agenda Setting</vt:lpstr>
      <vt:lpstr>Logistics</vt:lpstr>
      <vt:lpstr>Work Plan</vt:lpstr>
      <vt:lpstr>Next Steps</vt:lpstr>
      <vt:lpstr>Adjournment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451</cp:revision>
  <dcterms:created xsi:type="dcterms:W3CDTF">2025-03-13T17:56:52Z</dcterms:created>
  <dcterms:modified xsi:type="dcterms:W3CDTF">2025-04-03T17:21:29Z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0x010100586D0E22A6DD59479B602758F786A0E9</vt:lpwstr>
  </property>
  <property fmtid="{D5CDD505-2E9C-101B-9397-08002B2CF9AE}" pid="3" name="MediaServiceImageTags">
    <vt:lpwstr/>
  </property>
</Properties>
</file>