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omments/modernComment_119_A7B5257D.xml" ContentType="application/vnd.ms-powerpoint.comments+xml"/>
  <Override PartName="/ppt/comments/modernComment_11A_4326BF9A.xml" ContentType="application/vnd.ms-powerpoint.comments+xml"/>
  <Override PartName="/ppt/comments/modernComment_11C_4ED1C69A.xml" ContentType="application/vnd.ms-powerpoint.comments+xml"/>
  <Override PartName="/ppt/comments/modernComment_11B_9CB19006.xml" ContentType="application/vnd.ms-powerpoint.comments+xml"/>
  <Override PartName="/ppt/comments/modernComment_106_34548CA.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80" r:id="rId7"/>
    <p:sldId id="292" r:id="rId8"/>
    <p:sldId id="293" r:id="rId9"/>
    <p:sldId id="281" r:id="rId10"/>
    <p:sldId id="282" r:id="rId11"/>
    <p:sldId id="284" r:id="rId12"/>
    <p:sldId id="283" r:id="rId13"/>
    <p:sldId id="285" r:id="rId14"/>
    <p:sldId id="286" r:id="rId15"/>
    <p:sldId id="287" r:id="rId16"/>
    <p:sldId id="288" r:id="rId17"/>
    <p:sldId id="289" r:id="rId18"/>
    <p:sldId id="290" r:id="rId19"/>
    <p:sldId id="291" r:id="rId20"/>
    <p:sldId id="279" r:id="rId21"/>
    <p:sldId id="276" r:id="rId22"/>
    <p:sldId id="270" r:id="rId23"/>
    <p:sldId id="277" r:id="rId24"/>
    <p:sldId id="278" r:id="rId25"/>
    <p:sldId id="262" r:id="rId26"/>
    <p:sldId id="265" r:id="rId27"/>
    <p:sldId id="26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8FEC13-073F-6ED2-DA4A-DF096D2092BF}" name="Phillips, Mark (HOU)" initials="PM" userId="S::mark.phillips@mahouse.gov::1cdbe5b3-5fff-472e-a1b0-ef7cb01f80e2" providerId="AD"/>
  <p188:author id="{B3AC4AAD-62ED-6F95-D77D-9A0F3113B3A0}" name="L'Heureux, Jennifer (HOU)" initials="LJ" userId="S::jennifer.lheureux@mahouse.gov::b74aa9a6-2def-4898-b145-945e79a37c3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416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FC36E4-E00F-E4A8-6151-5E3B0F0904CC}" v="6" dt="2025-07-22T14:00:39.8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Heureux, Jennifer (HOU)" userId="S::jennifer.lheureux@mahouse.gov::b74aa9a6-2def-4898-b145-945e79a37c3c" providerId="AD" clId="Web-{37F7E690-C824-FB3D-A5AD-02A10DF4E5DB}"/>
    <pc:docChg chg="addSld delSld modSld sldOrd">
      <pc:chgData name="L'Heureux, Jennifer (HOU)" userId="S::jennifer.lheureux@mahouse.gov::b74aa9a6-2def-4898-b145-945e79a37c3c" providerId="AD" clId="Web-{37F7E690-C824-FB3D-A5AD-02A10DF4E5DB}" dt="2025-04-08T13:29:51.326" v="609"/>
      <pc:docMkLst>
        <pc:docMk/>
      </pc:docMkLst>
      <pc:sldChg chg="modSp">
        <pc:chgData name="L'Heureux, Jennifer (HOU)" userId="S::jennifer.lheureux@mahouse.gov::b74aa9a6-2def-4898-b145-945e79a37c3c" providerId="AD" clId="Web-{37F7E690-C824-FB3D-A5AD-02A10DF4E5DB}" dt="2025-04-07T03:04:02.184" v="120" actId="1076"/>
        <pc:sldMkLst>
          <pc:docMk/>
          <pc:sldMk cId="73479007" sldId="258"/>
        </pc:sldMkLst>
      </pc:sldChg>
      <pc:sldChg chg="modSp">
        <pc:chgData name="L'Heureux, Jennifer (HOU)" userId="S::jennifer.lheureux@mahouse.gov::b74aa9a6-2def-4898-b145-945e79a37c3c" providerId="AD" clId="Web-{37F7E690-C824-FB3D-A5AD-02A10DF4E5DB}" dt="2025-04-08T13:23:32.721" v="588" actId="20577"/>
        <pc:sldMkLst>
          <pc:docMk/>
          <pc:sldMk cId="54872266" sldId="262"/>
        </pc:sldMkLst>
      </pc:sldChg>
      <pc:sldChg chg="delSp modSp">
        <pc:chgData name="L'Heureux, Jennifer (HOU)" userId="S::jennifer.lheureux@mahouse.gov::b74aa9a6-2def-4898-b145-945e79a37c3c" providerId="AD" clId="Web-{37F7E690-C824-FB3D-A5AD-02A10DF4E5DB}" dt="2025-04-08T13:22:39.253" v="575" actId="20577"/>
        <pc:sldMkLst>
          <pc:docMk/>
          <pc:sldMk cId="1528796944" sldId="265"/>
        </pc:sldMkLst>
      </pc:sldChg>
      <pc:sldChg chg="modSp del">
        <pc:chgData name="L'Heureux, Jennifer (HOU)" userId="S::jennifer.lheureux@mahouse.gov::b74aa9a6-2def-4898-b145-945e79a37c3c" providerId="AD" clId="Web-{37F7E690-C824-FB3D-A5AD-02A10DF4E5DB}" dt="2025-04-07T16:09:48.334" v="131"/>
        <pc:sldMkLst>
          <pc:docMk/>
          <pc:sldMk cId="1090195605" sldId="266"/>
        </pc:sldMkLst>
      </pc:sldChg>
      <pc:sldChg chg="addSp delSp modSp add ord replId">
        <pc:chgData name="L'Heureux, Jennifer (HOU)" userId="S::jennifer.lheureux@mahouse.gov::b74aa9a6-2def-4898-b145-945e79a37c3c" providerId="AD" clId="Web-{37F7E690-C824-FB3D-A5AD-02A10DF4E5DB}" dt="2025-04-07T03:05:15.121" v="127"/>
        <pc:sldMkLst>
          <pc:docMk/>
          <pc:sldMk cId="2786487002" sldId="271"/>
        </pc:sldMkLst>
      </pc:sldChg>
      <pc:sldChg chg="modSp add ord replId">
        <pc:chgData name="L'Heureux, Jennifer (HOU)" userId="S::jennifer.lheureux@mahouse.gov::b74aa9a6-2def-4898-b145-945e79a37c3c" providerId="AD" clId="Web-{37F7E690-C824-FB3D-A5AD-02A10DF4E5DB}" dt="2025-04-08T13:23:47.986" v="589" actId="20577"/>
        <pc:sldMkLst>
          <pc:docMk/>
          <pc:sldMk cId="657564654" sldId="272"/>
        </pc:sldMkLst>
      </pc:sldChg>
      <pc:sldChg chg="modSp add replId">
        <pc:chgData name="L'Heureux, Jennifer (HOU)" userId="S::jennifer.lheureux@mahouse.gov::b74aa9a6-2def-4898-b145-945e79a37c3c" providerId="AD" clId="Web-{37F7E690-C824-FB3D-A5AD-02A10DF4E5DB}" dt="2025-04-07T03:05:25.105" v="130" actId="1076"/>
        <pc:sldMkLst>
          <pc:docMk/>
          <pc:sldMk cId="3224271529" sldId="273"/>
        </pc:sldMkLst>
      </pc:sldChg>
      <pc:sldChg chg="delSp modSp add del replId">
        <pc:chgData name="L'Heureux, Jennifer (HOU)" userId="S::jennifer.lheureux@mahouse.gov::b74aa9a6-2def-4898-b145-945e79a37c3c" providerId="AD" clId="Web-{37F7E690-C824-FB3D-A5AD-02A10DF4E5DB}" dt="2025-04-08T13:26:36.688" v="606"/>
        <pc:sldMkLst>
          <pc:docMk/>
          <pc:sldMk cId="3323225195" sldId="274"/>
        </pc:sldMkLst>
      </pc:sldChg>
      <pc:sldChg chg="modSp add del replId">
        <pc:chgData name="L'Heureux, Jennifer (HOU)" userId="S::jennifer.lheureux@mahouse.gov::b74aa9a6-2def-4898-b145-945e79a37c3c" providerId="AD" clId="Web-{37F7E690-C824-FB3D-A5AD-02A10DF4E5DB}" dt="2025-04-08T13:29:51.326" v="609"/>
        <pc:sldMkLst>
          <pc:docMk/>
          <pc:sldMk cId="2121857773" sldId="275"/>
        </pc:sldMkLst>
      </pc:sldChg>
      <pc:sldChg chg="addSp delSp modSp add ord replId">
        <pc:chgData name="L'Heureux, Jennifer (HOU)" userId="S::jennifer.lheureux@mahouse.gov::b74aa9a6-2def-4898-b145-945e79a37c3c" providerId="AD" clId="Web-{37F7E690-C824-FB3D-A5AD-02A10DF4E5DB}" dt="2025-04-08T13:26:45.062" v="608" actId="1076"/>
        <pc:sldMkLst>
          <pc:docMk/>
          <pc:sldMk cId="2584220644" sldId="276"/>
        </pc:sldMkLst>
      </pc:sldChg>
    </pc:docChg>
  </pc:docChgLst>
  <pc:docChgLst>
    <pc:chgData name="L'Heureux, Jennifer (HOU)" userId="S::jennifer.lheureux@mahouse.gov::b74aa9a6-2def-4898-b145-945e79a37c3c" providerId="AD" clId="Web-{6D71FEC2-91E9-9C8E-5721-FB0233DD77F8}"/>
    <pc:docChg chg="delSld modSld sldOrd">
      <pc:chgData name="L'Heureux, Jennifer (HOU)" userId="S::jennifer.lheureux@mahouse.gov::b74aa9a6-2def-4898-b145-945e79a37c3c" providerId="AD" clId="Web-{6D71FEC2-91E9-9C8E-5721-FB0233DD77F8}" dt="2025-04-03T18:15:18.109" v="162" actId="20577"/>
      <pc:docMkLst>
        <pc:docMk/>
      </pc:docMkLst>
      <pc:sldChg chg="modSp">
        <pc:chgData name="L'Heureux, Jennifer (HOU)" userId="S::jennifer.lheureux@mahouse.gov::b74aa9a6-2def-4898-b145-945e79a37c3c" providerId="AD" clId="Web-{6D71FEC2-91E9-9C8E-5721-FB0233DD77F8}" dt="2025-04-03T18:11:00.109" v="2" actId="20577"/>
        <pc:sldMkLst>
          <pc:docMk/>
          <pc:sldMk cId="109857222" sldId="256"/>
        </pc:sldMkLst>
      </pc:sldChg>
      <pc:sldChg chg="modSp">
        <pc:chgData name="L'Heureux, Jennifer (HOU)" userId="S::jennifer.lheureux@mahouse.gov::b74aa9a6-2def-4898-b145-945e79a37c3c" providerId="AD" clId="Web-{6D71FEC2-91E9-9C8E-5721-FB0233DD77F8}" dt="2025-04-03T18:12:46.234" v="67" actId="20577"/>
        <pc:sldMkLst>
          <pc:docMk/>
          <pc:sldMk cId="73479007" sldId="258"/>
        </pc:sldMkLst>
      </pc:sldChg>
      <pc:sldChg chg="del">
        <pc:chgData name="L'Heureux, Jennifer (HOU)" userId="S::jennifer.lheureux@mahouse.gov::b74aa9a6-2def-4898-b145-945e79a37c3c" providerId="AD" clId="Web-{6D71FEC2-91E9-9C8E-5721-FB0233DD77F8}" dt="2025-04-03T18:12:33.968" v="65"/>
        <pc:sldMkLst>
          <pc:docMk/>
          <pc:sldMk cId="2971155534" sldId="260"/>
        </pc:sldMkLst>
      </pc:sldChg>
      <pc:sldChg chg="del">
        <pc:chgData name="L'Heureux, Jennifer (HOU)" userId="S::jennifer.lheureux@mahouse.gov::b74aa9a6-2def-4898-b145-945e79a37c3c" providerId="AD" clId="Web-{6D71FEC2-91E9-9C8E-5721-FB0233DD77F8}" dt="2025-04-03T18:14:26.843" v="131"/>
        <pc:sldMkLst>
          <pc:docMk/>
          <pc:sldMk cId="1064382564" sldId="261"/>
        </pc:sldMkLst>
      </pc:sldChg>
      <pc:sldChg chg="modSp ord">
        <pc:chgData name="L'Heureux, Jennifer (HOU)" userId="S::jennifer.lheureux@mahouse.gov::b74aa9a6-2def-4898-b145-945e79a37c3c" providerId="AD" clId="Web-{6D71FEC2-91E9-9C8E-5721-FB0233DD77F8}" dt="2025-04-03T18:14:23.077" v="130" actId="20577"/>
        <pc:sldMkLst>
          <pc:docMk/>
          <pc:sldMk cId="54872266" sldId="262"/>
        </pc:sldMkLst>
      </pc:sldChg>
      <pc:sldChg chg="modSp">
        <pc:chgData name="L'Heureux, Jennifer (HOU)" userId="S::jennifer.lheureux@mahouse.gov::b74aa9a6-2def-4898-b145-945e79a37c3c" providerId="AD" clId="Web-{6D71FEC2-91E9-9C8E-5721-FB0233DD77F8}" dt="2025-04-03T18:15:18.109" v="162" actId="20577"/>
        <pc:sldMkLst>
          <pc:docMk/>
          <pc:sldMk cId="1528796944" sldId="265"/>
        </pc:sldMkLst>
      </pc:sldChg>
      <pc:sldChg chg="del">
        <pc:chgData name="L'Heureux, Jennifer (HOU)" userId="S::jennifer.lheureux@mahouse.gov::b74aa9a6-2def-4898-b145-945e79a37c3c" providerId="AD" clId="Web-{6D71FEC2-91E9-9C8E-5721-FB0233DD77F8}" dt="2025-04-03T18:12:31.375" v="64"/>
        <pc:sldMkLst>
          <pc:docMk/>
          <pc:sldMk cId="1210904870" sldId="267"/>
        </pc:sldMkLst>
      </pc:sldChg>
      <pc:sldChg chg="modSp">
        <pc:chgData name="L'Heureux, Jennifer (HOU)" userId="S::jennifer.lheureux@mahouse.gov::b74aa9a6-2def-4898-b145-945e79a37c3c" providerId="AD" clId="Web-{6D71FEC2-91E9-9C8E-5721-FB0233DD77F8}" dt="2025-04-03T18:12:26" v="63" actId="20577"/>
        <pc:sldMkLst>
          <pc:docMk/>
          <pc:sldMk cId="4164516783" sldId="270"/>
        </pc:sldMkLst>
      </pc:sldChg>
    </pc:docChg>
  </pc:docChgLst>
  <pc:docChgLst>
    <pc:chgData name="L'Heureux, Jennifer (HOU)" userId="S::jennifer.lheureux@mahouse.gov::b74aa9a6-2def-4898-b145-945e79a37c3c" providerId="AD" clId="Web-{8A2F9D5D-A393-DE7F-EACD-EA57098F0E3B}"/>
    <pc:docChg chg="addSld modSld">
      <pc:chgData name="L'Heureux, Jennifer (HOU)" userId="S::jennifer.lheureux@mahouse.gov::b74aa9a6-2def-4898-b145-945e79a37c3c" providerId="AD" clId="Web-{8A2F9D5D-A393-DE7F-EACD-EA57098F0E3B}" dt="2025-03-13T18:08:01.661" v="95" actId="1076"/>
      <pc:docMkLst>
        <pc:docMk/>
      </pc:docMkLst>
      <pc:sldChg chg="addSp delSp modSp mod setBg">
        <pc:chgData name="L'Heureux, Jennifer (HOU)" userId="S::jennifer.lheureux@mahouse.gov::b74aa9a6-2def-4898-b145-945e79a37c3c" providerId="AD" clId="Web-{8A2F9D5D-A393-DE7F-EACD-EA57098F0E3B}" dt="2025-03-13T18:08:01.661" v="95" actId="1076"/>
        <pc:sldMkLst>
          <pc:docMk/>
          <pc:sldMk cId="109857222" sldId="256"/>
        </pc:sldMkLst>
      </pc:sldChg>
      <pc:sldChg chg="new">
        <pc:chgData name="L'Heureux, Jennifer (HOU)" userId="S::jennifer.lheureux@mahouse.gov::b74aa9a6-2def-4898-b145-945e79a37c3c" providerId="AD" clId="Web-{8A2F9D5D-A393-DE7F-EACD-EA57098F0E3B}" dt="2025-03-13T18:06:08.943" v="92"/>
        <pc:sldMkLst>
          <pc:docMk/>
          <pc:sldMk cId="676638611" sldId="257"/>
        </pc:sldMkLst>
      </pc:sldChg>
    </pc:docChg>
  </pc:docChgLst>
  <pc:docChgLst>
    <pc:chgData name="L'Heureux, Jennifer (HOU)" userId="S::jennifer.lheureux@mahouse.gov::b74aa9a6-2def-4898-b145-945e79a37c3c" providerId="AD" clId="Web-{5B0075AB-25B4-A2FA-B9C8-BFC3ED9D4787}"/>
    <pc:docChg chg="addSld modSld sldOrd addMainMaster delMainMaster">
      <pc:chgData name="L'Heureux, Jennifer (HOU)" userId="S::jennifer.lheureux@mahouse.gov::b74aa9a6-2def-4898-b145-945e79a37c3c" providerId="AD" clId="Web-{5B0075AB-25B4-A2FA-B9C8-BFC3ED9D4787}" dt="2025-03-20T16:01:40.933" v="10"/>
      <pc:docMkLst>
        <pc:docMk/>
      </pc:docMkLst>
      <pc:sldChg chg="modSp mod modClrScheme chgLayout">
        <pc:chgData name="L'Heureux, Jennifer (HOU)" userId="S::jennifer.lheureux@mahouse.gov::b74aa9a6-2def-4898-b145-945e79a37c3c" providerId="AD" clId="Web-{5B0075AB-25B4-A2FA-B9C8-BFC3ED9D4787}" dt="2025-03-20T16:00:28.932" v="5"/>
        <pc:sldMkLst>
          <pc:docMk/>
          <pc:sldMk cId="109857222" sldId="256"/>
        </pc:sldMkLst>
      </pc:sldChg>
      <pc:sldChg chg="modSp mod modClrScheme chgLayout">
        <pc:chgData name="L'Heureux, Jennifer (HOU)" userId="S::jennifer.lheureux@mahouse.gov::b74aa9a6-2def-4898-b145-945e79a37c3c" providerId="AD" clId="Web-{5B0075AB-25B4-A2FA-B9C8-BFC3ED9D4787}" dt="2025-03-20T16:00:28.932" v="5"/>
        <pc:sldMkLst>
          <pc:docMk/>
          <pc:sldMk cId="676638611" sldId="257"/>
        </pc:sldMkLst>
      </pc:sldChg>
      <pc:sldChg chg="addSp delSp modSp new mod ord setBg modClrScheme chgLayout">
        <pc:chgData name="L'Heureux, Jennifer (HOU)" userId="S::jennifer.lheureux@mahouse.gov::b74aa9a6-2def-4898-b145-945e79a37c3c" providerId="AD" clId="Web-{5B0075AB-25B4-A2FA-B9C8-BFC3ED9D4787}" dt="2025-03-20T16:01:40.933" v="10"/>
        <pc:sldMkLst>
          <pc:docMk/>
          <pc:sldMk cId="3392876411" sldId="258"/>
        </pc:sldMkLst>
      </pc:sldChg>
      <pc:sldMasterChg chg="add del addSldLayout delSldLayout">
        <pc:chgData name="L'Heureux, Jennifer (HOU)" userId="S::jennifer.lheureux@mahouse.gov::b74aa9a6-2def-4898-b145-945e79a37c3c" providerId="AD" clId="Web-{5B0075AB-25B4-A2FA-B9C8-BFC3ED9D4787}" dt="2025-03-20T16:00:28.932" v="5"/>
        <pc:sldMasterMkLst>
          <pc:docMk/>
          <pc:sldMasterMk cId="2460954070" sldId="2147483660"/>
        </pc:sldMasterMkLst>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385387890" sldId="2147483661"/>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949138452" sldId="2147483662"/>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591524520" sldId="2147483663"/>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203092039" sldId="2147483664"/>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733172339" sldId="2147483665"/>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210312558" sldId="2147483666"/>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46388984" sldId="2147483667"/>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71841454" sldId="2147483668"/>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718958274" sldId="2147483669"/>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202905451" sldId="2147483670"/>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479445657" sldId="2147483671"/>
          </pc:sldLayoutMkLst>
        </pc:sldLayoutChg>
      </pc:sldMasterChg>
      <pc:sldMasterChg chg="add del addSldLayout delSldLayout modSldLayout">
        <pc:chgData name="L'Heureux, Jennifer (HOU)" userId="S::jennifer.lheureux@mahouse.gov::b74aa9a6-2def-4898-b145-945e79a37c3c" providerId="AD" clId="Web-{5B0075AB-25B4-A2FA-B9C8-BFC3ED9D4787}" dt="2025-03-20T16:00:28.932" v="5"/>
        <pc:sldMasterMkLst>
          <pc:docMk/>
          <pc:sldMasterMk cId="3746594039" sldId="2147483672"/>
        </pc:sldMasterMkLst>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97210868" sldId="2147483673"/>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28686087" sldId="2147483674"/>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18402731" sldId="2147483675"/>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74061197" sldId="2147483676"/>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35911652" sldId="2147483677"/>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560661044" sldId="2147483678"/>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109971483" sldId="2147483679"/>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894531509" sldId="2147483680"/>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439829343" sldId="2147483681"/>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605261477" sldId="2147483682"/>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47048704" sldId="2147483683"/>
          </pc:sldLayoutMkLst>
        </pc:sldLayoutChg>
      </pc:sldMasterChg>
    </pc:docChg>
  </pc:docChgLst>
  <pc:docChgLst>
    <pc:chgData name="Phillips, Mark (HOU)" userId="S::mark.phillips@mahouse.gov::1cdbe5b3-5fff-472e-a1b0-ef7cb01f80e2" providerId="AD" clId="Web-{9EBB58EC-C145-B8F0-2608-15271086D44C}"/>
    <pc:docChg chg="mod modSld">
      <pc:chgData name="Phillips, Mark (HOU)" userId="S::mark.phillips@mahouse.gov::1cdbe5b3-5fff-472e-a1b0-ef7cb01f80e2" providerId="AD" clId="Web-{9EBB58EC-C145-B8F0-2608-15271086D44C}" dt="2025-05-02T15:33:41.394" v="15" actId="20577"/>
      <pc:docMkLst>
        <pc:docMk/>
      </pc:docMkLst>
      <pc:sldChg chg="modSp">
        <pc:chgData name="Phillips, Mark (HOU)" userId="S::mark.phillips@mahouse.gov::1cdbe5b3-5fff-472e-a1b0-ef7cb01f80e2" providerId="AD" clId="Web-{9EBB58EC-C145-B8F0-2608-15271086D44C}" dt="2025-05-02T15:33:41.394" v="15" actId="20577"/>
        <pc:sldMkLst>
          <pc:docMk/>
          <pc:sldMk cId="54872266" sldId="262"/>
        </pc:sldMkLst>
      </pc:sldChg>
      <pc:sldChg chg="modSp">
        <pc:chgData name="Phillips, Mark (HOU)" userId="S::mark.phillips@mahouse.gov::1cdbe5b3-5fff-472e-a1b0-ef7cb01f80e2" providerId="AD" clId="Web-{9EBB58EC-C145-B8F0-2608-15271086D44C}" dt="2025-05-02T15:25:54.876" v="1" actId="14100"/>
        <pc:sldMkLst>
          <pc:docMk/>
          <pc:sldMk cId="2813666685" sldId="281"/>
        </pc:sldMkLst>
      </pc:sldChg>
      <pc:sldChg chg="modSp modCm">
        <pc:chgData name="Phillips, Mark (HOU)" userId="S::mark.phillips@mahouse.gov::1cdbe5b3-5fff-472e-a1b0-ef7cb01f80e2" providerId="AD" clId="Web-{9EBB58EC-C145-B8F0-2608-15271086D44C}" dt="2025-05-02T15:31:01.799" v="12" actId="20577"/>
        <pc:sldMkLst>
          <pc:docMk/>
          <pc:sldMk cId="1126612890" sldId="282"/>
        </pc:sldMkLst>
        <pc:extLst>
          <p:ext xmlns:p="http://schemas.openxmlformats.org/presentationml/2006/main" uri="{D6D511B9-2390-475A-947B-AFAB55BFBCF1}">
            <pc226:cmChg xmlns:pc226="http://schemas.microsoft.com/office/powerpoint/2022/06/main/command" chg="mod">
              <pc226:chgData name="Phillips, Mark (HOU)" userId="S::mark.phillips@mahouse.gov::1cdbe5b3-5fff-472e-a1b0-ef7cb01f80e2" providerId="AD" clId="Web-{9EBB58EC-C145-B8F0-2608-15271086D44C}" dt="2025-05-02T15:30:54.705" v="11" actId="20577"/>
              <pc2:cmMkLst xmlns:pc2="http://schemas.microsoft.com/office/powerpoint/2019/9/main/command">
                <pc:docMk/>
                <pc:sldMk cId="1126612890" sldId="282"/>
                <pc2:cmMk id="{497E23BF-9435-4E61-8C98-86A9CB522C0A}"/>
              </pc2:cmMkLst>
            </pc226:cmChg>
          </p:ext>
        </pc:extLst>
      </pc:sldChg>
    </pc:docChg>
  </pc:docChgLst>
  <pc:docChgLst>
    <pc:chgData name="L'Heureux, Jennifer (HOU)" userId="S::jennifer.lheureux@mahouse.gov::b74aa9a6-2def-4898-b145-945e79a37c3c" providerId="AD" clId="Web-{CE98E77C-D650-A084-6F25-50A9EE96FF72}"/>
    <pc:docChg chg="addSld sldOrd">
      <pc:chgData name="L'Heureux, Jennifer (HOU)" userId="S::jennifer.lheureux@mahouse.gov::b74aa9a6-2def-4898-b145-945e79a37c3c" providerId="AD" clId="Web-{CE98E77C-D650-A084-6F25-50A9EE96FF72}" dt="2025-05-05T13:33:50.900" v="3"/>
      <pc:docMkLst>
        <pc:docMk/>
      </pc:docMkLst>
      <pc:sldChg chg="ord">
        <pc:chgData name="L'Heureux, Jennifer (HOU)" userId="S::jennifer.lheureux@mahouse.gov::b74aa9a6-2def-4898-b145-945e79a37c3c" providerId="AD" clId="Web-{CE98E77C-D650-A084-6F25-50A9EE96FF72}" dt="2025-05-05T13:33:50.900" v="3"/>
        <pc:sldMkLst>
          <pc:docMk/>
          <pc:sldMk cId="2813666685" sldId="281"/>
        </pc:sldMkLst>
      </pc:sldChg>
      <pc:sldChg chg="ord">
        <pc:chgData name="L'Heureux, Jennifer (HOU)" userId="S::jennifer.lheureux@mahouse.gov::b74aa9a6-2def-4898-b145-945e79a37c3c" providerId="AD" clId="Web-{CE98E77C-D650-A084-6F25-50A9EE96FF72}" dt="2025-05-05T13:33:50.900" v="2"/>
        <pc:sldMkLst>
          <pc:docMk/>
          <pc:sldMk cId="1126612890" sldId="282"/>
        </pc:sldMkLst>
      </pc:sldChg>
      <pc:sldChg chg="add">
        <pc:chgData name="L'Heureux, Jennifer (HOU)" userId="S::jennifer.lheureux@mahouse.gov::b74aa9a6-2def-4898-b145-945e79a37c3c" providerId="AD" clId="Web-{CE98E77C-D650-A084-6F25-50A9EE96FF72}" dt="2025-05-05T13:33:19.822" v="0"/>
        <pc:sldMkLst>
          <pc:docMk/>
          <pc:sldMk cId="71245802" sldId="292"/>
        </pc:sldMkLst>
      </pc:sldChg>
      <pc:sldChg chg="add">
        <pc:chgData name="L'Heureux, Jennifer (HOU)" userId="S::jennifer.lheureux@mahouse.gov::b74aa9a6-2def-4898-b145-945e79a37c3c" providerId="AD" clId="Web-{CE98E77C-D650-A084-6F25-50A9EE96FF72}" dt="2025-05-05T13:33:20.025" v="1"/>
        <pc:sldMkLst>
          <pc:docMk/>
          <pc:sldMk cId="10296133" sldId="293"/>
        </pc:sldMkLst>
      </pc:sldChg>
      <pc:sldMasterChg chg="addSldLayout">
        <pc:chgData name="L'Heureux, Jennifer (HOU)" userId="S::jennifer.lheureux@mahouse.gov::b74aa9a6-2def-4898-b145-945e79a37c3c" providerId="AD" clId="Web-{CE98E77C-D650-A084-6F25-50A9EE96FF72}" dt="2025-05-05T13:33:20.025" v="1"/>
        <pc:sldMasterMkLst>
          <pc:docMk/>
          <pc:sldMasterMk cId="2460954070" sldId="2147483660"/>
        </pc:sldMasterMkLst>
        <pc:sldLayoutChg chg="add">
          <pc:chgData name="L'Heureux, Jennifer (HOU)" userId="S::jennifer.lheureux@mahouse.gov::b74aa9a6-2def-4898-b145-945e79a37c3c" providerId="AD" clId="Web-{CE98E77C-D650-A084-6F25-50A9EE96FF72}" dt="2025-05-05T13:33:19.822" v="0"/>
          <pc:sldLayoutMkLst>
            <pc:docMk/>
            <pc:sldMasterMk cId="2460954070" sldId="2147483660"/>
            <pc:sldLayoutMk cId="3128724830" sldId="2147483673"/>
          </pc:sldLayoutMkLst>
        </pc:sldLayoutChg>
        <pc:sldLayoutChg chg="add">
          <pc:chgData name="L'Heureux, Jennifer (HOU)" userId="S::jennifer.lheureux@mahouse.gov::b74aa9a6-2def-4898-b145-945e79a37c3c" providerId="AD" clId="Web-{CE98E77C-D650-A084-6F25-50A9EE96FF72}" dt="2025-05-05T13:33:20.025" v="1"/>
          <pc:sldLayoutMkLst>
            <pc:docMk/>
            <pc:sldMasterMk cId="2460954070" sldId="2147483660"/>
            <pc:sldLayoutMk cId="3515403745" sldId="2147483674"/>
          </pc:sldLayoutMkLst>
        </pc:sldLayoutChg>
      </pc:sldMasterChg>
    </pc:docChg>
  </pc:docChgLst>
  <pc:docChgLst>
    <pc:chgData name="L'Heureux, Jennifer (HOU)" userId="S::jennifer.lheureux@mahouse.gov::b74aa9a6-2def-4898-b145-945e79a37c3c" providerId="AD" clId="Web-{89E9D7BB-DC02-E86B-24F8-545E3B1AD21F}"/>
    <pc:docChg chg="modSld">
      <pc:chgData name="L'Heureux, Jennifer (HOU)" userId="S::jennifer.lheureux@mahouse.gov::b74aa9a6-2def-4898-b145-945e79a37c3c" providerId="AD" clId="Web-{89E9D7BB-DC02-E86B-24F8-545E3B1AD21F}" dt="2025-04-03T17:19:06.708" v="12" actId="20577"/>
      <pc:docMkLst>
        <pc:docMk/>
      </pc:docMkLst>
      <pc:sldChg chg="modSp">
        <pc:chgData name="L'Heureux, Jennifer (HOU)" userId="S::jennifer.lheureux@mahouse.gov::b74aa9a6-2def-4898-b145-945e79a37c3c" providerId="AD" clId="Web-{89E9D7BB-DC02-E86B-24F8-545E3B1AD21F}" dt="2025-04-03T17:19:06.708" v="12" actId="20577"/>
        <pc:sldMkLst>
          <pc:docMk/>
          <pc:sldMk cId="1090195605" sldId="266"/>
        </pc:sldMkLst>
      </pc:sldChg>
    </pc:docChg>
  </pc:docChgLst>
  <pc:docChgLst>
    <pc:chgData name="L'Heureux, Jennifer (HOU)" userId="S::jennifer.lheureux@mahouse.gov::b74aa9a6-2def-4898-b145-945e79a37c3c" providerId="AD" clId="Web-{07317BA9-B65F-3438-01FA-F98C661A53C1}"/>
    <pc:docChg chg="mod addSld delSld modSld sldOrd">
      <pc:chgData name="L'Heureux, Jennifer (HOU)" userId="S::jennifer.lheureux@mahouse.gov::b74aa9a6-2def-4898-b145-945e79a37c3c" providerId="AD" clId="Web-{07317BA9-B65F-3438-01FA-F98C661A53C1}" dt="2025-05-02T15:20:28.707" v="1027" actId="20577"/>
      <pc:docMkLst>
        <pc:docMk/>
      </pc:docMkLst>
      <pc:sldChg chg="modSp">
        <pc:chgData name="L'Heureux, Jennifer (HOU)" userId="S::jennifer.lheureux@mahouse.gov::b74aa9a6-2def-4898-b145-945e79a37c3c" providerId="AD" clId="Web-{07317BA9-B65F-3438-01FA-F98C661A53C1}" dt="2025-05-02T13:48:50.351" v="2" actId="20577"/>
        <pc:sldMkLst>
          <pc:docMk/>
          <pc:sldMk cId="54872266" sldId="262"/>
        </pc:sldMkLst>
      </pc:sldChg>
      <pc:sldChg chg="modSp">
        <pc:chgData name="L'Heureux, Jennifer (HOU)" userId="S::jennifer.lheureux@mahouse.gov::b74aa9a6-2def-4898-b145-945e79a37c3c" providerId="AD" clId="Web-{07317BA9-B65F-3438-01FA-F98C661A53C1}" dt="2025-05-02T15:20:19.957" v="1018" actId="20577"/>
        <pc:sldMkLst>
          <pc:docMk/>
          <pc:sldMk cId="4164516783" sldId="270"/>
        </pc:sldMkLst>
      </pc:sldChg>
      <pc:sldChg chg="del">
        <pc:chgData name="L'Heureux, Jennifer (HOU)" userId="S::jennifer.lheureux@mahouse.gov::b74aa9a6-2def-4898-b145-945e79a37c3c" providerId="AD" clId="Web-{07317BA9-B65F-3438-01FA-F98C661A53C1}" dt="2025-05-02T14:25:12.045" v="536"/>
        <pc:sldMkLst>
          <pc:docMk/>
          <pc:sldMk cId="657564654" sldId="272"/>
        </pc:sldMkLst>
      </pc:sldChg>
      <pc:sldChg chg="modSp">
        <pc:chgData name="L'Heureux, Jennifer (HOU)" userId="S::jennifer.lheureux@mahouse.gov::b74aa9a6-2def-4898-b145-945e79a37c3c" providerId="AD" clId="Web-{07317BA9-B65F-3438-01FA-F98C661A53C1}" dt="2025-05-02T15:20:28.707" v="1027" actId="20577"/>
        <pc:sldMkLst>
          <pc:docMk/>
          <pc:sldMk cId="2612395763" sldId="277"/>
        </pc:sldMkLst>
      </pc:sldChg>
      <pc:sldChg chg="modSp">
        <pc:chgData name="L'Heureux, Jennifer (HOU)" userId="S::jennifer.lheureux@mahouse.gov::b74aa9a6-2def-4898-b145-945e79a37c3c" providerId="AD" clId="Web-{07317BA9-B65F-3438-01FA-F98C661A53C1}" dt="2025-05-02T14:43:34.721" v="1011" actId="20577"/>
        <pc:sldMkLst>
          <pc:docMk/>
          <pc:sldMk cId="4221876610" sldId="278"/>
        </pc:sldMkLst>
      </pc:sldChg>
      <pc:sldChg chg="addSp delSp modSp add replId">
        <pc:chgData name="L'Heureux, Jennifer (HOU)" userId="S::jennifer.lheureux@mahouse.gov::b74aa9a6-2def-4898-b145-945e79a37c3c" providerId="AD" clId="Web-{07317BA9-B65F-3438-01FA-F98C661A53C1}" dt="2025-05-02T14:30:16.613" v="625" actId="1076"/>
        <pc:sldMkLst>
          <pc:docMk/>
          <pc:sldMk cId="3041232375" sldId="279"/>
        </pc:sldMkLst>
      </pc:sldChg>
      <pc:sldChg chg="new del">
        <pc:chgData name="L'Heureux, Jennifer (HOU)" userId="S::jennifer.lheureux@mahouse.gov::b74aa9a6-2def-4898-b145-945e79a37c3c" providerId="AD" clId="Web-{07317BA9-B65F-3438-01FA-F98C661A53C1}" dt="2025-05-02T13:52:11.495" v="4"/>
        <pc:sldMkLst>
          <pc:docMk/>
          <pc:sldMk cId="4250923635" sldId="279"/>
        </pc:sldMkLst>
      </pc:sldChg>
      <pc:sldChg chg="modSp add replId">
        <pc:chgData name="L'Heureux, Jennifer (HOU)" userId="S::jennifer.lheureux@mahouse.gov::b74aa9a6-2def-4898-b145-945e79a37c3c" providerId="AD" clId="Web-{07317BA9-B65F-3438-01FA-F98C661A53C1}" dt="2025-05-02T14:30:27.098" v="626" actId="20577"/>
        <pc:sldMkLst>
          <pc:docMk/>
          <pc:sldMk cId="926531841" sldId="280"/>
        </pc:sldMkLst>
      </pc:sldChg>
      <pc:sldChg chg="modSp add replId">
        <pc:chgData name="L'Heureux, Jennifer (HOU)" userId="S::jennifer.lheureux@mahouse.gov::b74aa9a6-2def-4898-b145-945e79a37c3c" providerId="AD" clId="Web-{07317BA9-B65F-3438-01FA-F98C661A53C1}" dt="2025-05-02T14:18:19.241" v="480" actId="20577"/>
        <pc:sldMkLst>
          <pc:docMk/>
          <pc:sldMk cId="2813666685" sldId="281"/>
        </pc:sldMkLst>
      </pc:sldChg>
      <pc:sldChg chg="modSp add replId modCm">
        <pc:chgData name="L'Heureux, Jennifer (HOU)" userId="S::jennifer.lheureux@mahouse.gov::b74aa9a6-2def-4898-b145-945e79a37c3c" providerId="AD" clId="Web-{07317BA9-B65F-3438-01FA-F98C661A53C1}" dt="2025-05-02T15:19:02.895" v="1016" actId="20577"/>
        <pc:sldMkLst>
          <pc:docMk/>
          <pc:sldMk cId="1126612890" sldId="282"/>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07317BA9-B65F-3438-01FA-F98C661A53C1}" dt="2025-05-02T15:19:02.895" v="1016" actId="20577"/>
              <pc2:cmMkLst xmlns:pc2="http://schemas.microsoft.com/office/powerpoint/2019/9/main/command">
                <pc:docMk/>
                <pc:sldMk cId="1126612890" sldId="282"/>
                <pc2:cmMk id="{497E23BF-9435-4E61-8C98-86A9CB522C0A}"/>
              </pc2:cmMkLst>
            </pc226:cmChg>
          </p:ext>
        </pc:extLst>
      </pc:sldChg>
      <pc:sldChg chg="modSp add replId">
        <pc:chgData name="L'Heureux, Jennifer (HOU)" userId="S::jennifer.lheureux@mahouse.gov::b74aa9a6-2def-4898-b145-945e79a37c3c" providerId="AD" clId="Web-{07317BA9-B65F-3438-01FA-F98C661A53C1}" dt="2025-05-02T14:23:55.388" v="525" actId="20577"/>
        <pc:sldMkLst>
          <pc:docMk/>
          <pc:sldMk cId="2628882438" sldId="283"/>
        </pc:sldMkLst>
      </pc:sldChg>
      <pc:sldChg chg="modSp add replId">
        <pc:chgData name="L'Heureux, Jennifer (HOU)" userId="S::jennifer.lheureux@mahouse.gov::b74aa9a6-2def-4898-b145-945e79a37c3c" providerId="AD" clId="Web-{07317BA9-B65F-3438-01FA-F98C661A53C1}" dt="2025-05-02T14:24:49.232" v="535" actId="20577"/>
        <pc:sldMkLst>
          <pc:docMk/>
          <pc:sldMk cId="1322370714" sldId="284"/>
        </pc:sldMkLst>
      </pc:sldChg>
      <pc:sldChg chg="modSp add replId">
        <pc:chgData name="L'Heureux, Jennifer (HOU)" userId="S::jennifer.lheureux@mahouse.gov::b74aa9a6-2def-4898-b145-945e79a37c3c" providerId="AD" clId="Web-{07317BA9-B65F-3438-01FA-F98C661A53C1}" dt="2025-05-02T14:29:13.768" v="599" actId="20577"/>
        <pc:sldMkLst>
          <pc:docMk/>
          <pc:sldMk cId="886827560" sldId="285"/>
        </pc:sldMkLst>
      </pc:sldChg>
      <pc:sldChg chg="addSp modSp add ord replId">
        <pc:chgData name="L'Heureux, Jennifer (HOU)" userId="S::jennifer.lheureux@mahouse.gov::b74aa9a6-2def-4898-b145-945e79a37c3c" providerId="AD" clId="Web-{07317BA9-B65F-3438-01FA-F98C661A53C1}" dt="2025-05-02T14:38:51.122" v="1007" actId="20577"/>
        <pc:sldMkLst>
          <pc:docMk/>
          <pc:sldMk cId="465306858" sldId="286"/>
        </pc:sldMkLst>
      </pc:sldChg>
    </pc:docChg>
  </pc:docChgLst>
  <pc:docChgLst>
    <pc:chgData name="L'Heureux, Jennifer (HOU)" userId="S::jennifer.lheureux@mahouse.gov::b74aa9a6-2def-4898-b145-945e79a37c3c" providerId="AD" clId="Web-{0557BA50-F806-6E7A-B52D-8FBF27590065}"/>
    <pc:docChg chg="addSld delSld modSld sldOrd">
      <pc:chgData name="L'Heureux, Jennifer (HOU)" userId="S::jennifer.lheureux@mahouse.gov::b74aa9a6-2def-4898-b145-945e79a37c3c" providerId="AD" clId="Web-{0557BA50-F806-6E7A-B52D-8FBF27590065}" dt="2025-04-28T22:07:53.334" v="412" actId="1076"/>
      <pc:docMkLst>
        <pc:docMk/>
      </pc:docMkLst>
      <pc:sldChg chg="modSp">
        <pc:chgData name="L'Heureux, Jennifer (HOU)" userId="S::jennifer.lheureux@mahouse.gov::b74aa9a6-2def-4898-b145-945e79a37c3c" providerId="AD" clId="Web-{0557BA50-F806-6E7A-B52D-8FBF27590065}" dt="2025-04-28T20:21:17.923" v="3" actId="20577"/>
        <pc:sldMkLst>
          <pc:docMk/>
          <pc:sldMk cId="109857222" sldId="256"/>
        </pc:sldMkLst>
      </pc:sldChg>
      <pc:sldChg chg="modSp">
        <pc:chgData name="L'Heureux, Jennifer (HOU)" userId="S::jennifer.lheureux@mahouse.gov::b74aa9a6-2def-4898-b145-945e79a37c3c" providerId="AD" clId="Web-{0557BA50-F806-6E7A-B52D-8FBF27590065}" dt="2025-04-28T20:33:41.783" v="405" actId="1076"/>
        <pc:sldMkLst>
          <pc:docMk/>
          <pc:sldMk cId="73479007" sldId="258"/>
        </pc:sldMkLst>
      </pc:sldChg>
      <pc:sldChg chg="modSp">
        <pc:chgData name="L'Heureux, Jennifer (HOU)" userId="S::jennifer.lheureux@mahouse.gov::b74aa9a6-2def-4898-b145-945e79a37c3c" providerId="AD" clId="Web-{0557BA50-F806-6E7A-B52D-8FBF27590065}" dt="2025-04-28T22:07:48.381" v="411" actId="20577"/>
        <pc:sldMkLst>
          <pc:docMk/>
          <pc:sldMk cId="54872266" sldId="262"/>
        </pc:sldMkLst>
      </pc:sldChg>
      <pc:sldChg chg="modSp">
        <pc:chgData name="L'Heureux, Jennifer (HOU)" userId="S::jennifer.lheureux@mahouse.gov::b74aa9a6-2def-4898-b145-945e79a37c3c" providerId="AD" clId="Web-{0557BA50-F806-6E7A-B52D-8FBF27590065}" dt="2025-04-28T20:33:18.690" v="398" actId="20577"/>
        <pc:sldMkLst>
          <pc:docMk/>
          <pc:sldMk cId="1528796944" sldId="265"/>
        </pc:sldMkLst>
      </pc:sldChg>
      <pc:sldChg chg="modSp">
        <pc:chgData name="L'Heureux, Jennifer (HOU)" userId="S::jennifer.lheureux@mahouse.gov::b74aa9a6-2def-4898-b145-945e79a37c3c" providerId="AD" clId="Web-{0557BA50-F806-6E7A-B52D-8FBF27590065}" dt="2025-04-28T20:33:32.658" v="404" actId="20577"/>
        <pc:sldMkLst>
          <pc:docMk/>
          <pc:sldMk cId="215182611" sldId="269"/>
        </pc:sldMkLst>
      </pc:sldChg>
      <pc:sldChg chg="modSp add del ord">
        <pc:chgData name="L'Heureux, Jennifer (HOU)" userId="S::jennifer.lheureux@mahouse.gov::b74aa9a6-2def-4898-b145-945e79a37c3c" providerId="AD" clId="Web-{0557BA50-F806-6E7A-B52D-8FBF27590065}" dt="2025-04-28T20:31:11.314" v="202" actId="20577"/>
        <pc:sldMkLst>
          <pc:docMk/>
          <pc:sldMk cId="4164516783" sldId="270"/>
        </pc:sldMkLst>
      </pc:sldChg>
      <pc:sldChg chg="add del">
        <pc:chgData name="L'Heureux, Jennifer (HOU)" userId="S::jennifer.lheureux@mahouse.gov::b74aa9a6-2def-4898-b145-945e79a37c3c" providerId="AD" clId="Web-{0557BA50-F806-6E7A-B52D-8FBF27590065}" dt="2025-04-28T20:22:28.126" v="69"/>
        <pc:sldMkLst>
          <pc:docMk/>
          <pc:sldMk cId="2786487002" sldId="271"/>
        </pc:sldMkLst>
      </pc:sldChg>
      <pc:sldChg chg="modSp">
        <pc:chgData name="L'Heureux, Jennifer (HOU)" userId="S::jennifer.lheureux@mahouse.gov::b74aa9a6-2def-4898-b145-945e79a37c3c" providerId="AD" clId="Web-{0557BA50-F806-6E7A-B52D-8FBF27590065}" dt="2025-04-28T20:32:29.111" v="341" actId="20577"/>
        <pc:sldMkLst>
          <pc:docMk/>
          <pc:sldMk cId="657564654" sldId="272"/>
        </pc:sldMkLst>
      </pc:sldChg>
      <pc:sldChg chg="add del">
        <pc:chgData name="L'Heureux, Jennifer (HOU)" userId="S::jennifer.lheureux@mahouse.gov::b74aa9a6-2def-4898-b145-945e79a37c3c" providerId="AD" clId="Web-{0557BA50-F806-6E7A-B52D-8FBF27590065}" dt="2025-04-28T20:22:28.126" v="68"/>
        <pc:sldMkLst>
          <pc:docMk/>
          <pc:sldMk cId="3224271529" sldId="273"/>
        </pc:sldMkLst>
      </pc:sldChg>
      <pc:sldChg chg="modSp">
        <pc:chgData name="L'Heureux, Jennifer (HOU)" userId="S::jennifer.lheureux@mahouse.gov::b74aa9a6-2def-4898-b145-945e79a37c3c" providerId="AD" clId="Web-{0557BA50-F806-6E7A-B52D-8FBF27590065}" dt="2025-04-28T22:07:53.334" v="412" actId="1076"/>
        <pc:sldMkLst>
          <pc:docMk/>
          <pc:sldMk cId="2584220644" sldId="276"/>
        </pc:sldMkLst>
      </pc:sldChg>
      <pc:sldChg chg="modSp add replId">
        <pc:chgData name="L'Heureux, Jennifer (HOU)" userId="S::jennifer.lheureux@mahouse.gov::b74aa9a6-2def-4898-b145-945e79a37c3c" providerId="AD" clId="Web-{0557BA50-F806-6E7A-B52D-8FBF27590065}" dt="2025-04-28T20:31:51.377" v="236" actId="20577"/>
        <pc:sldMkLst>
          <pc:docMk/>
          <pc:sldMk cId="2612395763" sldId="277"/>
        </pc:sldMkLst>
      </pc:sldChg>
      <pc:sldChg chg="modSp add del ord replId">
        <pc:chgData name="L'Heureux, Jennifer (HOU)" userId="S::jennifer.lheureux@mahouse.gov::b74aa9a6-2def-4898-b145-945e79a37c3c" providerId="AD" clId="Web-{0557BA50-F806-6E7A-B52D-8FBF27590065}" dt="2025-04-28T20:22:10.673" v="61"/>
        <pc:sldMkLst>
          <pc:docMk/>
          <pc:sldMk cId="3224629668" sldId="277"/>
        </pc:sldMkLst>
      </pc:sldChg>
      <pc:sldChg chg="modSp add replId">
        <pc:chgData name="L'Heureux, Jennifer (HOU)" userId="S::jennifer.lheureux@mahouse.gov::b74aa9a6-2def-4898-b145-945e79a37c3c" providerId="AD" clId="Web-{0557BA50-F806-6E7A-B52D-8FBF27590065}" dt="2025-04-28T20:33:11.487" v="396" actId="20577"/>
        <pc:sldMkLst>
          <pc:docMk/>
          <pc:sldMk cId="4221876610" sldId="278"/>
        </pc:sldMkLst>
      </pc:sldChg>
    </pc:docChg>
  </pc:docChgLst>
  <pc:docChgLst>
    <pc:chgData name="Fernandez, Julianna (HOU)" userId="S::julianna.fernandez@mahouse.gov::44b923cb-84ad-45f2-8ca7-19d35277a875" providerId="AD" clId="Web-{73FC36E4-E00F-E4A8-6151-5E3B0F0904CC}"/>
    <pc:docChg chg="modSld">
      <pc:chgData name="Fernandez, Julianna (HOU)" userId="S::julianna.fernandez@mahouse.gov::44b923cb-84ad-45f2-8ca7-19d35277a875" providerId="AD" clId="Web-{73FC36E4-E00F-E4A8-6151-5E3B0F0904CC}" dt="2025-07-22T14:00:37.621" v="3"/>
      <pc:docMkLst>
        <pc:docMk/>
      </pc:docMkLst>
      <pc:sldChg chg="modSp">
        <pc:chgData name="Fernandez, Julianna (HOU)" userId="S::julianna.fernandez@mahouse.gov::44b923cb-84ad-45f2-8ca7-19d35277a875" providerId="AD" clId="Web-{73FC36E4-E00F-E4A8-6151-5E3B0F0904CC}" dt="2025-07-22T14:00:37.621" v="3"/>
        <pc:sldMkLst>
          <pc:docMk/>
          <pc:sldMk cId="3041232375" sldId="279"/>
        </pc:sldMkLst>
        <pc:graphicFrameChg chg="mod modGraphic">
          <ac:chgData name="Fernandez, Julianna (HOU)" userId="S::julianna.fernandez@mahouse.gov::44b923cb-84ad-45f2-8ca7-19d35277a875" providerId="AD" clId="Web-{73FC36E4-E00F-E4A8-6151-5E3B0F0904CC}" dt="2025-07-22T14:00:37.621" v="3"/>
          <ac:graphicFrameMkLst>
            <pc:docMk/>
            <pc:sldMk cId="3041232375" sldId="279"/>
            <ac:graphicFrameMk id="13" creationId="{11B20E2A-65F9-6830-B2BE-1688E7F89902}"/>
          </ac:graphicFrameMkLst>
        </pc:graphicFrameChg>
      </pc:sldChg>
    </pc:docChg>
  </pc:docChgLst>
  <pc:docChgLst>
    <pc:chgData name="Fernandez, Julianna (HOU)" userId="S::julianna.fernandez@mahouse.gov::44b923cb-84ad-45f2-8ca7-19d35277a875" providerId="AD" clId="Web-{793AEBC5-7590-228C-70E3-64FE2ECFA82C}"/>
    <pc:docChg chg="modSld">
      <pc:chgData name="Fernandez, Julianna (HOU)" userId="S::julianna.fernandez@mahouse.gov::44b923cb-84ad-45f2-8ca7-19d35277a875" providerId="AD" clId="Web-{793AEBC5-7590-228C-70E3-64FE2ECFA82C}" dt="2025-07-16T14:54:18.657" v="96"/>
      <pc:docMkLst>
        <pc:docMk/>
      </pc:docMkLst>
      <pc:sldChg chg="modSp">
        <pc:chgData name="Fernandez, Julianna (HOU)" userId="S::julianna.fernandez@mahouse.gov::44b923cb-84ad-45f2-8ca7-19d35277a875" providerId="AD" clId="Web-{793AEBC5-7590-228C-70E3-64FE2ECFA82C}" dt="2025-07-16T14:54:18.657" v="96"/>
        <pc:sldMkLst>
          <pc:docMk/>
          <pc:sldMk cId="3041232375" sldId="279"/>
        </pc:sldMkLst>
        <pc:graphicFrameChg chg="mod modGraphic">
          <ac:chgData name="Fernandez, Julianna (HOU)" userId="S::julianna.fernandez@mahouse.gov::44b923cb-84ad-45f2-8ca7-19d35277a875" providerId="AD" clId="Web-{793AEBC5-7590-228C-70E3-64FE2ECFA82C}" dt="2025-07-16T14:54:18.657" v="96"/>
          <ac:graphicFrameMkLst>
            <pc:docMk/>
            <pc:sldMk cId="3041232375" sldId="279"/>
            <ac:graphicFrameMk id="13" creationId="{11B20E2A-65F9-6830-B2BE-1688E7F89902}"/>
          </ac:graphicFrameMkLst>
        </pc:graphicFrameChg>
      </pc:sldChg>
    </pc:docChg>
  </pc:docChgLst>
  <pc:docChgLst>
    <pc:chgData name="L'Heureux, Jennifer (HOU)" userId="S::jennifer.lheureux@mahouse.gov::b74aa9a6-2def-4898-b145-945e79a37c3c" providerId="AD" clId="Web-{10769FF2-76D9-60F0-2C12-1040F0D63496}"/>
    <pc:docChg chg="addSld delSld modSld">
      <pc:chgData name="L'Heureux, Jennifer (HOU)" userId="S::jennifer.lheureux@mahouse.gov::b74aa9a6-2def-4898-b145-945e79a37c3c" providerId="AD" clId="Web-{10769FF2-76D9-60F0-2C12-1040F0D63496}" dt="2025-03-24T13:57:03.326" v="51" actId="20577"/>
      <pc:docMkLst>
        <pc:docMk/>
      </pc:docMkLst>
      <pc:sldChg chg="modSp">
        <pc:chgData name="L'Heureux, Jennifer (HOU)" userId="S::jennifer.lheureux@mahouse.gov::b74aa9a6-2def-4898-b145-945e79a37c3c" providerId="AD" clId="Web-{10769FF2-76D9-60F0-2C12-1040F0D63496}" dt="2025-03-24T13:57:03.326" v="51" actId="20577"/>
        <pc:sldMkLst>
          <pc:docMk/>
          <pc:sldMk cId="73479007" sldId="258"/>
        </pc:sldMkLst>
      </pc:sldChg>
      <pc:sldChg chg="delSp modSp del">
        <pc:chgData name="L'Heureux, Jennifer (HOU)" userId="S::jennifer.lheureux@mahouse.gov::b74aa9a6-2def-4898-b145-945e79a37c3c" providerId="AD" clId="Web-{10769FF2-76D9-60F0-2C12-1040F0D63496}" dt="2025-03-24T13:57:00.217" v="50"/>
        <pc:sldMkLst>
          <pc:docMk/>
          <pc:sldMk cId="3199323894" sldId="259"/>
        </pc:sldMkLst>
      </pc:sldChg>
      <pc:sldChg chg="addSp modSp">
        <pc:chgData name="L'Heureux, Jennifer (HOU)" userId="S::jennifer.lheureux@mahouse.gov::b74aa9a6-2def-4898-b145-945e79a37c3c" providerId="AD" clId="Web-{10769FF2-76D9-60F0-2C12-1040F0D63496}" dt="2025-03-24T13:31:39.313" v="37"/>
        <pc:sldMkLst>
          <pc:docMk/>
          <pc:sldMk cId="1210904870" sldId="267"/>
        </pc:sldMkLst>
      </pc:sldChg>
      <pc:sldChg chg="add del replId">
        <pc:chgData name="L'Heureux, Jennifer (HOU)" userId="S::jennifer.lheureux@mahouse.gov::b74aa9a6-2def-4898-b145-945e79a37c3c" providerId="AD" clId="Web-{10769FF2-76D9-60F0-2C12-1040F0D63496}" dt="2025-03-24T13:50:34.440" v="39"/>
        <pc:sldMkLst>
          <pc:docMk/>
          <pc:sldMk cId="612598100" sldId="270"/>
        </pc:sldMkLst>
      </pc:sldChg>
      <pc:sldChg chg="add replId">
        <pc:chgData name="L'Heureux, Jennifer (HOU)" userId="S::jennifer.lheureux@mahouse.gov::b74aa9a6-2def-4898-b145-945e79a37c3c" providerId="AD" clId="Web-{10769FF2-76D9-60F0-2C12-1040F0D63496}" dt="2025-03-24T13:50:37.940" v="40"/>
        <pc:sldMkLst>
          <pc:docMk/>
          <pc:sldMk cId="4164516783" sldId="270"/>
        </pc:sldMkLst>
      </pc:sldChg>
    </pc:docChg>
  </pc:docChgLst>
  <pc:docChgLst>
    <pc:chgData name="Phillips, Mark (HOU)" userId="S::mark.phillips@mahouse.gov::1cdbe5b3-5fff-472e-a1b0-ef7cb01f80e2" providerId="AD" clId="Web-{E4A999B5-B535-5C51-FF50-F76B352A3BAE}"/>
    <pc:docChg chg="modSld">
      <pc:chgData name="Phillips, Mark (HOU)" userId="S::mark.phillips@mahouse.gov::1cdbe5b3-5fff-472e-a1b0-ef7cb01f80e2" providerId="AD" clId="Web-{E4A999B5-B535-5C51-FF50-F76B352A3BAE}" dt="2025-03-21T19:43:36.173" v="9" actId="20577"/>
      <pc:docMkLst>
        <pc:docMk/>
      </pc:docMkLst>
      <pc:sldChg chg="modSp">
        <pc:chgData name="Phillips, Mark (HOU)" userId="S::mark.phillips@mahouse.gov::1cdbe5b3-5fff-472e-a1b0-ef7cb01f80e2" providerId="AD" clId="Web-{E4A999B5-B535-5C51-FF50-F76B352A3BAE}" dt="2025-03-21T19:42:21.892" v="7" actId="20577"/>
        <pc:sldMkLst>
          <pc:docMk/>
          <pc:sldMk cId="2971155534" sldId="260"/>
        </pc:sldMkLst>
      </pc:sldChg>
      <pc:sldChg chg="modSp">
        <pc:chgData name="Phillips, Mark (HOU)" userId="S::mark.phillips@mahouse.gov::1cdbe5b3-5fff-472e-a1b0-ef7cb01f80e2" providerId="AD" clId="Web-{E4A999B5-B535-5C51-FF50-F76B352A3BAE}" dt="2025-03-21T19:43:36.173" v="9" actId="20577"/>
        <pc:sldMkLst>
          <pc:docMk/>
          <pc:sldMk cId="1528796944" sldId="265"/>
        </pc:sldMkLst>
      </pc:sldChg>
    </pc:docChg>
  </pc:docChgLst>
  <pc:docChgLst>
    <pc:chgData name="L'Heureux, Jennifer (HOU)" userId="S::jennifer.lheureux@mahouse.gov::b74aa9a6-2def-4898-b145-945e79a37c3c" providerId="AD" clId="Web-{129FB01F-A7A1-5105-BFC3-1AA61AB52490}"/>
    <pc:docChg chg="addSld delSld modSld sldOrd">
      <pc:chgData name="L'Heureux, Jennifer (HOU)" userId="S::jennifer.lheureux@mahouse.gov::b74aa9a6-2def-4898-b145-945e79a37c3c" providerId="AD" clId="Web-{129FB01F-A7A1-5105-BFC3-1AA61AB52490}" dt="2025-03-20T18:43:09.346" v="2299" actId="20577"/>
      <pc:docMkLst>
        <pc:docMk/>
      </pc:docMkLst>
      <pc:sldChg chg="del">
        <pc:chgData name="L'Heureux, Jennifer (HOU)" userId="S::jennifer.lheureux@mahouse.gov::b74aa9a6-2def-4898-b145-945e79a37c3c" providerId="AD" clId="Web-{129FB01F-A7A1-5105-BFC3-1AA61AB52490}" dt="2025-03-20T17:33:06.555" v="2225"/>
        <pc:sldMkLst>
          <pc:docMk/>
          <pc:sldMk cId="676638611" sldId="257"/>
        </pc:sldMkLst>
      </pc:sldChg>
      <pc:sldChg chg="addSp modSp new ord">
        <pc:chgData name="L'Heureux, Jennifer (HOU)" userId="S::jennifer.lheureux@mahouse.gov::b74aa9a6-2def-4898-b145-945e79a37c3c" providerId="AD" clId="Web-{129FB01F-A7A1-5105-BFC3-1AA61AB52490}" dt="2025-03-20T17:37:04.185" v="2263" actId="1076"/>
        <pc:sldMkLst>
          <pc:docMk/>
          <pc:sldMk cId="73479007" sldId="258"/>
        </pc:sldMkLst>
      </pc:sldChg>
      <pc:sldChg chg="del">
        <pc:chgData name="L'Heureux, Jennifer (HOU)" userId="S::jennifer.lheureux@mahouse.gov::b74aa9a6-2def-4898-b145-945e79a37c3c" providerId="AD" clId="Web-{129FB01F-A7A1-5105-BFC3-1AA61AB52490}" dt="2025-03-20T16:02:11.109" v="0"/>
        <pc:sldMkLst>
          <pc:docMk/>
          <pc:sldMk cId="3392876411" sldId="258"/>
        </pc:sldMkLst>
      </pc:sldChg>
      <pc:sldChg chg="modSp add replId">
        <pc:chgData name="L'Heureux, Jennifer (HOU)" userId="S::jennifer.lheureux@mahouse.gov::b74aa9a6-2def-4898-b145-945e79a37c3c" providerId="AD" clId="Web-{129FB01F-A7A1-5105-BFC3-1AA61AB52490}" dt="2025-03-20T16:09:47.393" v="316" actId="20577"/>
        <pc:sldMkLst>
          <pc:docMk/>
          <pc:sldMk cId="3199323894" sldId="259"/>
        </pc:sldMkLst>
      </pc:sldChg>
      <pc:sldChg chg="addSp modSp add replId">
        <pc:chgData name="L'Heureux, Jennifer (HOU)" userId="S::jennifer.lheureux@mahouse.gov::b74aa9a6-2def-4898-b145-945e79a37c3c" providerId="AD" clId="Web-{129FB01F-A7A1-5105-BFC3-1AA61AB52490}" dt="2025-03-20T16:27:03.509" v="1793" actId="20577"/>
        <pc:sldMkLst>
          <pc:docMk/>
          <pc:sldMk cId="2971155534" sldId="260"/>
        </pc:sldMkLst>
      </pc:sldChg>
      <pc:sldChg chg="modSp add ord replId">
        <pc:chgData name="L'Heureux, Jennifer (HOU)" userId="S::jennifer.lheureux@mahouse.gov::b74aa9a6-2def-4898-b145-945e79a37c3c" providerId="AD" clId="Web-{129FB01F-A7A1-5105-BFC3-1AA61AB52490}" dt="2025-03-20T16:26:56.165" v="1791" actId="20577"/>
        <pc:sldMkLst>
          <pc:docMk/>
          <pc:sldMk cId="1064382564" sldId="261"/>
        </pc:sldMkLst>
      </pc:sldChg>
      <pc:sldChg chg="modSp add del replId">
        <pc:chgData name="L'Heureux, Jennifer (HOU)" userId="S::jennifer.lheureux@mahouse.gov::b74aa9a6-2def-4898-b145-945e79a37c3c" providerId="AD" clId="Web-{129FB01F-A7A1-5105-BFC3-1AA61AB52490}" dt="2025-03-20T16:20:18.913" v="1463"/>
        <pc:sldMkLst>
          <pc:docMk/>
          <pc:sldMk cId="2223750587" sldId="261"/>
        </pc:sldMkLst>
      </pc:sldChg>
      <pc:sldChg chg="modSp add replId">
        <pc:chgData name="L'Heureux, Jennifer (HOU)" userId="S::jennifer.lheureux@mahouse.gov::b74aa9a6-2def-4898-b145-945e79a37c3c" providerId="AD" clId="Web-{129FB01F-A7A1-5105-BFC3-1AA61AB52490}" dt="2025-03-20T16:26:51.477" v="1788" actId="20577"/>
        <pc:sldMkLst>
          <pc:docMk/>
          <pc:sldMk cId="54872266" sldId="262"/>
        </pc:sldMkLst>
      </pc:sldChg>
      <pc:sldChg chg="new del">
        <pc:chgData name="L'Heureux, Jennifer (HOU)" userId="S::jennifer.lheureux@mahouse.gov::b74aa9a6-2def-4898-b145-945e79a37c3c" providerId="AD" clId="Web-{129FB01F-A7A1-5105-BFC3-1AA61AB52490}" dt="2025-03-20T16:23:08.148" v="1578"/>
        <pc:sldMkLst>
          <pc:docMk/>
          <pc:sldMk cId="2029484054" sldId="262"/>
        </pc:sldMkLst>
      </pc:sldChg>
      <pc:sldChg chg="new del">
        <pc:chgData name="L'Heureux, Jennifer (HOU)" userId="S::jennifer.lheureux@mahouse.gov::b74aa9a6-2def-4898-b145-945e79a37c3c" providerId="AD" clId="Web-{129FB01F-A7A1-5105-BFC3-1AA61AB52490}" dt="2025-03-20T17:29:48.035" v="2056"/>
        <pc:sldMkLst>
          <pc:docMk/>
          <pc:sldMk cId="4253264352" sldId="263"/>
        </pc:sldMkLst>
      </pc:sldChg>
      <pc:sldChg chg="add del replId">
        <pc:chgData name="L'Heureux, Jennifer (HOU)" userId="S::jennifer.lheureux@mahouse.gov::b74aa9a6-2def-4898-b145-945e79a37c3c" providerId="AD" clId="Web-{129FB01F-A7A1-5105-BFC3-1AA61AB52490}" dt="2025-03-20T17:29:38.222" v="2054"/>
        <pc:sldMkLst>
          <pc:docMk/>
          <pc:sldMk cId="2001774243" sldId="264"/>
        </pc:sldMkLst>
      </pc:sldChg>
      <pc:sldChg chg="modSp add replId">
        <pc:chgData name="L'Heureux, Jennifer (HOU)" userId="S::jennifer.lheureux@mahouse.gov::b74aa9a6-2def-4898-b145-945e79a37c3c" providerId="AD" clId="Web-{129FB01F-A7A1-5105-BFC3-1AA61AB52490}" dt="2025-03-20T18:43:09.346" v="2299" actId="20577"/>
        <pc:sldMkLst>
          <pc:docMk/>
          <pc:sldMk cId="1528796944" sldId="265"/>
        </pc:sldMkLst>
      </pc:sldChg>
      <pc:sldChg chg="modSp add replId">
        <pc:chgData name="L'Heureux, Jennifer (HOU)" userId="S::jennifer.lheureux@mahouse.gov::b74aa9a6-2def-4898-b145-945e79a37c3c" providerId="AD" clId="Web-{129FB01F-A7A1-5105-BFC3-1AA61AB52490}" dt="2025-03-20T17:31:43.084" v="2176" actId="20577"/>
        <pc:sldMkLst>
          <pc:docMk/>
          <pc:sldMk cId="1090195605" sldId="266"/>
        </pc:sldMkLst>
      </pc:sldChg>
      <pc:sldChg chg="delSp modSp add ord replId">
        <pc:chgData name="L'Heureux, Jennifer (HOU)" userId="S::jennifer.lheureux@mahouse.gov::b74aa9a6-2def-4898-b145-945e79a37c3c" providerId="AD" clId="Web-{129FB01F-A7A1-5105-BFC3-1AA61AB52490}" dt="2025-03-20T17:36:21.200" v="2256" actId="20577"/>
        <pc:sldMkLst>
          <pc:docMk/>
          <pc:sldMk cId="1210904870" sldId="267"/>
        </pc:sldMkLst>
      </pc:sldChg>
      <pc:sldChg chg="delSp modSp add del replId">
        <pc:chgData name="L'Heureux, Jennifer (HOU)" userId="S::jennifer.lheureux@mahouse.gov::b74aa9a6-2def-4898-b145-945e79a37c3c" providerId="AD" clId="Web-{129FB01F-A7A1-5105-BFC3-1AA61AB52490}" dt="2025-03-20T17:33:38.352" v="2233"/>
        <pc:sldMkLst>
          <pc:docMk/>
          <pc:sldMk cId="3829735551" sldId="268"/>
        </pc:sldMkLst>
      </pc:sldChg>
      <pc:sldChg chg="modSp add ord replId">
        <pc:chgData name="L'Heureux, Jennifer (HOU)" userId="S::jennifer.lheureux@mahouse.gov::b74aa9a6-2def-4898-b145-945e79a37c3c" providerId="AD" clId="Web-{129FB01F-A7A1-5105-BFC3-1AA61AB52490}" dt="2025-03-20T17:33:55.400" v="2243" actId="1076"/>
        <pc:sldMkLst>
          <pc:docMk/>
          <pc:sldMk cId="215182611" sldId="269"/>
        </pc:sldMkLst>
      </pc:sldChg>
    </pc:docChg>
  </pc:docChgLst>
  <pc:docChgLst>
    <pc:chgData name="L'Heureux, Jennifer (HOU)" userId="S::jennifer.lheureux@mahouse.gov::b74aa9a6-2def-4898-b145-945e79a37c3c" providerId="AD" clId="Web-{1F18A467-1CB9-2CF7-03B3-2C744234DCF2}"/>
    <pc:docChg chg="modSld">
      <pc:chgData name="L'Heureux, Jennifer (HOU)" userId="S::jennifer.lheureux@mahouse.gov::b74aa9a6-2def-4898-b145-945e79a37c3c" providerId="AD" clId="Web-{1F18A467-1CB9-2CF7-03B3-2C744234DCF2}" dt="2025-03-20T19:57:56.573" v="137" actId="20577"/>
      <pc:docMkLst>
        <pc:docMk/>
      </pc:docMkLst>
      <pc:sldChg chg="modSp">
        <pc:chgData name="L'Heureux, Jennifer (HOU)" userId="S::jennifer.lheureux@mahouse.gov::b74aa9a6-2def-4898-b145-945e79a37c3c" providerId="AD" clId="Web-{1F18A467-1CB9-2CF7-03B3-2C744234DCF2}" dt="2025-03-20T19:57:56.573" v="137" actId="20577"/>
        <pc:sldMkLst>
          <pc:docMk/>
          <pc:sldMk cId="54872266" sldId="262"/>
        </pc:sldMkLst>
      </pc:sldChg>
      <pc:sldChg chg="addSp delSp modSp">
        <pc:chgData name="L'Heureux, Jennifer (HOU)" userId="S::jennifer.lheureux@mahouse.gov::b74aa9a6-2def-4898-b145-945e79a37c3c" providerId="AD" clId="Web-{1F18A467-1CB9-2CF7-03B3-2C744234DCF2}" dt="2025-03-20T19:52:47.667" v="119" actId="1076"/>
        <pc:sldMkLst>
          <pc:docMk/>
          <pc:sldMk cId="1528796944" sldId="265"/>
        </pc:sldMkLst>
      </pc:sldChg>
      <pc:sldChg chg="modSp">
        <pc:chgData name="L'Heureux, Jennifer (HOU)" userId="S::jennifer.lheureux@mahouse.gov::b74aa9a6-2def-4898-b145-945e79a37c3c" providerId="AD" clId="Web-{1F18A467-1CB9-2CF7-03B3-2C744234DCF2}" dt="2025-03-20T19:53:37.479" v="131" actId="20577"/>
        <pc:sldMkLst>
          <pc:docMk/>
          <pc:sldMk cId="1210904870" sldId="267"/>
        </pc:sldMkLst>
      </pc:sldChg>
    </pc:docChg>
  </pc:docChgLst>
  <pc:docChgLst>
    <pc:chgData name="L'Heureux, Jennifer (HOU)" userId="S::jennifer.lheureux@mahouse.gov::b74aa9a6-2def-4898-b145-945e79a37c3c" providerId="AD" clId="Web-{065FFE02-B4B2-5FBC-19C7-5748FA253211}"/>
    <pc:docChg chg="modSld">
      <pc:chgData name="L'Heureux, Jennifer (HOU)" userId="S::jennifer.lheureux@mahouse.gov::b74aa9a6-2def-4898-b145-945e79a37c3c" providerId="AD" clId="Web-{065FFE02-B4B2-5FBC-19C7-5748FA253211}" dt="2025-03-14T14:14:51.614" v="7" actId="20577"/>
      <pc:docMkLst>
        <pc:docMk/>
      </pc:docMkLst>
      <pc:sldChg chg="modSp">
        <pc:chgData name="L'Heureux, Jennifer (HOU)" userId="S::jennifer.lheureux@mahouse.gov::b74aa9a6-2def-4898-b145-945e79a37c3c" providerId="AD" clId="Web-{065FFE02-B4B2-5FBC-19C7-5748FA253211}" dt="2025-03-14T14:14:51.614" v="7" actId="20577"/>
        <pc:sldMkLst>
          <pc:docMk/>
          <pc:sldMk cId="676638611" sldId="257"/>
        </pc:sldMkLst>
      </pc:sldChg>
    </pc:docChg>
  </pc:docChgLst>
  <pc:docChgLst>
    <pc:chgData name="L'Heureux, Jennifer (HOU)" userId="S::jennifer.lheureux@mahouse.gov::b74aa9a6-2def-4898-b145-945e79a37c3c" providerId="AD" clId="Web-{C9B34258-3E20-5BEE-5A2D-E6A61686326B}"/>
    <pc:docChg chg="modSld">
      <pc:chgData name="L'Heureux, Jennifer (HOU)" userId="S::jennifer.lheureux@mahouse.gov::b74aa9a6-2def-4898-b145-945e79a37c3c" providerId="AD" clId="Web-{C9B34258-3E20-5BEE-5A2D-E6A61686326B}" dt="2025-03-21T16:57:30.246" v="71" actId="20577"/>
      <pc:docMkLst>
        <pc:docMk/>
      </pc:docMkLst>
      <pc:sldChg chg="modSp">
        <pc:chgData name="L'Heureux, Jennifer (HOU)" userId="S::jennifer.lheureux@mahouse.gov::b74aa9a6-2def-4898-b145-945e79a37c3c" providerId="AD" clId="Web-{C9B34258-3E20-5BEE-5A2D-E6A61686326B}" dt="2025-03-21T13:41:06.294" v="5" actId="20577"/>
        <pc:sldMkLst>
          <pc:docMk/>
          <pc:sldMk cId="1090195605" sldId="266"/>
        </pc:sldMkLst>
      </pc:sldChg>
      <pc:sldChg chg="addSp modSp">
        <pc:chgData name="L'Heureux, Jennifer (HOU)" userId="S::jennifer.lheureux@mahouse.gov::b74aa9a6-2def-4898-b145-945e79a37c3c" providerId="AD" clId="Web-{C9B34258-3E20-5BEE-5A2D-E6A61686326B}" dt="2025-03-21T16:57:30.246" v="71" actId="20577"/>
        <pc:sldMkLst>
          <pc:docMk/>
          <pc:sldMk cId="1210904870" sldId="267"/>
        </pc:sldMkLst>
      </pc:sldChg>
    </pc:docChg>
  </pc:docChgLst>
  <pc:docChgLst>
    <pc:chgData name="L'Heureux, Jennifer (HOU)" userId="S::jennifer.lheureux@mahouse.gov::b74aa9a6-2def-4898-b145-945e79a37c3c" providerId="AD" clId="Web-{240348E0-B8F5-BD7E-2D11-95039A8B1390}"/>
    <pc:docChg chg="modSld">
      <pc:chgData name="L'Heureux, Jennifer (HOU)" userId="S::jennifer.lheureux@mahouse.gov::b74aa9a6-2def-4898-b145-945e79a37c3c" providerId="AD" clId="Web-{240348E0-B8F5-BD7E-2D11-95039A8B1390}" dt="2025-05-04T23:53:34.874" v="12" actId="20577"/>
      <pc:docMkLst>
        <pc:docMk/>
      </pc:docMkLst>
      <pc:sldChg chg="modSp">
        <pc:chgData name="L'Heureux, Jennifer (HOU)" userId="S::jennifer.lheureux@mahouse.gov::b74aa9a6-2def-4898-b145-945e79a37c3c" providerId="AD" clId="Web-{240348E0-B8F5-BD7E-2D11-95039A8B1390}" dt="2025-05-04T23:53:34.874" v="12" actId="20577"/>
        <pc:sldMkLst>
          <pc:docMk/>
          <pc:sldMk cId="2612395763" sldId="277"/>
        </pc:sldMkLst>
      </pc:sldChg>
      <pc:sldChg chg="modSp">
        <pc:chgData name="L'Heureux, Jennifer (HOU)" userId="S::jennifer.lheureux@mahouse.gov::b74aa9a6-2def-4898-b145-945e79a37c3c" providerId="AD" clId="Web-{240348E0-B8F5-BD7E-2D11-95039A8B1390}" dt="2025-05-04T23:53:28.312" v="3" actId="20577"/>
        <pc:sldMkLst>
          <pc:docMk/>
          <pc:sldMk cId="4221876610" sldId="278"/>
        </pc:sldMkLst>
      </pc:sldChg>
    </pc:docChg>
  </pc:docChgLst>
  <pc:docChgLst>
    <pc:chgData name="L'Heureux, Jennifer (HOU)" userId="S::jennifer.lheureux@mahouse.gov::b74aa9a6-2def-4898-b145-945e79a37c3c" providerId="AD" clId="Web-{CB3B349E-ECDE-C472-6889-CAE9364563F1}"/>
    <pc:docChg chg="addSld delSld modSld sldOrd">
      <pc:chgData name="L'Heureux, Jennifer (HOU)" userId="S::jennifer.lheureux@mahouse.gov::b74aa9a6-2def-4898-b145-945e79a37c3c" providerId="AD" clId="Web-{CB3B349E-ECDE-C472-6889-CAE9364563F1}" dt="2025-05-04T23:51:48.546" v="195" actId="20577"/>
      <pc:docMkLst>
        <pc:docMk/>
      </pc:docMkLst>
      <pc:sldChg chg="modSp modCm">
        <pc:chgData name="L'Heureux, Jennifer (HOU)" userId="S::jennifer.lheureux@mahouse.gov::b74aa9a6-2def-4898-b145-945e79a37c3c" providerId="AD" clId="Web-{CB3B349E-ECDE-C472-6889-CAE9364563F1}" dt="2025-05-02T15:51:46.148" v="38" actId="20577"/>
        <pc:sldMkLst>
          <pc:docMk/>
          <pc:sldMk cId="54872266" sldId="262"/>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51:46.148" v="38" actId="20577"/>
              <pc2:cmMkLst xmlns:pc2="http://schemas.microsoft.com/office/powerpoint/2019/9/main/command">
                <pc:docMk/>
                <pc:sldMk cId="54872266" sldId="262"/>
                <pc2:cmMk id="{AC14AF7D-365E-4BC7-900C-4989C425B8B1}"/>
              </pc2:cmMkLst>
            </pc226:cmChg>
          </p:ext>
        </pc:extLst>
      </pc:sldChg>
      <pc:sldChg chg="modSp">
        <pc:chgData name="L'Heureux, Jennifer (HOU)" userId="S::jennifer.lheureux@mahouse.gov::b74aa9a6-2def-4898-b145-945e79a37c3c" providerId="AD" clId="Web-{CB3B349E-ECDE-C472-6889-CAE9364563F1}" dt="2025-05-04T23:51:23.484" v="193" actId="20577"/>
        <pc:sldMkLst>
          <pc:docMk/>
          <pc:sldMk cId="4164516783" sldId="270"/>
        </pc:sldMkLst>
      </pc:sldChg>
      <pc:sldChg chg="modSp">
        <pc:chgData name="L'Heureux, Jennifer (HOU)" userId="S::jennifer.lheureux@mahouse.gov::b74aa9a6-2def-4898-b145-945e79a37c3c" providerId="AD" clId="Web-{CB3B349E-ECDE-C472-6889-CAE9364563F1}" dt="2025-05-04T23:51:48.546" v="195" actId="20577"/>
        <pc:sldMkLst>
          <pc:docMk/>
          <pc:sldMk cId="2612395763" sldId="277"/>
        </pc:sldMkLst>
      </pc:sldChg>
      <pc:sldChg chg="modSp">
        <pc:chgData name="L'Heureux, Jennifer (HOU)" userId="S::jennifer.lheureux@mahouse.gov::b74aa9a6-2def-4898-b145-945e79a37c3c" providerId="AD" clId="Web-{CB3B349E-ECDE-C472-6889-CAE9364563F1}" dt="2025-05-04T23:21:41.098" v="130"/>
        <pc:sldMkLst>
          <pc:docMk/>
          <pc:sldMk cId="3041232375" sldId="279"/>
        </pc:sldMkLst>
      </pc:sldChg>
      <pc:sldChg chg="modSp">
        <pc:chgData name="L'Heureux, Jennifer (HOU)" userId="S::jennifer.lheureux@mahouse.gov::b74aa9a6-2def-4898-b145-945e79a37c3c" providerId="AD" clId="Web-{CB3B349E-ECDE-C472-6889-CAE9364563F1}" dt="2025-05-04T23:20:31.879" v="49" actId="20577"/>
        <pc:sldMkLst>
          <pc:docMk/>
          <pc:sldMk cId="926531841" sldId="280"/>
        </pc:sldMkLst>
      </pc:sldChg>
      <pc:sldChg chg="modSp modCm">
        <pc:chgData name="L'Heureux, Jennifer (HOU)" userId="S::jennifer.lheureux@mahouse.gov::b74aa9a6-2def-4898-b145-945e79a37c3c" providerId="AD" clId="Web-{CB3B349E-ECDE-C472-6889-CAE9364563F1}" dt="2025-05-02T15:46:57.368" v="22" actId="20577"/>
        <pc:sldMkLst>
          <pc:docMk/>
          <pc:sldMk cId="2813666685" sldId="281"/>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46:06.587" v="21" actId="20577"/>
              <pc2:cmMkLst xmlns:pc2="http://schemas.microsoft.com/office/powerpoint/2019/9/main/command">
                <pc:docMk/>
                <pc:sldMk cId="2813666685" sldId="281"/>
                <pc2:cmMk id="{F3067948-089F-4F5C-9776-CCDC19C9F538}"/>
              </pc2:cmMkLst>
            </pc226:cmChg>
          </p:ext>
        </pc:extLst>
      </pc:sldChg>
      <pc:sldChg chg="modSp modCm">
        <pc:chgData name="L'Heureux, Jennifer (HOU)" userId="S::jennifer.lheureux@mahouse.gov::b74aa9a6-2def-4898-b145-945e79a37c3c" providerId="AD" clId="Web-{CB3B349E-ECDE-C472-6889-CAE9364563F1}" dt="2025-05-04T23:47:16.782" v="191" actId="1076"/>
        <pc:sldMkLst>
          <pc:docMk/>
          <pc:sldMk cId="1126612890" sldId="282"/>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4T23:47:11.313" v="190" actId="20577"/>
              <pc2:cmMkLst xmlns:pc2="http://schemas.microsoft.com/office/powerpoint/2019/9/main/command">
                <pc:docMk/>
                <pc:sldMk cId="1126612890" sldId="282"/>
                <pc2:cmMk id="{497E23BF-9435-4E61-8C98-86A9CB522C0A}"/>
              </pc2:cmMkLst>
            </pc226:cmChg>
          </p:ext>
        </pc:extLst>
      </pc:sldChg>
      <pc:sldChg chg="modSp modCm">
        <pc:chgData name="L'Heureux, Jennifer (HOU)" userId="S::jennifer.lheureux@mahouse.gov::b74aa9a6-2def-4898-b145-945e79a37c3c" providerId="AD" clId="Web-{CB3B349E-ECDE-C472-6889-CAE9364563F1}" dt="2025-05-02T15:47:20.415" v="25" actId="20577"/>
        <pc:sldMkLst>
          <pc:docMk/>
          <pc:sldMk cId="2628882438" sldId="283"/>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47:13.383" v="24" actId="20577"/>
              <pc2:cmMkLst xmlns:pc2="http://schemas.microsoft.com/office/powerpoint/2019/9/main/command">
                <pc:docMk/>
                <pc:sldMk cId="2628882438" sldId="283"/>
                <pc2:cmMk id="{A9724718-A59B-4E51-A3EA-D32FD9234F65}"/>
              </pc2:cmMkLst>
            </pc226:cmChg>
          </p:ext>
        </pc:extLst>
      </pc:sldChg>
      <pc:sldChg chg="modSp ord modCm">
        <pc:chgData name="L'Heureux, Jennifer (HOU)" userId="S::jennifer.lheureux@mahouse.gov::b74aa9a6-2def-4898-b145-945e79a37c3c" providerId="AD" clId="Web-{CB3B349E-ECDE-C472-6889-CAE9364563F1}" dt="2025-05-04T23:37:05.542" v="149" actId="20577"/>
        <pc:sldMkLst>
          <pc:docMk/>
          <pc:sldMk cId="1322370714" sldId="284"/>
        </pc:sldMkLst>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4T23:25:14.550" v="148" actId="20577"/>
              <pc2:cmMkLst xmlns:pc2="http://schemas.microsoft.com/office/powerpoint/2019/9/main/command">
                <pc:docMk/>
                <pc:sldMk cId="1322370714" sldId="284"/>
                <pc2:cmMk id="{D954244E-8BC0-4740-98F3-10D1D8B3345B}"/>
              </pc2:cmMkLst>
            </pc226:cmChg>
          </p:ext>
        </pc:extLst>
      </pc:sldChg>
      <pc:sldChg chg="modSp ord">
        <pc:chgData name="L'Heureux, Jennifer (HOU)" userId="S::jennifer.lheureux@mahouse.gov::b74aa9a6-2def-4898-b145-945e79a37c3c" providerId="AD" clId="Web-{CB3B349E-ECDE-C472-6889-CAE9364563F1}" dt="2025-05-04T23:43:01.586" v="188"/>
        <pc:sldMkLst>
          <pc:docMk/>
          <pc:sldMk cId="886827560" sldId="285"/>
        </pc:sldMkLst>
      </pc:sldChg>
      <pc:sldChg chg="del">
        <pc:chgData name="L'Heureux, Jennifer (HOU)" userId="S::jennifer.lheureux@mahouse.gov::b74aa9a6-2def-4898-b145-945e79a37c3c" providerId="AD" clId="Web-{CB3B349E-ECDE-C472-6889-CAE9364563F1}" dt="2025-05-02T15:49:51.445" v="26"/>
        <pc:sldMkLst>
          <pc:docMk/>
          <pc:sldMk cId="465306858" sldId="286"/>
        </pc:sldMkLst>
      </pc:sldChg>
      <pc:sldChg chg="add">
        <pc:chgData name="L'Heureux, Jennifer (HOU)" userId="S::jennifer.lheureux@mahouse.gov::b74aa9a6-2def-4898-b145-945e79a37c3c" providerId="AD" clId="Web-{CB3B349E-ECDE-C472-6889-CAE9364563F1}" dt="2025-05-04T23:19:59.614" v="39"/>
        <pc:sldMkLst>
          <pc:docMk/>
          <pc:sldMk cId="3003663972" sldId="286"/>
        </pc:sldMkLst>
      </pc:sldChg>
      <pc:sldChg chg="add">
        <pc:chgData name="L'Heureux, Jennifer (HOU)" userId="S::jennifer.lheureux@mahouse.gov::b74aa9a6-2def-4898-b145-945e79a37c3c" providerId="AD" clId="Web-{CB3B349E-ECDE-C472-6889-CAE9364563F1}" dt="2025-05-04T23:19:59.661" v="40"/>
        <pc:sldMkLst>
          <pc:docMk/>
          <pc:sldMk cId="1577856351" sldId="287"/>
        </pc:sldMkLst>
      </pc:sldChg>
      <pc:sldChg chg="add">
        <pc:chgData name="L'Heureux, Jennifer (HOU)" userId="S::jennifer.lheureux@mahouse.gov::b74aa9a6-2def-4898-b145-945e79a37c3c" providerId="AD" clId="Web-{CB3B349E-ECDE-C472-6889-CAE9364563F1}" dt="2025-05-04T23:19:59.833" v="41"/>
        <pc:sldMkLst>
          <pc:docMk/>
          <pc:sldMk cId="2142599829" sldId="288"/>
        </pc:sldMkLst>
      </pc:sldChg>
      <pc:sldChg chg="add ord">
        <pc:chgData name="L'Heureux, Jennifer (HOU)" userId="S::jennifer.lheureux@mahouse.gov::b74aa9a6-2def-4898-b145-945e79a37c3c" providerId="AD" clId="Web-{CB3B349E-ECDE-C472-6889-CAE9364563F1}" dt="2025-05-04T23:41:59.071" v="187"/>
        <pc:sldMkLst>
          <pc:docMk/>
          <pc:sldMk cId="1043092343" sldId="289"/>
        </pc:sldMkLst>
      </pc:sldChg>
      <pc:sldChg chg="add">
        <pc:chgData name="L'Heureux, Jennifer (HOU)" userId="S::jennifer.lheureux@mahouse.gov::b74aa9a6-2def-4898-b145-945e79a37c3c" providerId="AD" clId="Web-{CB3B349E-ECDE-C472-6889-CAE9364563F1}" dt="2025-05-04T23:19:59.942" v="43"/>
        <pc:sldMkLst>
          <pc:docMk/>
          <pc:sldMk cId="755194872" sldId="290"/>
        </pc:sldMkLst>
      </pc:sldChg>
      <pc:sldChg chg="add">
        <pc:chgData name="L'Heureux, Jennifer (HOU)" userId="S::jennifer.lheureux@mahouse.gov::b74aa9a6-2def-4898-b145-945e79a37c3c" providerId="AD" clId="Web-{CB3B349E-ECDE-C472-6889-CAE9364563F1}" dt="2025-05-04T23:20:00.005" v="44"/>
        <pc:sldMkLst>
          <pc:docMk/>
          <pc:sldMk cId="1131293140" sldId="291"/>
        </pc:sldMkLst>
      </pc:sldChg>
      <pc:sldMasterChg chg="addSldLayout">
        <pc:chgData name="L'Heureux, Jennifer (HOU)" userId="S::jennifer.lheureux@mahouse.gov::b74aa9a6-2def-4898-b145-945e79a37c3c" providerId="AD" clId="Web-{CB3B349E-ECDE-C472-6889-CAE9364563F1}" dt="2025-05-04T23:19:59.833" v="41"/>
        <pc:sldMasterMkLst>
          <pc:docMk/>
          <pc:sldMasterMk cId="2460954070" sldId="2147483660"/>
        </pc:sldMasterMkLst>
        <pc:sldLayoutChg chg="add">
          <pc:chgData name="L'Heureux, Jennifer (HOU)" userId="S::jennifer.lheureux@mahouse.gov::b74aa9a6-2def-4898-b145-945e79a37c3c" providerId="AD" clId="Web-{CB3B349E-ECDE-C472-6889-CAE9364563F1}" dt="2025-05-04T23:19:59.833" v="41"/>
          <pc:sldLayoutMkLst>
            <pc:docMk/>
            <pc:sldMasterMk cId="2460954070" sldId="2147483660"/>
            <pc:sldLayoutMk cId="3061734814" sldId="2147483672"/>
          </pc:sldLayoutMkLst>
        </pc:sldLayoutChg>
      </pc:sldMasterChg>
    </pc:docChg>
  </pc:docChgLst>
</pc:chgInfo>
</file>

<file path=ppt/comments/modernComment_106_34548CA.xml><?xml version="1.0" encoding="utf-8"?>
<p188:cmLst xmlns:a="http://schemas.openxmlformats.org/drawingml/2006/main" xmlns:r="http://schemas.openxmlformats.org/officeDocument/2006/relationships" xmlns:p188="http://schemas.microsoft.com/office/powerpoint/2018/8/main">
  <p188:cm id="{AC14AF7D-365E-4BC7-900C-4989C425B8B1}" authorId="{1A8FEC13-073F-6ED2-DA4A-DF096D2092BF}" status="resolved" created="2025-05-02T15:34:06.972" complete="100000">
    <ac:txMkLst xmlns:ac="http://schemas.microsoft.com/office/drawing/2013/main/command">
      <pc:docMk xmlns:pc="http://schemas.microsoft.com/office/powerpoint/2013/main/command"/>
      <pc:sldMk xmlns:pc="http://schemas.microsoft.com/office/powerpoint/2013/main/command" cId="54872266" sldId="262"/>
      <ac:spMk id="3" creationId="{C10D7227-440E-006A-C1C0-2BD77E4BFCBE}"/>
      <ac:txMk cp="84" len="14">
        <ac:context len="161" hash="292200120"/>
      </ac:txMk>
    </ac:txMkLst>
    <p188:pos x="2501347" y="1871869"/>
    <p188:txBody>
      <a:bodyPr/>
      <a:lstStyle/>
      <a:p>
        <a:r>
          <a:rPr lang="en-US"/>
          <a:t>[@L'Heureux, Jennifer (HOU)] maybe add that the public hearing will be virtual</a:t>
        </a:r>
      </a:p>
    </p188:txBody>
  </p188:cm>
</p188:cmLst>
</file>

<file path=ppt/comments/modernComment_119_A7B5257D.xml><?xml version="1.0" encoding="utf-8"?>
<p188:cmLst xmlns:a="http://schemas.openxmlformats.org/drawingml/2006/main" xmlns:r="http://schemas.openxmlformats.org/officeDocument/2006/relationships" xmlns:p188="http://schemas.microsoft.com/office/powerpoint/2018/8/main">
  <p188:cm id="{F3067948-089F-4F5C-9776-CCDC19C9F538}" authorId="{1A8FEC13-073F-6ED2-DA4A-DF096D2092BF}" status="resolved" created="2025-05-02T15:23:07.875" complete="100000">
    <ac:txMkLst xmlns:ac="http://schemas.microsoft.com/office/drawing/2013/main/command">
      <pc:docMk xmlns:pc="http://schemas.microsoft.com/office/powerpoint/2013/main/command"/>
      <pc:sldMk xmlns:pc="http://schemas.microsoft.com/office/powerpoint/2013/main/command" cId="2813666685" sldId="281"/>
      <ac:spMk id="3" creationId="{7E968322-19B5-C0D3-DA4B-68D89625C9AE}"/>
      <ac:txMk cp="228" len="2">
        <ac:context len="648" hash="299203725"/>
      </ac:txMk>
    </ac:txMkLst>
    <p188:pos x="3379304" y="1234108"/>
    <p188:replyLst>
      <p188:reply id="{733C1D63-68AB-4E36-AC07-6AFA1FC6F121}" authorId="{B3AC4AAD-62ED-6F95-D77D-9A0F3113B3A0}" created="2025-05-02T15:46:01.993">
        <p188:txBody>
          <a:bodyPr/>
          <a:lstStyle/>
          <a:p>
            <a:r>
              <a:rPr lang="en-US"/>
              <a:t>good catch, I believe it should just be 76</a:t>
            </a:r>
          </a:p>
        </p188:txBody>
      </p188:reply>
    </p188:replyLst>
    <p188:txBody>
      <a:bodyPr/>
      <a:lstStyle/>
      <a:p>
        <a:r>
          <a:rPr lang="en-US"/>
          <a:t>[@L'Heureux, Jennifer (HOU)] double-check, Section 77 was repealed and Sections 78-80 deal with health clubs</a:t>
        </a:r>
      </a:p>
    </p188:txBody>
  </p188:cm>
</p188:cmLst>
</file>

<file path=ppt/comments/modernComment_11A_4326BF9A.xml><?xml version="1.0" encoding="utf-8"?>
<p188:cmLst xmlns:a="http://schemas.openxmlformats.org/drawingml/2006/main" xmlns:r="http://schemas.openxmlformats.org/officeDocument/2006/relationships" xmlns:p188="http://schemas.microsoft.com/office/powerpoint/2018/8/main">
  <p188:cm id="{497E23BF-9435-4E61-8C98-86A9CB522C0A}" authorId="{1A8FEC13-073F-6ED2-DA4A-DF096D2092BF}" status="resolved" created="2025-05-02T15:16:24.419" complete="100000">
    <ac:txMkLst xmlns:ac="http://schemas.microsoft.com/office/drawing/2013/main/command">
      <pc:docMk xmlns:pc="http://schemas.microsoft.com/office/powerpoint/2013/main/command"/>
      <pc:sldMk xmlns:pc="http://schemas.microsoft.com/office/powerpoint/2013/main/command" cId="1126612890" sldId="282"/>
      <ac:spMk id="3" creationId="{91C8BD6B-276D-837C-F051-3A49F21DA9A7}"/>
      <ac:txMk cp="90" len="4">
        <ac:context len="595" hash="3687153521"/>
      </ac:txMk>
    </ac:txMkLst>
    <p188:pos x="2526195" y="496956"/>
    <p188:replyLst>
      <p188:reply id="{CBCC5737-A568-4F8E-BB91-D672159531FC}" authorId="{B3AC4AAD-62ED-6F95-D77D-9A0F3113B3A0}" created="2025-05-02T15:19:22.004">
        <p188:txBody>
          <a:bodyPr/>
          <a:lstStyle/>
          <a:p>
            <a:r>
              <a:rPr lang="en-US"/>
              <a:t>Thank you!</a:t>
            </a:r>
          </a:p>
        </p188:txBody>
      </p188:reply>
    </p188:replyLst>
    <p188:txBody>
      <a:bodyPr/>
      <a:lstStyle/>
      <a:p>
        <a:r>
          <a:rPr lang="en-US"/>
          <a:t>[@L'Heureux, Jennifer (HOU)] ALRs are certified by AGE, should we switch "license" with "certified/certification"</a:t>
        </a:r>
      </a:p>
    </p188:txBody>
  </p188:cm>
  <p188:cm id="{6FF239E9-1B43-4E53-8E83-249B713DEB09}" authorId="{1A8FEC13-073F-6ED2-DA4A-DF096D2092BF}" status="resolved" created="2025-05-02T15:30:45.409" complete="100000">
    <ac:deMkLst xmlns:ac="http://schemas.microsoft.com/office/drawing/2013/main/command">
      <pc:docMk xmlns:pc="http://schemas.microsoft.com/office/powerpoint/2013/main/command"/>
      <pc:sldMk xmlns:pc="http://schemas.microsoft.com/office/powerpoint/2013/main/command" cId="1126612890" sldId="282"/>
      <ac:spMk id="3" creationId="{91C8BD6B-276D-837C-F051-3A49F21DA9A7}"/>
    </ac:deMkLst>
    <p188:txBody>
      <a:bodyPr/>
      <a:lstStyle/>
      <a:p>
        <a:r>
          <a:rPr lang="en-US"/>
          <a:t>[@L'Heureux, Jennifer (HOU)] Should we mention that Chapter 197 updated 19D and that AGO is updating the regs?</a:t>
        </a:r>
      </a:p>
    </p188:txBody>
  </p188:cm>
</p188:cmLst>
</file>

<file path=ppt/comments/modernComment_11B_9CB19006.xml><?xml version="1.0" encoding="utf-8"?>
<p188:cmLst xmlns:a="http://schemas.openxmlformats.org/drawingml/2006/main" xmlns:r="http://schemas.openxmlformats.org/officeDocument/2006/relationships" xmlns:p188="http://schemas.microsoft.com/office/powerpoint/2018/8/main">
  <p188:cm id="{A9724718-A59B-4E51-A3EA-D32FD9234F65}" authorId="{1A8FEC13-073F-6ED2-DA4A-DF096D2092BF}" status="resolved" created="2025-05-02T15:17:30.701" complete="100000">
    <ac:txMkLst xmlns:ac="http://schemas.microsoft.com/office/drawing/2013/main/command">
      <pc:docMk xmlns:pc="http://schemas.microsoft.com/office/powerpoint/2013/main/command"/>
      <pc:sldMk xmlns:pc="http://schemas.microsoft.com/office/powerpoint/2013/main/command" cId="2628882438" sldId="283"/>
      <ac:spMk id="3" creationId="{B439BEAA-C413-D323-B82D-7160800268E3}"/>
      <ac:txMk cp="46" len="3">
        <ac:context len="381" hash="199356084"/>
      </ac:txMk>
    </ac:txMkLst>
    <p188:pos x="6609521" y="198782"/>
    <p188:replyLst>
      <p188:reply id="{51205A6F-041F-42CD-9F86-5A90DB2B4127}" authorId="{B3AC4AAD-62ED-6F95-D77D-9A0F3113B3A0}" created="2025-05-02T15:20:01.488">
        <p188:txBody>
          <a:bodyPr/>
          <a:lstStyle/>
          <a:p>
            <a:r>
              <a:rPr lang="en-US"/>
              <a:t>I agree - that makes more sense because it's a unit within a larger facility</a:t>
            </a:r>
          </a:p>
        </p188:txBody>
      </p188:reply>
    </p188:replyLst>
    <p188:txBody>
      <a:bodyPr/>
      <a:lstStyle/>
      <a:p>
        <a:r>
          <a:rPr lang="en-US"/>
          <a:t>[@L'Heureux, Jennifer (HOU)] replace with "unit"?</a:t>
        </a:r>
      </a:p>
    </p188:txBody>
  </p188:cm>
</p188:cmLst>
</file>

<file path=ppt/comments/modernComment_11C_4ED1C69A.xml><?xml version="1.0" encoding="utf-8"?>
<p188:cmLst xmlns:a="http://schemas.openxmlformats.org/drawingml/2006/main" xmlns:r="http://schemas.openxmlformats.org/officeDocument/2006/relationships" xmlns:p188="http://schemas.microsoft.com/office/powerpoint/2018/8/main">
  <p188:cm id="{D954244E-8BC0-4740-98F3-10D1D8B3345B}" authorId="{1A8FEC13-073F-6ED2-DA4A-DF096D2092BF}" status="resolved" created="2025-05-02T15:29:22.549" complete="100000">
    <ac:txMkLst xmlns:ac="http://schemas.microsoft.com/office/drawing/2013/main/command">
      <pc:docMk xmlns:pc="http://schemas.microsoft.com/office/powerpoint/2013/main/command"/>
      <pc:sldMk xmlns:pc="http://schemas.microsoft.com/office/powerpoint/2013/main/command" cId="1322370714" sldId="284"/>
      <ac:spMk id="3" creationId="{D491B67A-7F86-DE29-06F4-21D6A6157C99}"/>
      <ac:txMk cp="183" len="96">
        <ac:context len="550" hash="242957408"/>
      </ac:txMk>
    </ac:txMkLst>
    <p188:pos x="2360543" y="1217543"/>
    <p188:txBody>
      <a:bodyPr/>
      <a:lstStyle/>
      <a:p>
        <a:r>
          <a:rPr lang="en-US"/>
          <a:t>[@L'Heureux, Jennifer (HOU)] maybe clarify that violations of MGL c.93, Section 76 are subject to 93A:
Notwithstanding the remedy set forth in subsection (c), violation of the provisions of this section by a facility shall constitute an unfair and deceptive trade practice under the provisions of chapter ninety-three A.</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06173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6C8FD0-E9D9-52A4-2075-38EF6AA8CC52}"/>
              </a:ext>
            </a:extLst>
          </p:cNvPr>
          <p:cNvSpPr/>
          <p:nvPr userDrawn="1"/>
        </p:nvSpPr>
        <p:spPr>
          <a:xfrm>
            <a:off x="-1" y="6352172"/>
            <a:ext cx="12192001" cy="505828"/>
          </a:xfrm>
          <a:prstGeom prst="rect">
            <a:avLst/>
          </a:prstGeom>
          <a:solidFill>
            <a:srgbClr val="16A2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highlight>
                <a:srgbClr val="16A2A7"/>
              </a:highlight>
            </a:endParaRPr>
          </a:p>
        </p:txBody>
      </p:sp>
      <p:sp>
        <p:nvSpPr>
          <p:cNvPr id="2" name="Title 1">
            <a:extLst>
              <a:ext uri="{FF2B5EF4-FFF2-40B4-BE49-F238E27FC236}">
                <a16:creationId xmlns:a16="http://schemas.microsoft.com/office/drawing/2014/main" id="{76190D32-8E76-FD34-C0D8-8119AD446929}"/>
              </a:ext>
            </a:extLst>
          </p:cNvPr>
          <p:cNvSpPr>
            <a:spLocks noGrp="1"/>
          </p:cNvSpPr>
          <p:nvPr>
            <p:ph type="title"/>
          </p:nvPr>
        </p:nvSpPr>
        <p:spPr>
          <a:xfrm>
            <a:off x="571501" y="299811"/>
            <a:ext cx="11065132" cy="398803"/>
          </a:xfrm>
        </p:spPr>
        <p:txBody>
          <a:bodyPr lIns="0" tIns="0" rIns="0" bIns="0">
            <a:noAutofit/>
          </a:bodyPr>
          <a:lstStyle>
            <a:lvl1pPr>
              <a:lnSpc>
                <a:spcPct val="100000"/>
              </a:lnSpc>
              <a:defRPr sz="2800" b="1" i="0">
                <a:solidFill>
                  <a:srgbClr val="8E9838"/>
                </a:solidFill>
                <a:latin typeface="+mj-lt"/>
              </a:defRPr>
            </a:lvl1pPr>
          </a:lstStyle>
          <a:p>
            <a:r>
              <a:rPr lang="en-US"/>
              <a:t>Click to edit Master title style</a:t>
            </a:r>
          </a:p>
        </p:txBody>
      </p:sp>
      <p:sp>
        <p:nvSpPr>
          <p:cNvPr id="9" name="Footer Placeholder 4">
            <a:extLst>
              <a:ext uri="{FF2B5EF4-FFF2-40B4-BE49-F238E27FC236}">
                <a16:creationId xmlns:a16="http://schemas.microsoft.com/office/drawing/2014/main" id="{B0D02FE0-AA1E-68B7-EB3F-F0C93D85CB71}"/>
              </a:ext>
            </a:extLst>
          </p:cNvPr>
          <p:cNvSpPr txBox="1">
            <a:spLocks/>
          </p:cNvSpPr>
          <p:nvPr userDrawn="1"/>
        </p:nvSpPr>
        <p:spPr>
          <a:xfrm>
            <a:off x="4048626"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bg1"/>
                </a:solidFill>
              </a:rPr>
              <a:t>Executive Office of Aging &amp; Independence</a:t>
            </a:r>
          </a:p>
        </p:txBody>
      </p:sp>
      <p:sp>
        <p:nvSpPr>
          <p:cNvPr id="10" name="Slide Number Placeholder 5">
            <a:extLst>
              <a:ext uri="{FF2B5EF4-FFF2-40B4-BE49-F238E27FC236}">
                <a16:creationId xmlns:a16="http://schemas.microsoft.com/office/drawing/2014/main" id="{346D5E35-AA62-2697-1462-3D38917BB8FE}"/>
              </a:ext>
            </a:extLst>
          </p:cNvPr>
          <p:cNvSpPr txBox="1">
            <a:spLocks/>
          </p:cNvSpPr>
          <p:nvPr userDrawn="1"/>
        </p:nvSpPr>
        <p:spPr>
          <a:xfrm>
            <a:off x="11167298" y="6356350"/>
            <a:ext cx="469335"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05A06B9-0E95-B540-99E9-3747407ACD93}" type="slidenum">
              <a:rPr lang="en-US" sz="1400" smtClean="0">
                <a:solidFill>
                  <a:schemeClr val="bg1"/>
                </a:solidFill>
              </a:rPr>
              <a:pPr algn="r"/>
              <a:t>‹#›</a:t>
            </a:fld>
            <a:endParaRPr lang="en-US" sz="1400">
              <a:solidFill>
                <a:schemeClr val="bg1"/>
              </a:solidFill>
            </a:endParaRPr>
          </a:p>
        </p:txBody>
      </p:sp>
      <p:sp>
        <p:nvSpPr>
          <p:cNvPr id="3" name="Content Placeholder 2">
            <a:extLst>
              <a:ext uri="{FF2B5EF4-FFF2-40B4-BE49-F238E27FC236}">
                <a16:creationId xmlns:a16="http://schemas.microsoft.com/office/drawing/2014/main" id="{96F4B3CB-CA8F-9C35-84BC-2F3E89FAA832}"/>
              </a:ext>
            </a:extLst>
          </p:cNvPr>
          <p:cNvSpPr>
            <a:spLocks noGrp="1"/>
          </p:cNvSpPr>
          <p:nvPr>
            <p:ph sz="half" idx="1"/>
          </p:nvPr>
        </p:nvSpPr>
        <p:spPr>
          <a:xfrm>
            <a:off x="571500" y="990599"/>
            <a:ext cx="8394700" cy="5186363"/>
          </a:xfrm>
        </p:spPr>
        <p:txBody>
          <a:bodyPr lIns="0" tIns="0" rIns="0" bIns="0">
            <a:noAutofit/>
          </a:bodyPr>
          <a:lstStyle>
            <a:lvl1pPr marL="0" indent="0">
              <a:buFontTx/>
              <a:buNone/>
              <a:defRPr sz="2400" b="0">
                <a:solidFill>
                  <a:schemeClr val="accent3"/>
                </a:solidFill>
                <a:latin typeface="Corbel" panose="020B0503020204020204" pitchFamily="34" charset="0"/>
              </a:defRPr>
            </a:lvl1pPr>
            <a:lvl2pPr marL="401638" indent="-169863">
              <a:buClr>
                <a:srgbClr val="141D45"/>
              </a:buClr>
              <a:buSzPct val="110000"/>
              <a:buFont typeface="Arial" panose="020B0604020202020204" pitchFamily="34" charset="0"/>
              <a:buChar char="•"/>
              <a:tabLst/>
              <a:defRPr sz="2000">
                <a:solidFill>
                  <a:schemeClr val="accent3"/>
                </a:solidFill>
                <a:latin typeface="Corbel" panose="020B0503020204020204" pitchFamily="34" charset="0"/>
              </a:defRPr>
            </a:lvl2pPr>
            <a:lvl3pPr marL="742950" indent="-225425">
              <a:buClr>
                <a:srgbClr val="141D45"/>
              </a:buClr>
              <a:buFont typeface="Arial" panose="020B0604020202020204" pitchFamily="34" charset="0"/>
              <a:buChar char="•"/>
              <a:tabLst/>
              <a:defRPr>
                <a:solidFill>
                  <a:schemeClr val="accent3"/>
                </a:solidFill>
                <a:latin typeface="Corbel" panose="020B0503020204020204" pitchFamily="34" charset="0"/>
              </a:defRPr>
            </a:lvl3pPr>
            <a:lvl4pPr marL="1371600" indent="0">
              <a:buClr>
                <a:srgbClr val="141D45"/>
              </a:buClr>
              <a:buFontTx/>
              <a:buNone/>
              <a:defRPr>
                <a:solidFill>
                  <a:srgbClr val="141D45"/>
                </a:solidFill>
                <a:latin typeface="Corbel" panose="020B0503020204020204" pitchFamily="34" charset="0"/>
              </a:defRPr>
            </a:lvl4pPr>
            <a:lvl5pPr marL="1828800" indent="0">
              <a:buClr>
                <a:srgbClr val="141D45"/>
              </a:buClr>
              <a:buFontTx/>
              <a:buNone/>
              <a:defRPr>
                <a:solidFill>
                  <a:srgbClr val="141D45"/>
                </a:solidFill>
                <a:latin typeface="Corbel" panose="020B0503020204020204" pitchFamily="34" charset="0"/>
              </a:defRPr>
            </a:lvl5pPr>
          </a:lstStyle>
          <a:p>
            <a:pPr lvl="0"/>
            <a:r>
              <a:rPr lang="en-US"/>
              <a:t>Click to edit Master text styles</a:t>
            </a:r>
          </a:p>
          <a:p>
            <a:pPr lvl="1"/>
            <a:r>
              <a:rPr lang="en-US"/>
              <a:t>Second level</a:t>
            </a:r>
          </a:p>
          <a:p>
            <a:pPr lvl="2"/>
            <a:r>
              <a:rPr lang="en-US"/>
              <a:t>Third level</a:t>
            </a:r>
          </a:p>
        </p:txBody>
      </p:sp>
      <p:pic>
        <p:nvPicPr>
          <p:cNvPr id="5" name="Picture 4" descr="A group of colorful shapes&#10;&#10;Description automatically generated">
            <a:extLst>
              <a:ext uri="{FF2B5EF4-FFF2-40B4-BE49-F238E27FC236}">
                <a16:creationId xmlns:a16="http://schemas.microsoft.com/office/drawing/2014/main" id="{A4641E66-81CB-7447-BCC5-1FE747C939D7}"/>
              </a:ext>
            </a:extLst>
          </p:cNvPr>
          <p:cNvPicPr>
            <a:picLocks noChangeAspect="1"/>
          </p:cNvPicPr>
          <p:nvPr userDrawn="1"/>
        </p:nvPicPr>
        <p:blipFill rotWithShape="1">
          <a:blip r:embed="rId2"/>
          <a:srcRect l="4366" t="105" r="1690" b="-105"/>
          <a:stretch/>
        </p:blipFill>
        <p:spPr>
          <a:xfrm rot="10800000">
            <a:off x="9220200" y="241478"/>
            <a:ext cx="2971800" cy="6010388"/>
          </a:xfrm>
          <a:prstGeom prst="rect">
            <a:avLst/>
          </a:prstGeom>
        </p:spPr>
      </p:pic>
    </p:spTree>
    <p:extLst>
      <p:ext uri="{BB962C8B-B14F-4D97-AF65-F5344CB8AC3E}">
        <p14:creationId xmlns:p14="http://schemas.microsoft.com/office/powerpoint/2010/main" val="3128724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Two Conten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6C8FD0-E9D9-52A4-2075-38EF6AA8CC52}"/>
              </a:ext>
            </a:extLst>
          </p:cNvPr>
          <p:cNvSpPr/>
          <p:nvPr userDrawn="1"/>
        </p:nvSpPr>
        <p:spPr>
          <a:xfrm>
            <a:off x="-1" y="6352172"/>
            <a:ext cx="12192001" cy="505828"/>
          </a:xfrm>
          <a:prstGeom prst="rect">
            <a:avLst/>
          </a:prstGeom>
          <a:solidFill>
            <a:srgbClr val="16A2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highlight>
                <a:srgbClr val="16A2A7"/>
              </a:highlight>
            </a:endParaRPr>
          </a:p>
        </p:txBody>
      </p:sp>
      <p:sp>
        <p:nvSpPr>
          <p:cNvPr id="2" name="Title 1">
            <a:extLst>
              <a:ext uri="{FF2B5EF4-FFF2-40B4-BE49-F238E27FC236}">
                <a16:creationId xmlns:a16="http://schemas.microsoft.com/office/drawing/2014/main" id="{76190D32-8E76-FD34-C0D8-8119AD446929}"/>
              </a:ext>
            </a:extLst>
          </p:cNvPr>
          <p:cNvSpPr>
            <a:spLocks noGrp="1"/>
          </p:cNvSpPr>
          <p:nvPr>
            <p:ph type="title"/>
          </p:nvPr>
        </p:nvSpPr>
        <p:spPr>
          <a:xfrm>
            <a:off x="3555999" y="299811"/>
            <a:ext cx="11600556" cy="398803"/>
          </a:xfrm>
        </p:spPr>
        <p:txBody>
          <a:bodyPr lIns="0" tIns="0" rIns="0" bIns="0">
            <a:noAutofit/>
          </a:bodyPr>
          <a:lstStyle>
            <a:lvl1pPr>
              <a:lnSpc>
                <a:spcPct val="100000"/>
              </a:lnSpc>
              <a:defRPr sz="2800" b="1" i="0">
                <a:solidFill>
                  <a:srgbClr val="8E9838"/>
                </a:solidFill>
                <a:latin typeface="+mj-lt"/>
              </a:defRPr>
            </a:lvl1pPr>
          </a:lstStyle>
          <a:p>
            <a:r>
              <a:rPr lang="en-US"/>
              <a:t>Click to edit Master title style</a:t>
            </a:r>
          </a:p>
        </p:txBody>
      </p:sp>
      <p:sp>
        <p:nvSpPr>
          <p:cNvPr id="9" name="Footer Placeholder 4">
            <a:extLst>
              <a:ext uri="{FF2B5EF4-FFF2-40B4-BE49-F238E27FC236}">
                <a16:creationId xmlns:a16="http://schemas.microsoft.com/office/drawing/2014/main" id="{B0D02FE0-AA1E-68B7-EB3F-F0C93D85CB71}"/>
              </a:ext>
            </a:extLst>
          </p:cNvPr>
          <p:cNvSpPr txBox="1">
            <a:spLocks/>
          </p:cNvSpPr>
          <p:nvPr userDrawn="1"/>
        </p:nvSpPr>
        <p:spPr>
          <a:xfrm>
            <a:off x="4048626"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bg1"/>
                </a:solidFill>
              </a:rPr>
              <a:t>Executive Office of Aging &amp; Independence</a:t>
            </a:r>
          </a:p>
        </p:txBody>
      </p:sp>
      <p:sp>
        <p:nvSpPr>
          <p:cNvPr id="10" name="Slide Number Placeholder 5">
            <a:extLst>
              <a:ext uri="{FF2B5EF4-FFF2-40B4-BE49-F238E27FC236}">
                <a16:creationId xmlns:a16="http://schemas.microsoft.com/office/drawing/2014/main" id="{346D5E35-AA62-2697-1462-3D38917BB8FE}"/>
              </a:ext>
            </a:extLst>
          </p:cNvPr>
          <p:cNvSpPr txBox="1">
            <a:spLocks/>
          </p:cNvSpPr>
          <p:nvPr userDrawn="1"/>
        </p:nvSpPr>
        <p:spPr>
          <a:xfrm>
            <a:off x="11167298" y="6356350"/>
            <a:ext cx="469335"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05A06B9-0E95-B540-99E9-3747407ACD93}" type="slidenum">
              <a:rPr lang="en-US" sz="1400" smtClean="0">
                <a:solidFill>
                  <a:schemeClr val="bg1"/>
                </a:solidFill>
              </a:rPr>
              <a:pPr algn="r"/>
              <a:t>‹#›</a:t>
            </a:fld>
            <a:endParaRPr lang="en-US" sz="1400">
              <a:solidFill>
                <a:schemeClr val="bg1"/>
              </a:solidFill>
            </a:endParaRPr>
          </a:p>
        </p:txBody>
      </p:sp>
      <p:sp>
        <p:nvSpPr>
          <p:cNvPr id="3" name="Content Placeholder 2">
            <a:extLst>
              <a:ext uri="{FF2B5EF4-FFF2-40B4-BE49-F238E27FC236}">
                <a16:creationId xmlns:a16="http://schemas.microsoft.com/office/drawing/2014/main" id="{96F4B3CB-CA8F-9C35-84BC-2F3E89FAA832}"/>
              </a:ext>
            </a:extLst>
          </p:cNvPr>
          <p:cNvSpPr>
            <a:spLocks noGrp="1"/>
          </p:cNvSpPr>
          <p:nvPr>
            <p:ph sz="half" idx="1"/>
          </p:nvPr>
        </p:nvSpPr>
        <p:spPr>
          <a:xfrm>
            <a:off x="3555999" y="990599"/>
            <a:ext cx="8080633" cy="5186363"/>
          </a:xfrm>
        </p:spPr>
        <p:txBody>
          <a:bodyPr lIns="0" tIns="0" rIns="0" bIns="0">
            <a:noAutofit/>
          </a:bodyPr>
          <a:lstStyle>
            <a:lvl1pPr marL="0" indent="0">
              <a:buFontTx/>
              <a:buNone/>
              <a:defRPr sz="2400" b="0">
                <a:solidFill>
                  <a:schemeClr val="accent3"/>
                </a:solidFill>
                <a:latin typeface="Corbel" panose="020B0503020204020204" pitchFamily="34" charset="0"/>
              </a:defRPr>
            </a:lvl1pPr>
            <a:lvl2pPr marL="401638" indent="-169863">
              <a:buClr>
                <a:srgbClr val="141D45"/>
              </a:buClr>
              <a:buSzPct val="110000"/>
              <a:buFont typeface="Arial" panose="020B0604020202020204" pitchFamily="34" charset="0"/>
              <a:buChar char="•"/>
              <a:tabLst/>
              <a:defRPr sz="2000">
                <a:solidFill>
                  <a:schemeClr val="accent3"/>
                </a:solidFill>
                <a:latin typeface="Corbel" panose="020B0503020204020204" pitchFamily="34" charset="0"/>
              </a:defRPr>
            </a:lvl2pPr>
            <a:lvl3pPr marL="746125" indent="-228600">
              <a:buClr>
                <a:srgbClr val="141D45"/>
              </a:buClr>
              <a:buFont typeface="Arial" panose="020B0604020202020204" pitchFamily="34" charset="0"/>
              <a:buChar char="•"/>
              <a:tabLst/>
              <a:defRPr>
                <a:solidFill>
                  <a:schemeClr val="accent3"/>
                </a:solidFill>
                <a:latin typeface="Corbel" panose="020B0503020204020204" pitchFamily="34" charset="0"/>
              </a:defRPr>
            </a:lvl3pPr>
            <a:lvl4pPr marL="1371600" indent="0">
              <a:buClr>
                <a:srgbClr val="141D45"/>
              </a:buClr>
              <a:buFontTx/>
              <a:buNone/>
              <a:defRPr>
                <a:solidFill>
                  <a:srgbClr val="141D45"/>
                </a:solidFill>
                <a:latin typeface="Corbel" panose="020B0503020204020204" pitchFamily="34" charset="0"/>
              </a:defRPr>
            </a:lvl4pPr>
            <a:lvl5pPr marL="1828800" indent="0">
              <a:buClr>
                <a:srgbClr val="141D45"/>
              </a:buClr>
              <a:buFontTx/>
              <a:buNone/>
              <a:defRPr>
                <a:solidFill>
                  <a:srgbClr val="141D45"/>
                </a:solidFill>
                <a:latin typeface="Corbel" panose="020B0503020204020204" pitchFamily="34" charset="0"/>
              </a:defRPr>
            </a:lvl5pPr>
          </a:lstStyle>
          <a:p>
            <a:pPr lvl="0"/>
            <a:r>
              <a:rPr lang="en-US"/>
              <a:t>Click to edit Master text styles</a:t>
            </a:r>
          </a:p>
          <a:p>
            <a:pPr lvl="1"/>
            <a:r>
              <a:rPr lang="en-US"/>
              <a:t>Second level</a:t>
            </a:r>
          </a:p>
          <a:p>
            <a:pPr lvl="2"/>
            <a:r>
              <a:rPr lang="en-US"/>
              <a:t>Third level</a:t>
            </a:r>
          </a:p>
        </p:txBody>
      </p:sp>
      <p:pic>
        <p:nvPicPr>
          <p:cNvPr id="5" name="Picture 4" descr="A group of colorful shapes&#10;&#10;Description automatically generated">
            <a:extLst>
              <a:ext uri="{FF2B5EF4-FFF2-40B4-BE49-F238E27FC236}">
                <a16:creationId xmlns:a16="http://schemas.microsoft.com/office/drawing/2014/main" id="{A4641E66-81CB-7447-BCC5-1FE747C939D7}"/>
              </a:ext>
            </a:extLst>
          </p:cNvPr>
          <p:cNvPicPr>
            <a:picLocks noChangeAspect="1"/>
          </p:cNvPicPr>
          <p:nvPr userDrawn="1"/>
        </p:nvPicPr>
        <p:blipFill rotWithShape="1">
          <a:blip r:embed="rId2"/>
          <a:srcRect l="4366" t="105" r="1690" b="-105"/>
          <a:stretch/>
        </p:blipFill>
        <p:spPr>
          <a:xfrm>
            <a:off x="-4283" y="194146"/>
            <a:ext cx="3001483" cy="6070421"/>
          </a:xfrm>
          <a:prstGeom prst="rect">
            <a:avLst/>
          </a:prstGeom>
        </p:spPr>
      </p:pic>
    </p:spTree>
    <p:extLst>
      <p:ext uri="{BB962C8B-B14F-4D97-AF65-F5344CB8AC3E}">
        <p14:creationId xmlns:p14="http://schemas.microsoft.com/office/powerpoint/2010/main" val="351540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06_34548CA.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9_A7B5257D.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A_4326BF9A.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C_4ED1C69A.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B_9CB1900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49750" y="2217737"/>
            <a:ext cx="7548562" cy="1625601"/>
          </a:xfrm>
        </p:spPr>
        <p:txBody>
          <a:bodyPr>
            <a:noAutofit/>
          </a:bodyPr>
          <a:lstStyle/>
          <a:p>
            <a:pPr algn="r"/>
            <a:r>
              <a:rPr lang="en-US" sz="5000" b="1">
                <a:solidFill>
                  <a:schemeClr val="bg1">
                    <a:lumMod val="95000"/>
                  </a:schemeClr>
                </a:solidFill>
                <a:latin typeface="Arial"/>
                <a:ea typeface="+mj-lt"/>
                <a:cs typeface="+mj-lt"/>
              </a:rPr>
              <a:t>Special Commission on Continuing Care </a:t>
            </a:r>
            <a:br>
              <a:rPr lang="en-US" sz="5000" b="1">
                <a:latin typeface="Arial"/>
                <a:ea typeface="+mj-lt"/>
                <a:cs typeface="+mj-lt"/>
              </a:rPr>
            </a:br>
            <a:r>
              <a:rPr lang="en-US" sz="5000" b="1">
                <a:solidFill>
                  <a:schemeClr val="bg1">
                    <a:lumMod val="95000"/>
                  </a:schemeClr>
                </a:solidFill>
                <a:latin typeface="Arial"/>
                <a:ea typeface="+mj-lt"/>
                <a:cs typeface="+mj-lt"/>
              </a:rPr>
              <a:t>Retirement Communities</a:t>
            </a:r>
            <a:endParaRPr lang="en-US" sz="5000" b="1">
              <a:solidFill>
                <a:schemeClr val="bg1">
                  <a:lumMod val="95000"/>
                </a:schemeClr>
              </a:solidFill>
              <a:latin typeface="Arial"/>
              <a:cs typeface="Arial"/>
            </a:endParaRPr>
          </a:p>
        </p:txBody>
      </p:sp>
      <p:sp>
        <p:nvSpPr>
          <p:cNvPr id="3" name="Subtitle 2"/>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a:solidFill>
                  <a:schemeClr val="bg1">
                    <a:lumMod val="95000"/>
                  </a:schemeClr>
                </a:solidFill>
                <a:latin typeface="Arial Nova"/>
              </a:rPr>
              <a:t>Meeting #3</a:t>
            </a:r>
          </a:p>
          <a:p>
            <a:pPr algn="r"/>
            <a:r>
              <a:rPr lang="en-US" sz="3500">
                <a:solidFill>
                  <a:schemeClr val="bg1">
                    <a:lumMod val="95000"/>
                  </a:schemeClr>
                </a:solidFill>
                <a:latin typeface="Arial Nova"/>
              </a:rPr>
              <a:t>May 5th, 2025</a:t>
            </a:r>
          </a:p>
        </p:txBody>
      </p:sp>
      <p:pic>
        <p:nvPicPr>
          <p:cNvPr id="4" name="Picture 3">
            <a:extLst>
              <a:ext uri="{FF2B5EF4-FFF2-40B4-BE49-F238E27FC236}">
                <a16:creationId xmlns:a16="http://schemas.microsoft.com/office/drawing/2014/main" id="{9A5F6167-FEDC-AFDE-95BF-0236FDDB85D1}"/>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A1581-1A50-D1E4-F083-B6AB5E65125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4325F0-E255-1BA9-65C7-6C2CDF81A35B}"/>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BD1B90-CE86-773A-52B9-715D94687448}"/>
              </a:ext>
            </a:extLst>
          </p:cNvPr>
          <p:cNvSpPr>
            <a:spLocks noGrp="1"/>
          </p:cNvSpPr>
          <p:nvPr>
            <p:ph type="title"/>
          </p:nvPr>
        </p:nvSpPr>
        <p:spPr>
          <a:xfrm>
            <a:off x="838200" y="220345"/>
            <a:ext cx="10515600" cy="1325563"/>
          </a:xfrm>
        </p:spPr>
        <p:txBody>
          <a:bodyPr>
            <a:normAutofit/>
          </a:bodyPr>
          <a:lstStyle/>
          <a:p>
            <a:r>
              <a:rPr lang="en-US" b="1">
                <a:solidFill>
                  <a:schemeClr val="bg1"/>
                </a:solidFill>
                <a:ea typeface="+mj-lt"/>
                <a:cs typeface="+mj-lt"/>
              </a:rPr>
              <a:t>Federal Oversight</a:t>
            </a:r>
            <a:endParaRPr lang="en-US"/>
          </a:p>
        </p:txBody>
      </p:sp>
      <p:sp>
        <p:nvSpPr>
          <p:cNvPr id="3" name="Content Placeholder 2">
            <a:extLst>
              <a:ext uri="{FF2B5EF4-FFF2-40B4-BE49-F238E27FC236}">
                <a16:creationId xmlns:a16="http://schemas.microsoft.com/office/drawing/2014/main" id="{14C2E1E8-D062-18DF-80E1-FD12FFDF6B16}"/>
              </a:ext>
            </a:extLst>
          </p:cNvPr>
          <p:cNvSpPr>
            <a:spLocks noGrp="1"/>
          </p:cNvSpPr>
          <p:nvPr>
            <p:ph idx="1"/>
          </p:nvPr>
        </p:nvSpPr>
        <p:spPr>
          <a:xfrm>
            <a:off x="838200" y="1995903"/>
            <a:ext cx="11057792" cy="4351338"/>
          </a:xfrm>
        </p:spPr>
        <p:txBody>
          <a:bodyPr vert="horz" lIns="91440" tIns="45720" rIns="91440" bIns="45720" rtlCol="0" anchor="t">
            <a:noAutofit/>
          </a:bodyPr>
          <a:lstStyle/>
          <a:p>
            <a:pPr marL="0" indent="0">
              <a:buNone/>
            </a:pPr>
            <a:r>
              <a:rPr lang="en-US" sz="2200" b="1">
                <a:solidFill>
                  <a:srgbClr val="000000"/>
                </a:solidFill>
                <a:ea typeface="+mn-lt"/>
                <a:cs typeface="+mn-lt"/>
              </a:rPr>
              <a:t>Summary:</a:t>
            </a:r>
            <a:r>
              <a:rPr lang="en-US" sz="2200">
                <a:solidFill>
                  <a:srgbClr val="000000"/>
                </a:solidFill>
                <a:ea typeface="+mn-lt"/>
                <a:cs typeface="+mn-lt"/>
              </a:rPr>
              <a:t> If a CCRC’s skilled nursing facility accepts Medicare or Medicaid, it must comply with federal standards for nursing homes, which cover quality of care, patient rights, and safety.</a:t>
            </a:r>
            <a:endParaRPr lang="en-US" sz="2200">
              <a:ea typeface="+mn-lt"/>
              <a:cs typeface="+mn-lt"/>
            </a:endParaRPr>
          </a:p>
          <a:p>
            <a:pPr marL="0" indent="0">
              <a:buNone/>
            </a:pPr>
            <a:r>
              <a:rPr lang="en-US" sz="2200" b="1">
                <a:ea typeface="+mn-lt"/>
                <a:cs typeface="+mn-lt"/>
              </a:rPr>
              <a:t>Enforcement</a:t>
            </a:r>
            <a:r>
              <a:rPr lang="en-US" sz="2200" b="1"/>
              <a:t>: </a:t>
            </a:r>
            <a:r>
              <a:rPr lang="en-US" sz="2200">
                <a:ea typeface="+mn-lt"/>
                <a:cs typeface="+mn-lt"/>
              </a:rPr>
              <a:t>CMS (monitored by DHCFLC)</a:t>
            </a:r>
            <a:endParaRPr lang="en-US" sz="2200"/>
          </a:p>
          <a:p>
            <a:pPr>
              <a:buNone/>
            </a:pPr>
            <a:r>
              <a:rPr lang="en-US" sz="2200" b="1"/>
              <a:t>Key Requirements:</a:t>
            </a:r>
          </a:p>
          <a:p>
            <a:pPr>
              <a:buFont typeface="Arial"/>
              <a:buChar char="•"/>
            </a:pPr>
            <a:r>
              <a:rPr lang="en-US" sz="2200">
                <a:solidFill>
                  <a:srgbClr val="000000"/>
                </a:solidFill>
                <a:ea typeface="+mn-lt"/>
                <a:cs typeface="+mn-lt"/>
              </a:rPr>
              <a:t>Comply with federal standards related to staffing, infection control, and patient protections.</a:t>
            </a:r>
            <a:endParaRPr lang="en-US" sz="2200">
              <a:ea typeface="+mn-lt"/>
              <a:cs typeface="+mn-lt"/>
            </a:endParaRPr>
          </a:p>
          <a:p>
            <a:pPr>
              <a:buFont typeface="Arial"/>
              <a:buChar char="•"/>
            </a:pPr>
            <a:r>
              <a:rPr lang="en-US" sz="2200">
                <a:solidFill>
                  <a:srgbClr val="000000"/>
                </a:solidFill>
                <a:ea typeface="+mn-lt"/>
                <a:cs typeface="+mn-lt"/>
              </a:rPr>
              <a:t>Subject to regular federal inspections and surveys.</a:t>
            </a:r>
            <a:endParaRPr lang="en-US">
              <a:ea typeface="+mn-lt"/>
              <a:cs typeface="+mn-lt"/>
            </a:endParaRPr>
          </a:p>
          <a:p>
            <a:pPr>
              <a:buFont typeface="Arial"/>
              <a:buChar char="•"/>
            </a:pPr>
            <a:r>
              <a:rPr lang="en-US" sz="2200">
                <a:solidFill>
                  <a:srgbClr val="000000"/>
                </a:solidFill>
                <a:ea typeface="+mn-lt"/>
                <a:cs typeface="+mn-lt"/>
              </a:rPr>
              <a:t>May face payment suspensions, civil penalties, or decertification for serious or repeated violations.</a:t>
            </a:r>
            <a:endParaRPr lang="en-US">
              <a:ea typeface="+mn-lt"/>
              <a:cs typeface="+mn-lt"/>
            </a:endParaRPr>
          </a:p>
          <a:p>
            <a:pPr>
              <a:buFont typeface="Arial"/>
              <a:buChar char="•"/>
            </a:pPr>
            <a:endParaRPr lang="en-US"/>
          </a:p>
          <a:p>
            <a:pPr>
              <a:buFont typeface="Arial"/>
              <a:buChar char="•"/>
            </a:pPr>
            <a:endParaRPr lang="en-US" sz="2200">
              <a:ea typeface="+mn-lt"/>
              <a:cs typeface="+mn-lt"/>
            </a:endParaRPr>
          </a:p>
        </p:txBody>
      </p:sp>
      <p:pic>
        <p:nvPicPr>
          <p:cNvPr id="6" name="Picture 5">
            <a:extLst>
              <a:ext uri="{FF2B5EF4-FFF2-40B4-BE49-F238E27FC236}">
                <a16:creationId xmlns:a16="http://schemas.microsoft.com/office/drawing/2014/main" id="{289C7CCA-3E92-625E-06B6-2C3F5AD5F19A}"/>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886827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5599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C7E31-037C-44AC-B3E8-5E907DDF924A}"/>
              </a:ext>
            </a:extLst>
          </p:cNvPr>
          <p:cNvSpPr>
            <a:spLocks noGrp="1"/>
          </p:cNvSpPr>
          <p:nvPr>
            <p:ph type="ctrTitle"/>
          </p:nvPr>
        </p:nvSpPr>
        <p:spPr>
          <a:xfrm>
            <a:off x="1538868" y="2395417"/>
            <a:ext cx="9144000" cy="1047965"/>
          </a:xfrm>
        </p:spPr>
        <p:txBody>
          <a:bodyPr>
            <a:normAutofit fontScale="90000"/>
          </a:bodyPr>
          <a:lstStyle/>
          <a:p>
            <a:r>
              <a:rPr lang="en-US">
                <a:solidFill>
                  <a:schemeClr val="bg1"/>
                </a:solidFill>
                <a:effectLst>
                  <a:outerShdw blurRad="38100" dist="38100" dir="2700000" algn="tl">
                    <a:srgbClr val="000000">
                      <a:alpha val="43137"/>
                    </a:srgbClr>
                  </a:outerShdw>
                </a:effectLst>
                <a:latin typeface="Franklin Gothic Medium" panose="020B0603020102020204" pitchFamily="34" charset="0"/>
              </a:rPr>
              <a:t>Regulations, Standards, Enforcement</a:t>
            </a:r>
          </a:p>
        </p:txBody>
      </p:sp>
      <p:sp>
        <p:nvSpPr>
          <p:cNvPr id="3" name="Subtitle 2">
            <a:extLst>
              <a:ext uri="{FF2B5EF4-FFF2-40B4-BE49-F238E27FC236}">
                <a16:creationId xmlns:a16="http://schemas.microsoft.com/office/drawing/2014/main" id="{63534B63-1284-4A47-9A42-060760101F9C}"/>
              </a:ext>
            </a:extLst>
          </p:cNvPr>
          <p:cNvSpPr>
            <a:spLocks noGrp="1"/>
          </p:cNvSpPr>
          <p:nvPr>
            <p:ph type="subTitle" idx="1"/>
          </p:nvPr>
        </p:nvSpPr>
        <p:spPr>
          <a:xfrm>
            <a:off x="1523999" y="3509963"/>
            <a:ext cx="9267645" cy="1655762"/>
          </a:xfrm>
        </p:spPr>
        <p:txBody>
          <a:bodyPr>
            <a:normAutofit/>
          </a:bodyPr>
          <a:lstStyle/>
          <a:p>
            <a:r>
              <a:rPr lang="en-US">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Stephen Davis</a:t>
            </a:r>
          </a:p>
          <a:p>
            <a:r>
              <a:rPr lang="en-US">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Director, Division of Health Care Facility Licensure and Certification</a:t>
            </a:r>
          </a:p>
          <a:p>
            <a:r>
              <a:rPr lang="en-US">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May 5, 2025</a:t>
            </a:r>
          </a:p>
        </p:txBody>
      </p:sp>
      <p:sp>
        <p:nvSpPr>
          <p:cNvPr id="4" name="TextBox 3">
            <a:extLst>
              <a:ext uri="{FF2B5EF4-FFF2-40B4-BE49-F238E27FC236}">
                <a16:creationId xmlns:a16="http://schemas.microsoft.com/office/drawing/2014/main" id="{4AD022B2-55FE-1EF6-B8BA-AA424DBC9998}"/>
              </a:ext>
            </a:extLst>
          </p:cNvPr>
          <p:cNvSpPr txBox="1"/>
          <p:nvPr/>
        </p:nvSpPr>
        <p:spPr>
          <a:xfrm>
            <a:off x="0" y="452063"/>
            <a:ext cx="12192000" cy="1047964"/>
          </a:xfrm>
          <a:prstGeom prst="rect">
            <a:avLst/>
          </a:prstGeom>
          <a:solidFill>
            <a:srgbClr val="032E53"/>
          </a:solidFill>
          <a:ln>
            <a:solidFill>
              <a:srgbClr val="032E53"/>
            </a:solidFill>
          </a:ln>
        </p:spPr>
        <p:txBody>
          <a:bodyPr wrap="square" rtlCol="0">
            <a:spAutoFit/>
          </a:bodyPr>
          <a:lstStyle/>
          <a:p>
            <a:endParaRPr lang="en-US"/>
          </a:p>
        </p:txBody>
      </p:sp>
      <p:sp>
        <p:nvSpPr>
          <p:cNvPr id="6" name="Oval 5">
            <a:extLst>
              <a:ext uri="{FF2B5EF4-FFF2-40B4-BE49-F238E27FC236}">
                <a16:creationId xmlns:a16="http://schemas.microsoft.com/office/drawing/2014/main" id="{66B75D47-76BF-850D-542C-33643183F7C2}"/>
              </a:ext>
            </a:extLst>
          </p:cNvPr>
          <p:cNvSpPr/>
          <p:nvPr/>
        </p:nvSpPr>
        <p:spPr>
          <a:xfrm>
            <a:off x="687672" y="169675"/>
            <a:ext cx="1639230" cy="16557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Bureau of Family Health and Nutrition | Mass.gov">
            <a:extLst>
              <a:ext uri="{FF2B5EF4-FFF2-40B4-BE49-F238E27FC236}">
                <a16:creationId xmlns:a16="http://schemas.microsoft.com/office/drawing/2014/main" id="{947477B5-DB94-4BD0-E287-65FE25FB8B07}"/>
              </a:ext>
            </a:extLst>
          </p:cNvPr>
          <p:cNvPicPr>
            <a:picLocks noChangeAspect="1" noChangeArrowheads="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7200"/>
                    </a14:imgEffect>
                  </a14:imgLayer>
                </a14:imgProps>
              </a:ext>
              <a:ext uri="{28A0092B-C50C-407E-A947-70E740481C1C}">
                <a14:useLocalDpi xmlns:a14="http://schemas.microsoft.com/office/drawing/2010/main" val="0"/>
              </a:ext>
            </a:extLst>
          </a:blip>
          <a:srcRect/>
          <a:stretch>
            <a:fillRect/>
          </a:stretch>
        </p:blipFill>
        <p:spPr bwMode="auto">
          <a:xfrm>
            <a:off x="774235" y="236256"/>
            <a:ext cx="1499530" cy="1522600"/>
          </a:xfrm>
          <a:prstGeom prst="rect">
            <a:avLst/>
          </a:prstGeom>
          <a:noFill/>
          <a:extLst>
            <a:ext uri="{909E8E84-426E-40DD-AFC4-6F175D3DCCD1}">
              <a14:hiddenFill xmlns:a14="http://schemas.microsoft.com/office/drawing/2010/main">
                <a:solidFill>
                  <a:srgbClr val="FFFFFF"/>
                </a:solidFill>
              </a14:hiddenFill>
            </a:ext>
          </a:extLst>
        </p:spPr>
      </p:pic>
      <p:sp>
        <p:nvSpPr>
          <p:cNvPr id="7" name="Subtitle 2">
            <a:extLst>
              <a:ext uri="{FF2B5EF4-FFF2-40B4-BE49-F238E27FC236}">
                <a16:creationId xmlns:a16="http://schemas.microsoft.com/office/drawing/2014/main" id="{E32B330A-3850-3503-E24D-47D8D175DA65}"/>
              </a:ext>
            </a:extLst>
          </p:cNvPr>
          <p:cNvSpPr txBox="1">
            <a:spLocks/>
          </p:cNvSpPr>
          <p:nvPr/>
        </p:nvSpPr>
        <p:spPr>
          <a:xfrm>
            <a:off x="2273765" y="797435"/>
            <a:ext cx="9144000" cy="55467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Division of Health Care Facility Licensure and Certification</a:t>
            </a:r>
          </a:p>
        </p:txBody>
      </p:sp>
      <p:cxnSp>
        <p:nvCxnSpPr>
          <p:cNvPr id="10" name="Straight Connector 9">
            <a:extLst>
              <a:ext uri="{FF2B5EF4-FFF2-40B4-BE49-F238E27FC236}">
                <a16:creationId xmlns:a16="http://schemas.microsoft.com/office/drawing/2014/main" id="{526CF595-F7C3-BD0D-7F02-46E581283165}"/>
              </a:ext>
            </a:extLst>
          </p:cNvPr>
          <p:cNvCxnSpPr>
            <a:cxnSpLocks/>
          </p:cNvCxnSpPr>
          <p:nvPr/>
        </p:nvCxnSpPr>
        <p:spPr>
          <a:xfrm>
            <a:off x="0" y="6638426"/>
            <a:ext cx="12192000" cy="0"/>
          </a:xfrm>
          <a:prstGeom prst="line">
            <a:avLst/>
          </a:prstGeom>
          <a:ln w="254000">
            <a:solidFill>
              <a:srgbClr val="032E53"/>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BD6D6AA-E341-084D-6C91-C9C14DE84F52}"/>
              </a:ext>
            </a:extLst>
          </p:cNvPr>
          <p:cNvSpPr txBox="1"/>
          <p:nvPr/>
        </p:nvSpPr>
        <p:spPr>
          <a:xfrm>
            <a:off x="11708781" y="6469935"/>
            <a:ext cx="356839" cy="307777"/>
          </a:xfrm>
          <a:prstGeom prst="rect">
            <a:avLst/>
          </a:prstGeom>
          <a:noFill/>
        </p:spPr>
        <p:txBody>
          <a:bodyPr wrap="square" rtlCol="0">
            <a:spAutoFit/>
          </a:bodyPr>
          <a:lstStyle/>
          <a:p>
            <a:r>
              <a:rPr lang="en-US" sz="1400">
                <a:solidFill>
                  <a:schemeClr val="bg1"/>
                </a:solidFill>
              </a:rPr>
              <a:t>1</a:t>
            </a:r>
            <a:endParaRPr lang="en-US">
              <a:solidFill>
                <a:schemeClr val="bg1"/>
              </a:solidFill>
            </a:endParaRPr>
          </a:p>
        </p:txBody>
      </p:sp>
    </p:spTree>
    <p:extLst>
      <p:ext uri="{BB962C8B-B14F-4D97-AF65-F5344CB8AC3E}">
        <p14:creationId xmlns:p14="http://schemas.microsoft.com/office/powerpoint/2010/main" val="3003663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4FDF24-986A-4737-B252-274E436BA98C}"/>
              </a:ext>
            </a:extLst>
          </p:cNvPr>
          <p:cNvSpPr>
            <a:spLocks noGrp="1"/>
          </p:cNvSpPr>
          <p:nvPr>
            <p:ph idx="1"/>
          </p:nvPr>
        </p:nvSpPr>
        <p:spPr>
          <a:xfrm>
            <a:off x="838200" y="1268085"/>
            <a:ext cx="10515600" cy="4908878"/>
          </a:xfrm>
        </p:spPr>
        <p:txBody>
          <a:bodyPr>
            <a:normAutofit lnSpcReduction="10000"/>
          </a:bodyPr>
          <a:lstStyle/>
          <a:p>
            <a:pPr marL="342900" lvl="1" indent="-342900">
              <a:spcAft>
                <a:spcPts val="1200"/>
              </a:spcAft>
              <a:buFont typeface="Arial" panose="020B0604020202020204" pitchFamily="34" charset="0"/>
              <a:buChar char="•"/>
            </a:pPr>
            <a:r>
              <a:rPr lang="en-US"/>
              <a:t>The Department of Public Health (DPH), through the Division of Health Care Facility Licensure and Certification (DHCFLC) licenses health care facilities and oversees compliance with state licensure regulations.</a:t>
            </a:r>
          </a:p>
          <a:p>
            <a:pPr marL="342900" lvl="1" indent="-342900">
              <a:spcAft>
                <a:spcPts val="1200"/>
              </a:spcAft>
              <a:buFont typeface="Arial" panose="020B0604020202020204" pitchFamily="34" charset="0"/>
              <a:buChar char="•"/>
            </a:pPr>
            <a:r>
              <a:rPr lang="en-US"/>
              <a:t>DHCFLC regulates approximately 1,300 health care facilities and programs, including nursing homes, rest homes, hospital, clinics, ambulatory surgical centers, end stage renal dialysis centers, hospice agencies and adult day health programs.</a:t>
            </a:r>
          </a:p>
          <a:p>
            <a:pPr marL="342900" lvl="1" indent="-342900">
              <a:spcAft>
                <a:spcPts val="1200"/>
              </a:spcAft>
              <a:buFont typeface="Arial" panose="020B0604020202020204" pitchFamily="34" charset="0"/>
              <a:buChar char="•"/>
            </a:pPr>
            <a:r>
              <a:rPr lang="en-US"/>
              <a:t>The DHCFLC is also the State Survey Agency responsible for monitoring certified health care facilities compliance with federal regulations on behalf of the Centers for Medicare and Medicaid Services (CMS).</a:t>
            </a:r>
          </a:p>
          <a:p>
            <a:pPr marL="342900" lvl="1" indent="-342900">
              <a:spcAft>
                <a:spcPts val="1200"/>
              </a:spcAft>
              <a:buFont typeface="Arial" panose="020B0604020202020204" pitchFamily="34" charset="0"/>
              <a:buChar char="•"/>
            </a:pPr>
            <a:r>
              <a:rPr lang="en-US"/>
              <a:t>There are approximately 347 nursing homes that total approximately 40,000 licensed beds and approximately 58 Rest Homes that total approximately 2000 licensed beds.  There are currently 17 nursing homes in receivership and one nursing home in the process of closing.  </a:t>
            </a:r>
          </a:p>
        </p:txBody>
      </p:sp>
      <p:cxnSp>
        <p:nvCxnSpPr>
          <p:cNvPr id="4" name="Straight Connector 3">
            <a:extLst>
              <a:ext uri="{FF2B5EF4-FFF2-40B4-BE49-F238E27FC236}">
                <a16:creationId xmlns:a16="http://schemas.microsoft.com/office/drawing/2014/main" id="{233F4E46-9178-AA9A-5C59-775BF69CEAC8}"/>
              </a:ext>
            </a:extLst>
          </p:cNvPr>
          <p:cNvCxnSpPr>
            <a:cxnSpLocks/>
          </p:cNvCxnSpPr>
          <p:nvPr/>
        </p:nvCxnSpPr>
        <p:spPr>
          <a:xfrm>
            <a:off x="0" y="6733599"/>
            <a:ext cx="12192000" cy="0"/>
          </a:xfrm>
          <a:prstGeom prst="line">
            <a:avLst/>
          </a:prstGeom>
          <a:ln w="254000">
            <a:solidFill>
              <a:srgbClr val="032E53"/>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9EA203D-32A0-B0A9-2965-40EF744A5E84}"/>
              </a:ext>
            </a:extLst>
          </p:cNvPr>
          <p:cNvSpPr txBox="1"/>
          <p:nvPr/>
        </p:nvSpPr>
        <p:spPr>
          <a:xfrm>
            <a:off x="11708781" y="6579710"/>
            <a:ext cx="356839" cy="307777"/>
          </a:xfrm>
          <a:prstGeom prst="rect">
            <a:avLst/>
          </a:prstGeom>
          <a:noFill/>
        </p:spPr>
        <p:txBody>
          <a:bodyPr wrap="square" rtlCol="0">
            <a:spAutoFit/>
          </a:bodyPr>
          <a:lstStyle/>
          <a:p>
            <a:r>
              <a:rPr lang="en-US" sz="1400">
                <a:solidFill>
                  <a:schemeClr val="bg1"/>
                </a:solidFill>
              </a:rPr>
              <a:t>2</a:t>
            </a:r>
            <a:endParaRPr lang="en-US">
              <a:solidFill>
                <a:schemeClr val="bg1"/>
              </a:solidFill>
            </a:endParaRPr>
          </a:p>
        </p:txBody>
      </p:sp>
      <p:sp>
        <p:nvSpPr>
          <p:cNvPr id="8" name="TextBox 7">
            <a:extLst>
              <a:ext uri="{FF2B5EF4-FFF2-40B4-BE49-F238E27FC236}">
                <a16:creationId xmlns:a16="http://schemas.microsoft.com/office/drawing/2014/main" id="{E5191E63-9DD6-3575-4BE8-EBF6954CFFDD}"/>
              </a:ext>
            </a:extLst>
          </p:cNvPr>
          <p:cNvSpPr txBox="1"/>
          <p:nvPr/>
        </p:nvSpPr>
        <p:spPr>
          <a:xfrm>
            <a:off x="0" y="-20058"/>
            <a:ext cx="12192000" cy="1047964"/>
          </a:xfrm>
          <a:prstGeom prst="rect">
            <a:avLst/>
          </a:prstGeom>
          <a:solidFill>
            <a:srgbClr val="055994"/>
          </a:solidFill>
          <a:ln>
            <a:solidFill>
              <a:srgbClr val="032E53"/>
            </a:solidFill>
          </a:ln>
        </p:spPr>
        <p:txBody>
          <a:bodyPr wrap="square" rtlCol="0">
            <a:spAutoFit/>
          </a:bodyPr>
          <a:lstStyle/>
          <a:p>
            <a:endParaRPr lang="en-US"/>
          </a:p>
        </p:txBody>
      </p:sp>
      <p:sp>
        <p:nvSpPr>
          <p:cNvPr id="9" name="Title 1">
            <a:extLst>
              <a:ext uri="{FF2B5EF4-FFF2-40B4-BE49-F238E27FC236}">
                <a16:creationId xmlns:a16="http://schemas.microsoft.com/office/drawing/2014/main" id="{2099950A-3422-EB88-C61E-9A6B4133DFF8}"/>
              </a:ext>
            </a:extLst>
          </p:cNvPr>
          <p:cNvSpPr>
            <a:spLocks noGrp="1"/>
          </p:cNvSpPr>
          <p:nvPr>
            <p:ph type="title"/>
          </p:nvPr>
        </p:nvSpPr>
        <p:spPr>
          <a:xfrm>
            <a:off x="838200" y="64252"/>
            <a:ext cx="10515600" cy="905551"/>
          </a:xfrm>
        </p:spPr>
        <p:txBody>
          <a:bodyPr/>
          <a:lstStyle/>
          <a:p>
            <a:r>
              <a:rPr lang="en-US">
                <a:solidFill>
                  <a:schemeClr val="bg1"/>
                </a:solidFill>
                <a:effectLst>
                  <a:outerShdw blurRad="38100" dist="38100" dir="2700000" algn="tl">
                    <a:srgbClr val="000000">
                      <a:alpha val="43137"/>
                    </a:srgbClr>
                  </a:outerShdw>
                </a:effectLst>
                <a:latin typeface="Franklin Gothic Medium" panose="020B0603020102020204" pitchFamily="34" charset="0"/>
              </a:rPr>
              <a:t>Division Overview</a:t>
            </a:r>
          </a:p>
        </p:txBody>
      </p:sp>
    </p:spTree>
    <p:extLst>
      <p:ext uri="{BB962C8B-B14F-4D97-AF65-F5344CB8AC3E}">
        <p14:creationId xmlns:p14="http://schemas.microsoft.com/office/powerpoint/2010/main" val="1577856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fld id="{CA49D0EE-DE7F-324B-A84C-F36708423CDB}" type="slidenum">
              <a:rPr lang="en-US" smtClean="0"/>
              <a:pPr/>
              <a:t>13</a:t>
            </a:fld>
            <a:endParaRPr lang="en-US"/>
          </a:p>
        </p:txBody>
      </p:sp>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a:xfrm>
            <a:off x="172062" y="37917"/>
            <a:ext cx="11599178" cy="874654"/>
          </a:xfrm>
        </p:spPr>
        <p:txBody>
          <a:bodyPr>
            <a:noAutofit/>
          </a:bodyPr>
          <a:lstStyle/>
          <a:p>
            <a:r>
              <a:rPr lang="en-US" altLang="en-US" sz="3200">
                <a:effectLst>
                  <a:outerShdw blurRad="38100" dist="38100" dir="2700000" algn="tl">
                    <a:srgbClr val="000000">
                      <a:alpha val="43137"/>
                    </a:srgbClr>
                  </a:outerShdw>
                </a:effectLst>
              </a:rPr>
              <a:t>Division Of Health Care Facility Licensure and Certification</a:t>
            </a:r>
            <a:endParaRPr lang="en-US" sz="3200">
              <a:effectLst>
                <a:outerShdw blurRad="38100" dist="38100" dir="2700000" algn="tl">
                  <a:srgbClr val="000000">
                    <a:alpha val="43137"/>
                  </a:srgbClr>
                </a:outerShdw>
              </a:effectLst>
            </a:endParaRPr>
          </a:p>
        </p:txBody>
      </p:sp>
      <p:grpSp>
        <p:nvGrpSpPr>
          <p:cNvPr id="53" name="Content Placeholder 3076">
            <a:extLst>
              <a:ext uri="{FF2B5EF4-FFF2-40B4-BE49-F238E27FC236}">
                <a16:creationId xmlns:a16="http://schemas.microsoft.com/office/drawing/2014/main" id="{E4C97BA0-19E3-B982-8652-0911F956764C}"/>
              </a:ext>
            </a:extLst>
          </p:cNvPr>
          <p:cNvGrpSpPr>
            <a:grpSpLocks/>
          </p:cNvGrpSpPr>
          <p:nvPr/>
        </p:nvGrpSpPr>
        <p:grpSpPr bwMode="auto">
          <a:xfrm>
            <a:off x="267241" y="1475670"/>
            <a:ext cx="7121921" cy="4398985"/>
            <a:chOff x="504" y="1148"/>
            <a:chExt cx="3240" cy="3464"/>
          </a:xfrm>
        </p:grpSpPr>
        <p:cxnSp>
          <p:nvCxnSpPr>
            <p:cNvPr id="54" name="_s2052">
              <a:extLst>
                <a:ext uri="{FF2B5EF4-FFF2-40B4-BE49-F238E27FC236}">
                  <a16:creationId xmlns:a16="http://schemas.microsoft.com/office/drawing/2014/main" id="{998B7EA0-E2D9-2B79-81F9-4C2FF3277C90}"/>
                </a:ext>
              </a:extLst>
            </p:cNvPr>
            <p:cNvCxnSpPr>
              <a:cxnSpLocks noChangeShapeType="1"/>
              <a:stCxn id="81" idx="1"/>
              <a:endCxn id="70" idx="2"/>
            </p:cNvCxnSpPr>
            <p:nvPr/>
          </p:nvCxnSpPr>
          <p:spPr bwMode="auto">
            <a:xfrm rot="10800000">
              <a:off x="2736" y="2449"/>
              <a:ext cx="143" cy="2019"/>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55" name="_s2053">
              <a:extLst>
                <a:ext uri="{FF2B5EF4-FFF2-40B4-BE49-F238E27FC236}">
                  <a16:creationId xmlns:a16="http://schemas.microsoft.com/office/drawing/2014/main" id="{C76253EC-35E6-A2F9-F848-DD3720929C15}"/>
                </a:ext>
              </a:extLst>
            </p:cNvPr>
            <p:cNvCxnSpPr>
              <a:cxnSpLocks noChangeShapeType="1"/>
              <a:stCxn id="80" idx="1"/>
            </p:cNvCxnSpPr>
            <p:nvPr/>
          </p:nvCxnSpPr>
          <p:spPr bwMode="auto">
            <a:xfrm rot="10800000">
              <a:off x="1584" y="3471"/>
              <a:ext cx="144" cy="59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56" name="_s2055">
              <a:extLst>
                <a:ext uri="{FF2B5EF4-FFF2-40B4-BE49-F238E27FC236}">
                  <a16:creationId xmlns:a16="http://schemas.microsoft.com/office/drawing/2014/main" id="{028B78D2-C328-DA9D-F727-5DEFF6FB41D8}"/>
                </a:ext>
              </a:extLst>
            </p:cNvPr>
            <p:cNvCxnSpPr>
              <a:cxnSpLocks noChangeShapeType="1"/>
              <a:endCxn id="70" idx="2"/>
            </p:cNvCxnSpPr>
            <p:nvPr/>
          </p:nvCxnSpPr>
          <p:spPr bwMode="auto">
            <a:xfrm rot="10800000">
              <a:off x="2736" y="2449"/>
              <a:ext cx="144" cy="2015"/>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58" name="_s2061">
              <a:extLst>
                <a:ext uri="{FF2B5EF4-FFF2-40B4-BE49-F238E27FC236}">
                  <a16:creationId xmlns:a16="http://schemas.microsoft.com/office/drawing/2014/main" id="{7A4CA3F5-BA88-9A23-9E51-74499BFF829E}"/>
                </a:ext>
              </a:extLst>
            </p:cNvPr>
            <p:cNvCxnSpPr>
              <a:cxnSpLocks noChangeShapeType="1"/>
              <a:stCxn id="78" idx="1"/>
              <a:endCxn id="70" idx="2"/>
            </p:cNvCxnSpPr>
            <p:nvPr/>
          </p:nvCxnSpPr>
          <p:spPr bwMode="auto">
            <a:xfrm rot="10800000">
              <a:off x="2736" y="2449"/>
              <a:ext cx="144" cy="158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59" name="_s2062">
              <a:extLst>
                <a:ext uri="{FF2B5EF4-FFF2-40B4-BE49-F238E27FC236}">
                  <a16:creationId xmlns:a16="http://schemas.microsoft.com/office/drawing/2014/main" id="{0E507181-D033-759B-0EE7-08227D822313}"/>
                </a:ext>
              </a:extLst>
            </p:cNvPr>
            <p:cNvCxnSpPr>
              <a:cxnSpLocks noChangeShapeType="1"/>
              <a:stCxn id="77" idx="1"/>
              <a:endCxn id="70" idx="2"/>
            </p:cNvCxnSpPr>
            <p:nvPr/>
          </p:nvCxnSpPr>
          <p:spPr bwMode="auto">
            <a:xfrm rot="10800000">
              <a:off x="2736" y="2449"/>
              <a:ext cx="144" cy="1151"/>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0" name="_s2063">
              <a:extLst>
                <a:ext uri="{FF2B5EF4-FFF2-40B4-BE49-F238E27FC236}">
                  <a16:creationId xmlns:a16="http://schemas.microsoft.com/office/drawing/2014/main" id="{8022BC53-3857-6C06-857B-82C66D0606ED}"/>
                </a:ext>
              </a:extLst>
            </p:cNvPr>
            <p:cNvCxnSpPr>
              <a:cxnSpLocks noChangeShapeType="1"/>
              <a:stCxn id="76" idx="1"/>
              <a:endCxn id="70" idx="2"/>
            </p:cNvCxnSpPr>
            <p:nvPr/>
          </p:nvCxnSpPr>
          <p:spPr bwMode="auto">
            <a:xfrm rot="10800000">
              <a:off x="2736" y="2449"/>
              <a:ext cx="144" cy="72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1" name="_s2064">
              <a:extLst>
                <a:ext uri="{FF2B5EF4-FFF2-40B4-BE49-F238E27FC236}">
                  <a16:creationId xmlns:a16="http://schemas.microsoft.com/office/drawing/2014/main" id="{30199C55-6D54-29BC-380F-FAF8E2C0261D}"/>
                </a:ext>
              </a:extLst>
            </p:cNvPr>
            <p:cNvCxnSpPr>
              <a:cxnSpLocks noChangeShapeType="1"/>
              <a:stCxn id="75" idx="1"/>
              <a:endCxn id="70" idx="2"/>
            </p:cNvCxnSpPr>
            <p:nvPr/>
          </p:nvCxnSpPr>
          <p:spPr bwMode="auto">
            <a:xfrm rot="10800000">
              <a:off x="2736" y="2449"/>
              <a:ext cx="144" cy="287"/>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2" name="_s2065">
              <a:extLst>
                <a:ext uri="{FF2B5EF4-FFF2-40B4-BE49-F238E27FC236}">
                  <a16:creationId xmlns:a16="http://schemas.microsoft.com/office/drawing/2014/main" id="{45B5A67A-1390-0C09-DAC2-CD528092D839}"/>
                </a:ext>
              </a:extLst>
            </p:cNvPr>
            <p:cNvCxnSpPr>
              <a:cxnSpLocks noChangeShapeType="1"/>
              <a:stCxn id="74" idx="1"/>
              <a:endCxn id="69" idx="2"/>
            </p:cNvCxnSpPr>
            <p:nvPr/>
          </p:nvCxnSpPr>
          <p:spPr bwMode="auto">
            <a:xfrm rot="10800000">
              <a:off x="1584" y="2449"/>
              <a:ext cx="144" cy="1151"/>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3" name="_s2066">
              <a:extLst>
                <a:ext uri="{FF2B5EF4-FFF2-40B4-BE49-F238E27FC236}">
                  <a16:creationId xmlns:a16="http://schemas.microsoft.com/office/drawing/2014/main" id="{D2588E42-81E4-334A-E3C2-2C254B05ED4E}"/>
                </a:ext>
              </a:extLst>
            </p:cNvPr>
            <p:cNvCxnSpPr>
              <a:cxnSpLocks noChangeShapeType="1"/>
              <a:stCxn id="73" idx="1"/>
              <a:endCxn id="69" idx="2"/>
            </p:cNvCxnSpPr>
            <p:nvPr/>
          </p:nvCxnSpPr>
          <p:spPr bwMode="auto">
            <a:xfrm rot="10800000">
              <a:off x="1584" y="2448"/>
              <a:ext cx="144" cy="72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4" name="_s2067">
              <a:extLst>
                <a:ext uri="{FF2B5EF4-FFF2-40B4-BE49-F238E27FC236}">
                  <a16:creationId xmlns:a16="http://schemas.microsoft.com/office/drawing/2014/main" id="{08044CFD-F957-F5D2-D3DF-42C0374F4204}"/>
                </a:ext>
              </a:extLst>
            </p:cNvPr>
            <p:cNvCxnSpPr>
              <a:cxnSpLocks noChangeShapeType="1"/>
              <a:stCxn id="72" idx="1"/>
              <a:endCxn id="69" idx="2"/>
            </p:cNvCxnSpPr>
            <p:nvPr/>
          </p:nvCxnSpPr>
          <p:spPr bwMode="auto">
            <a:xfrm rot="10800000">
              <a:off x="1584" y="2449"/>
              <a:ext cx="144" cy="287"/>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5" name="_s2068">
              <a:extLst>
                <a:ext uri="{FF2B5EF4-FFF2-40B4-BE49-F238E27FC236}">
                  <a16:creationId xmlns:a16="http://schemas.microsoft.com/office/drawing/2014/main" id="{A6CF0017-CD08-5EE0-DCEF-FC6D722B2F96}"/>
                </a:ext>
              </a:extLst>
            </p:cNvPr>
            <p:cNvCxnSpPr>
              <a:cxnSpLocks noChangeShapeType="1"/>
            </p:cNvCxnSpPr>
            <p:nvPr/>
          </p:nvCxnSpPr>
          <p:spPr bwMode="auto">
            <a:xfrm flipV="1">
              <a:off x="1367" y="1441"/>
              <a:ext cx="1368" cy="20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66" name="_s2071">
              <a:extLst>
                <a:ext uri="{FF2B5EF4-FFF2-40B4-BE49-F238E27FC236}">
                  <a16:creationId xmlns:a16="http://schemas.microsoft.com/office/drawing/2014/main" id="{973065A3-30E9-DF6E-6064-C2EDBD9CA8B1}"/>
                </a:ext>
              </a:extLst>
            </p:cNvPr>
            <p:cNvCxnSpPr>
              <a:cxnSpLocks noChangeShapeType="1"/>
              <a:stCxn id="70" idx="0"/>
              <a:endCxn id="68" idx="2"/>
            </p:cNvCxnSpPr>
            <p:nvPr/>
          </p:nvCxnSpPr>
          <p:spPr bwMode="auto">
            <a:xfrm flipV="1">
              <a:off x="2736" y="1436"/>
              <a:ext cx="0" cy="724"/>
            </a:xfrm>
            <a:prstGeom prst="straightConnector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67" name="_s2072">
              <a:extLst>
                <a:ext uri="{FF2B5EF4-FFF2-40B4-BE49-F238E27FC236}">
                  <a16:creationId xmlns:a16="http://schemas.microsoft.com/office/drawing/2014/main" id="{B50B4BFE-5E3C-5B8D-E3D7-99DA1878D48D}"/>
                </a:ext>
              </a:extLst>
            </p:cNvPr>
            <p:cNvCxnSpPr>
              <a:cxnSpLocks noChangeShapeType="1"/>
              <a:stCxn id="69" idx="0"/>
            </p:cNvCxnSpPr>
            <p:nvPr/>
          </p:nvCxnSpPr>
          <p:spPr bwMode="auto">
            <a:xfrm rot="5400000" flipH="1" flipV="1">
              <a:off x="2121" y="1546"/>
              <a:ext cx="77" cy="1151"/>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68" name="_s2073">
              <a:extLst>
                <a:ext uri="{FF2B5EF4-FFF2-40B4-BE49-F238E27FC236}">
                  <a16:creationId xmlns:a16="http://schemas.microsoft.com/office/drawing/2014/main" id="{13E46B1E-2296-FFB5-951E-DF911C11C366}"/>
                </a:ext>
              </a:extLst>
            </p:cNvPr>
            <p:cNvSpPr>
              <a:spLocks noChangeArrowheads="1"/>
            </p:cNvSpPr>
            <p:nvPr/>
          </p:nvSpPr>
          <p:spPr bwMode="auto">
            <a:xfrm>
              <a:off x="2304" y="1148"/>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DIVISION DIRECTOR</a:t>
              </a:r>
            </a:p>
          </p:txBody>
        </p:sp>
        <p:sp>
          <p:nvSpPr>
            <p:cNvPr id="69" name="_s2074">
              <a:extLst>
                <a:ext uri="{FF2B5EF4-FFF2-40B4-BE49-F238E27FC236}">
                  <a16:creationId xmlns:a16="http://schemas.microsoft.com/office/drawing/2014/main" id="{3B0FC315-3164-3FA0-A9D7-E703BD040951}"/>
                </a:ext>
              </a:extLst>
            </p:cNvPr>
            <p:cNvSpPr>
              <a:spLocks noChangeArrowheads="1"/>
            </p:cNvSpPr>
            <p:nvPr/>
          </p:nvSpPr>
          <p:spPr bwMode="auto">
            <a:xfrm>
              <a:off x="1152" y="2160"/>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LICENSURE UNIT</a:t>
              </a:r>
            </a:p>
          </p:txBody>
        </p:sp>
        <p:sp>
          <p:nvSpPr>
            <p:cNvPr id="70" name="_s2075">
              <a:extLst>
                <a:ext uri="{FF2B5EF4-FFF2-40B4-BE49-F238E27FC236}">
                  <a16:creationId xmlns:a16="http://schemas.microsoft.com/office/drawing/2014/main" id="{823CF724-0101-B8C6-2E04-F6FB555841FF}"/>
                </a:ext>
              </a:extLst>
            </p:cNvPr>
            <p:cNvSpPr>
              <a:spLocks noChangeArrowheads="1"/>
            </p:cNvSpPr>
            <p:nvPr/>
          </p:nvSpPr>
          <p:spPr bwMode="auto">
            <a:xfrm>
              <a:off x="2304" y="2160"/>
              <a:ext cx="864" cy="289"/>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D9D9D9"/>
                  </a:solidFill>
                </a14:hiddenFill>
              </a:ext>
            </a:extLst>
          </p:spPr>
          <p:txBody>
            <a:bodyPr wrap="none"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en-US" altLang="en-US" sz="900">
                  <a:solidFill>
                    <a:prstClr val="black"/>
                  </a:solidFill>
                  <a:ea typeface="ＭＳ Ｐゴシック" pitchFamily="34" charset="-128"/>
                </a:rPr>
                <a:t>CERTIFICATION UNIT</a:t>
              </a:r>
            </a:p>
          </p:txBody>
        </p:sp>
        <p:sp>
          <p:nvSpPr>
            <p:cNvPr id="71" name="_s2078">
              <a:extLst>
                <a:ext uri="{FF2B5EF4-FFF2-40B4-BE49-F238E27FC236}">
                  <a16:creationId xmlns:a16="http://schemas.microsoft.com/office/drawing/2014/main" id="{C3FFE5A3-AC65-34DB-4333-0D44D9684A38}"/>
                </a:ext>
              </a:extLst>
            </p:cNvPr>
            <p:cNvSpPr>
              <a:spLocks noChangeArrowheads="1"/>
            </p:cNvSpPr>
            <p:nvPr/>
          </p:nvSpPr>
          <p:spPr bwMode="auto">
            <a:xfrm>
              <a:off x="504" y="1492"/>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DEPUTY DIVISION DIRECTOR</a:t>
              </a:r>
            </a:p>
          </p:txBody>
        </p:sp>
        <p:sp>
          <p:nvSpPr>
            <p:cNvPr id="72" name="_s2079">
              <a:extLst>
                <a:ext uri="{FF2B5EF4-FFF2-40B4-BE49-F238E27FC236}">
                  <a16:creationId xmlns:a16="http://schemas.microsoft.com/office/drawing/2014/main" id="{837ADA27-BB05-E0D0-CA82-1C5C5897CA57}"/>
                </a:ext>
              </a:extLst>
            </p:cNvPr>
            <p:cNvSpPr>
              <a:spLocks noChangeArrowheads="1"/>
            </p:cNvSpPr>
            <p:nvPr/>
          </p:nvSpPr>
          <p:spPr bwMode="auto">
            <a:xfrm>
              <a:off x="1728" y="2592"/>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PLAN REVIEW</a:t>
              </a:r>
            </a:p>
          </p:txBody>
        </p:sp>
        <p:sp>
          <p:nvSpPr>
            <p:cNvPr id="73" name="_s2080">
              <a:extLst>
                <a:ext uri="{FF2B5EF4-FFF2-40B4-BE49-F238E27FC236}">
                  <a16:creationId xmlns:a16="http://schemas.microsoft.com/office/drawing/2014/main" id="{912C43A4-CD2C-1AFF-682B-7C57B1E1E829}"/>
                </a:ext>
              </a:extLst>
            </p:cNvPr>
            <p:cNvSpPr>
              <a:spLocks noChangeArrowheads="1"/>
            </p:cNvSpPr>
            <p:nvPr/>
          </p:nvSpPr>
          <p:spPr bwMode="auto">
            <a:xfrm>
              <a:off x="1728" y="3024"/>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PROCESSING</a:t>
              </a:r>
            </a:p>
          </p:txBody>
        </p:sp>
        <p:sp>
          <p:nvSpPr>
            <p:cNvPr id="74" name="_s2081">
              <a:extLst>
                <a:ext uri="{FF2B5EF4-FFF2-40B4-BE49-F238E27FC236}">
                  <a16:creationId xmlns:a16="http://schemas.microsoft.com/office/drawing/2014/main" id="{7627242A-3256-8F6A-E005-9E1994F316D0}"/>
                </a:ext>
              </a:extLst>
            </p:cNvPr>
            <p:cNvSpPr>
              <a:spLocks noChangeArrowheads="1"/>
            </p:cNvSpPr>
            <p:nvPr/>
          </p:nvSpPr>
          <p:spPr bwMode="auto">
            <a:xfrm>
              <a:off x="1728" y="3456"/>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LICENSURE INSPECTION</a:t>
              </a:r>
            </a:p>
          </p:txBody>
        </p:sp>
        <p:sp>
          <p:nvSpPr>
            <p:cNvPr id="75" name="_s2082">
              <a:extLst>
                <a:ext uri="{FF2B5EF4-FFF2-40B4-BE49-F238E27FC236}">
                  <a16:creationId xmlns:a16="http://schemas.microsoft.com/office/drawing/2014/main" id="{1F825063-3387-4566-8110-2D453B728AFC}"/>
                </a:ext>
              </a:extLst>
            </p:cNvPr>
            <p:cNvSpPr>
              <a:spLocks noChangeArrowheads="1"/>
            </p:cNvSpPr>
            <p:nvPr/>
          </p:nvSpPr>
          <p:spPr bwMode="auto">
            <a:xfrm>
              <a:off x="2880" y="2592"/>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D9D9D9"/>
                  </a:solidFill>
                </a14:hiddenFill>
              </a:ext>
            </a:extLst>
          </p:spPr>
          <p:txBody>
            <a:bodyPr wrap="none"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en-US" altLang="en-US" sz="900">
                  <a:solidFill>
                    <a:prstClr val="black"/>
                  </a:solidFill>
                  <a:ea typeface="ＭＳ Ｐゴシック" pitchFamily="34" charset="-128"/>
                </a:rPr>
                <a:t>NORTH</a:t>
              </a:r>
            </a:p>
          </p:txBody>
        </p:sp>
        <p:sp>
          <p:nvSpPr>
            <p:cNvPr id="76" name="_s2083">
              <a:extLst>
                <a:ext uri="{FF2B5EF4-FFF2-40B4-BE49-F238E27FC236}">
                  <a16:creationId xmlns:a16="http://schemas.microsoft.com/office/drawing/2014/main" id="{053989F9-C05F-857C-C679-DFEFFEF43AF1}"/>
                </a:ext>
              </a:extLst>
            </p:cNvPr>
            <p:cNvSpPr>
              <a:spLocks noChangeArrowheads="1"/>
            </p:cNvSpPr>
            <p:nvPr/>
          </p:nvSpPr>
          <p:spPr bwMode="auto">
            <a:xfrm>
              <a:off x="2880" y="3024"/>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SOUTH</a:t>
              </a:r>
            </a:p>
          </p:txBody>
        </p:sp>
        <p:sp>
          <p:nvSpPr>
            <p:cNvPr id="77" name="_s2084">
              <a:extLst>
                <a:ext uri="{FF2B5EF4-FFF2-40B4-BE49-F238E27FC236}">
                  <a16:creationId xmlns:a16="http://schemas.microsoft.com/office/drawing/2014/main" id="{2BC9942F-C284-D75D-BFCF-4E6CFD6068BB}"/>
                </a:ext>
              </a:extLst>
            </p:cNvPr>
            <p:cNvSpPr>
              <a:spLocks noChangeArrowheads="1"/>
            </p:cNvSpPr>
            <p:nvPr/>
          </p:nvSpPr>
          <p:spPr bwMode="auto">
            <a:xfrm>
              <a:off x="2880" y="3456"/>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D9D9D9"/>
                  </a:solidFill>
                </a14:hiddenFill>
              </a:ext>
            </a:extLst>
          </p:spPr>
          <p:txBody>
            <a:bodyPr wrap="none" lIns="0" tIns="0" rIns="0" bIns="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en-US" altLang="en-US" sz="900">
                  <a:solidFill>
                    <a:prstClr val="black"/>
                  </a:solidFill>
                  <a:ea typeface="ＭＳ Ｐゴシック" pitchFamily="34" charset="-128"/>
                </a:rPr>
                <a:t>WEST</a:t>
              </a:r>
            </a:p>
          </p:txBody>
        </p:sp>
        <p:sp>
          <p:nvSpPr>
            <p:cNvPr id="78" name="_s2085">
              <a:extLst>
                <a:ext uri="{FF2B5EF4-FFF2-40B4-BE49-F238E27FC236}">
                  <a16:creationId xmlns:a16="http://schemas.microsoft.com/office/drawing/2014/main" id="{4D50C04A-84A9-046D-2EDE-75800E6B0CE3}"/>
                </a:ext>
              </a:extLst>
            </p:cNvPr>
            <p:cNvSpPr>
              <a:spLocks noChangeArrowheads="1"/>
            </p:cNvSpPr>
            <p:nvPr/>
          </p:nvSpPr>
          <p:spPr bwMode="auto">
            <a:xfrm>
              <a:off x="2880" y="3888"/>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LIFE SAFETY</a:t>
              </a:r>
            </a:p>
          </p:txBody>
        </p:sp>
        <p:sp>
          <p:nvSpPr>
            <p:cNvPr id="80" name="_s2093">
              <a:extLst>
                <a:ext uri="{FF2B5EF4-FFF2-40B4-BE49-F238E27FC236}">
                  <a16:creationId xmlns:a16="http://schemas.microsoft.com/office/drawing/2014/main" id="{6B93E3FC-F022-E341-B932-BEC7B38B0774}"/>
                </a:ext>
              </a:extLst>
            </p:cNvPr>
            <p:cNvSpPr>
              <a:spLocks noChangeArrowheads="1"/>
            </p:cNvSpPr>
            <p:nvPr/>
          </p:nvSpPr>
          <p:spPr bwMode="auto">
            <a:xfrm>
              <a:off x="1728" y="3917"/>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HEALTH INSPECTION UNIT</a:t>
              </a:r>
            </a:p>
          </p:txBody>
        </p:sp>
        <p:sp>
          <p:nvSpPr>
            <p:cNvPr id="81" name="_s2094">
              <a:extLst>
                <a:ext uri="{FF2B5EF4-FFF2-40B4-BE49-F238E27FC236}">
                  <a16:creationId xmlns:a16="http://schemas.microsoft.com/office/drawing/2014/main" id="{D8711A13-BA57-3BC1-10E9-FB036803837A}"/>
                </a:ext>
              </a:extLst>
            </p:cNvPr>
            <p:cNvSpPr>
              <a:spLocks noChangeArrowheads="1"/>
            </p:cNvSpPr>
            <p:nvPr/>
          </p:nvSpPr>
          <p:spPr bwMode="auto">
            <a:xfrm>
              <a:off x="2879" y="4324"/>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PROCESSING</a:t>
              </a:r>
            </a:p>
          </p:txBody>
        </p:sp>
      </p:grpSp>
      <p:grpSp>
        <p:nvGrpSpPr>
          <p:cNvPr id="82" name="Content Placeholder 3076">
            <a:extLst>
              <a:ext uri="{FF2B5EF4-FFF2-40B4-BE49-F238E27FC236}">
                <a16:creationId xmlns:a16="http://schemas.microsoft.com/office/drawing/2014/main" id="{81218F46-3C67-1916-83F7-5D5DB92F2923}"/>
              </a:ext>
            </a:extLst>
          </p:cNvPr>
          <p:cNvGrpSpPr>
            <a:grpSpLocks/>
          </p:cNvGrpSpPr>
          <p:nvPr/>
        </p:nvGrpSpPr>
        <p:grpSpPr bwMode="auto">
          <a:xfrm>
            <a:off x="7273926" y="2779714"/>
            <a:ext cx="3165475" cy="3108325"/>
            <a:chOff x="3456" y="2160"/>
            <a:chExt cx="1440" cy="2448"/>
          </a:xfrm>
        </p:grpSpPr>
        <p:cxnSp>
          <p:nvCxnSpPr>
            <p:cNvPr id="83" name="_s2054">
              <a:extLst>
                <a:ext uri="{FF2B5EF4-FFF2-40B4-BE49-F238E27FC236}">
                  <a16:creationId xmlns:a16="http://schemas.microsoft.com/office/drawing/2014/main" id="{977907D4-0F75-1BDB-C6D2-CF859B79D1BC}"/>
                </a:ext>
              </a:extLst>
            </p:cNvPr>
            <p:cNvCxnSpPr>
              <a:cxnSpLocks noChangeShapeType="1"/>
              <a:stCxn id="93" idx="1"/>
              <a:endCxn id="88" idx="2"/>
            </p:cNvCxnSpPr>
            <p:nvPr/>
          </p:nvCxnSpPr>
          <p:spPr bwMode="auto">
            <a:xfrm rot="10800000">
              <a:off x="3888" y="2449"/>
              <a:ext cx="144" cy="2015"/>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84" name="_s2057">
              <a:extLst>
                <a:ext uri="{FF2B5EF4-FFF2-40B4-BE49-F238E27FC236}">
                  <a16:creationId xmlns:a16="http://schemas.microsoft.com/office/drawing/2014/main" id="{D4EB4535-59FB-34A1-EF79-5F6F44084DC6}"/>
                </a:ext>
              </a:extLst>
            </p:cNvPr>
            <p:cNvCxnSpPr>
              <a:cxnSpLocks noChangeShapeType="1"/>
              <a:stCxn id="92" idx="1"/>
              <a:endCxn id="88" idx="2"/>
            </p:cNvCxnSpPr>
            <p:nvPr/>
          </p:nvCxnSpPr>
          <p:spPr bwMode="auto">
            <a:xfrm rot="10800000">
              <a:off x="3888" y="2449"/>
              <a:ext cx="144" cy="158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85" name="_s2058">
              <a:extLst>
                <a:ext uri="{FF2B5EF4-FFF2-40B4-BE49-F238E27FC236}">
                  <a16:creationId xmlns:a16="http://schemas.microsoft.com/office/drawing/2014/main" id="{2C632F1F-7CCD-42A3-3A72-EF90233A660C}"/>
                </a:ext>
              </a:extLst>
            </p:cNvPr>
            <p:cNvCxnSpPr>
              <a:cxnSpLocks noChangeShapeType="1"/>
              <a:stCxn id="91" idx="1"/>
              <a:endCxn id="88" idx="2"/>
            </p:cNvCxnSpPr>
            <p:nvPr/>
          </p:nvCxnSpPr>
          <p:spPr bwMode="auto">
            <a:xfrm rot="10800000">
              <a:off x="3888" y="2449"/>
              <a:ext cx="144" cy="1151"/>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86" name="_s2059">
              <a:extLst>
                <a:ext uri="{FF2B5EF4-FFF2-40B4-BE49-F238E27FC236}">
                  <a16:creationId xmlns:a16="http://schemas.microsoft.com/office/drawing/2014/main" id="{2277536B-1894-1B16-2AC3-BD64D13CB88D}"/>
                </a:ext>
              </a:extLst>
            </p:cNvPr>
            <p:cNvCxnSpPr>
              <a:cxnSpLocks noChangeShapeType="1"/>
              <a:stCxn id="90" idx="1"/>
              <a:endCxn id="88" idx="2"/>
            </p:cNvCxnSpPr>
            <p:nvPr/>
          </p:nvCxnSpPr>
          <p:spPr bwMode="auto">
            <a:xfrm rot="10800000">
              <a:off x="3888" y="2449"/>
              <a:ext cx="144" cy="72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87" name="_s2060">
              <a:extLst>
                <a:ext uri="{FF2B5EF4-FFF2-40B4-BE49-F238E27FC236}">
                  <a16:creationId xmlns:a16="http://schemas.microsoft.com/office/drawing/2014/main" id="{8E9BA9C4-1E31-2D52-C884-A9694F5569F3}"/>
                </a:ext>
              </a:extLst>
            </p:cNvPr>
            <p:cNvCxnSpPr>
              <a:cxnSpLocks noChangeShapeType="1"/>
              <a:stCxn id="89" idx="1"/>
              <a:endCxn id="88" idx="2"/>
            </p:cNvCxnSpPr>
            <p:nvPr/>
          </p:nvCxnSpPr>
          <p:spPr bwMode="auto">
            <a:xfrm rot="10800000">
              <a:off x="3888" y="2449"/>
              <a:ext cx="144" cy="287"/>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88" name="_s2076">
              <a:extLst>
                <a:ext uri="{FF2B5EF4-FFF2-40B4-BE49-F238E27FC236}">
                  <a16:creationId xmlns:a16="http://schemas.microsoft.com/office/drawing/2014/main" id="{2954498F-CA66-83F9-57A1-E7E05D6F0666}"/>
                </a:ext>
              </a:extLst>
            </p:cNvPr>
            <p:cNvSpPr>
              <a:spLocks noChangeArrowheads="1"/>
            </p:cNvSpPr>
            <p:nvPr/>
          </p:nvSpPr>
          <p:spPr bwMode="auto">
            <a:xfrm>
              <a:off x="3456" y="2160"/>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COMPLAINT UNIT</a:t>
              </a:r>
            </a:p>
          </p:txBody>
        </p:sp>
        <p:sp>
          <p:nvSpPr>
            <p:cNvPr id="89" name="_s2086">
              <a:extLst>
                <a:ext uri="{FF2B5EF4-FFF2-40B4-BE49-F238E27FC236}">
                  <a16:creationId xmlns:a16="http://schemas.microsoft.com/office/drawing/2014/main" id="{D23BDCAD-E7A7-E1AB-ACFD-1DA8F71CD849}"/>
                </a:ext>
              </a:extLst>
            </p:cNvPr>
            <p:cNvSpPr>
              <a:spLocks noChangeArrowheads="1"/>
            </p:cNvSpPr>
            <p:nvPr/>
          </p:nvSpPr>
          <p:spPr bwMode="auto">
            <a:xfrm>
              <a:off x="4032" y="2592"/>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INTAKE</a:t>
              </a:r>
            </a:p>
          </p:txBody>
        </p:sp>
        <p:sp>
          <p:nvSpPr>
            <p:cNvPr id="90" name="_s2087">
              <a:extLst>
                <a:ext uri="{FF2B5EF4-FFF2-40B4-BE49-F238E27FC236}">
                  <a16:creationId xmlns:a16="http://schemas.microsoft.com/office/drawing/2014/main" id="{8D2989E5-F9E9-2D88-A58F-1314688F20CD}"/>
                </a:ext>
              </a:extLst>
            </p:cNvPr>
            <p:cNvSpPr>
              <a:spLocks noChangeArrowheads="1"/>
            </p:cNvSpPr>
            <p:nvPr/>
          </p:nvSpPr>
          <p:spPr bwMode="auto">
            <a:xfrm>
              <a:off x="4032" y="3024"/>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LTC SUPERVISOR</a:t>
              </a:r>
            </a:p>
          </p:txBody>
        </p:sp>
        <p:sp>
          <p:nvSpPr>
            <p:cNvPr id="91" name="_s2088">
              <a:extLst>
                <a:ext uri="{FF2B5EF4-FFF2-40B4-BE49-F238E27FC236}">
                  <a16:creationId xmlns:a16="http://schemas.microsoft.com/office/drawing/2014/main" id="{66236CF5-A94D-D9BC-9C36-86D48221D347}"/>
                </a:ext>
              </a:extLst>
            </p:cNvPr>
            <p:cNvSpPr>
              <a:spLocks noChangeArrowheads="1"/>
            </p:cNvSpPr>
            <p:nvPr/>
          </p:nvSpPr>
          <p:spPr bwMode="auto">
            <a:xfrm>
              <a:off x="4032" y="3456"/>
              <a:ext cx="863"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LTC SUPERVISOR</a:t>
              </a:r>
            </a:p>
          </p:txBody>
        </p:sp>
        <p:sp>
          <p:nvSpPr>
            <p:cNvPr id="92" name="_s2089">
              <a:extLst>
                <a:ext uri="{FF2B5EF4-FFF2-40B4-BE49-F238E27FC236}">
                  <a16:creationId xmlns:a16="http://schemas.microsoft.com/office/drawing/2014/main" id="{96D49A95-6107-AE52-DCD4-5028303A7DC9}"/>
                </a:ext>
              </a:extLst>
            </p:cNvPr>
            <p:cNvSpPr>
              <a:spLocks noChangeArrowheads="1"/>
            </p:cNvSpPr>
            <p:nvPr/>
          </p:nvSpPr>
          <p:spPr bwMode="auto">
            <a:xfrm>
              <a:off x="4032" y="3888"/>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HOSPITAL SUPERVISOR</a:t>
              </a:r>
            </a:p>
          </p:txBody>
        </p:sp>
        <p:sp>
          <p:nvSpPr>
            <p:cNvPr id="93" name="_s2092">
              <a:extLst>
                <a:ext uri="{FF2B5EF4-FFF2-40B4-BE49-F238E27FC236}">
                  <a16:creationId xmlns:a16="http://schemas.microsoft.com/office/drawing/2014/main" id="{4F773F69-145D-C581-671B-AAF7FBFDF39A}"/>
                </a:ext>
              </a:extLst>
            </p:cNvPr>
            <p:cNvSpPr>
              <a:spLocks noChangeArrowheads="1"/>
            </p:cNvSpPr>
            <p:nvPr/>
          </p:nvSpPr>
          <p:spPr bwMode="auto">
            <a:xfrm>
              <a:off x="4032" y="4320"/>
              <a:ext cx="864" cy="28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PROCESSING</a:t>
              </a:r>
            </a:p>
          </p:txBody>
        </p:sp>
      </p:grpSp>
      <p:cxnSp>
        <p:nvCxnSpPr>
          <p:cNvPr id="94" name="_s2068">
            <a:extLst>
              <a:ext uri="{FF2B5EF4-FFF2-40B4-BE49-F238E27FC236}">
                <a16:creationId xmlns:a16="http://schemas.microsoft.com/office/drawing/2014/main" id="{D9D6960E-85CB-B8F1-A82D-2427D636C57A}"/>
              </a:ext>
            </a:extLst>
          </p:cNvPr>
          <p:cNvCxnSpPr>
            <a:cxnSpLocks noChangeShapeType="1"/>
          </p:cNvCxnSpPr>
          <p:nvPr/>
        </p:nvCxnSpPr>
        <p:spPr bwMode="auto">
          <a:xfrm rot="5400000" flipH="1" flipV="1">
            <a:off x="-639374" y="3200368"/>
            <a:ext cx="2767298" cy="949590"/>
          </a:xfrm>
          <a:prstGeom prst="bentConnector3">
            <a:avLst>
              <a:gd name="adj1" fmla="val 82597"/>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95" name="_s2074">
            <a:extLst>
              <a:ext uri="{FF2B5EF4-FFF2-40B4-BE49-F238E27FC236}">
                <a16:creationId xmlns:a16="http://schemas.microsoft.com/office/drawing/2014/main" id="{DA1B960C-EBCF-4E48-48DB-A48BECC668E2}"/>
              </a:ext>
            </a:extLst>
          </p:cNvPr>
          <p:cNvSpPr>
            <a:spLocks noChangeArrowheads="1"/>
          </p:cNvSpPr>
          <p:nvPr/>
        </p:nvSpPr>
        <p:spPr bwMode="auto">
          <a:xfrm>
            <a:off x="427746" y="3429000"/>
            <a:ext cx="1899179" cy="36573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RESOURCE NURSE</a:t>
            </a:r>
          </a:p>
        </p:txBody>
      </p:sp>
      <p:sp>
        <p:nvSpPr>
          <p:cNvPr id="96" name="_s2074">
            <a:extLst>
              <a:ext uri="{FF2B5EF4-FFF2-40B4-BE49-F238E27FC236}">
                <a16:creationId xmlns:a16="http://schemas.microsoft.com/office/drawing/2014/main" id="{9581E74C-A887-316C-D3DD-AC01232F61ED}"/>
              </a:ext>
            </a:extLst>
          </p:cNvPr>
          <p:cNvSpPr>
            <a:spLocks noChangeArrowheads="1"/>
          </p:cNvSpPr>
          <p:nvPr/>
        </p:nvSpPr>
        <p:spPr bwMode="auto">
          <a:xfrm>
            <a:off x="427710" y="4016614"/>
            <a:ext cx="1899179" cy="36573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RESOURCE NURSE</a:t>
            </a:r>
          </a:p>
        </p:txBody>
      </p:sp>
      <p:sp>
        <p:nvSpPr>
          <p:cNvPr id="97" name="_s2074">
            <a:extLst>
              <a:ext uri="{FF2B5EF4-FFF2-40B4-BE49-F238E27FC236}">
                <a16:creationId xmlns:a16="http://schemas.microsoft.com/office/drawing/2014/main" id="{4B3453BB-6D92-DE5B-EA37-530F7EF86721}"/>
              </a:ext>
            </a:extLst>
          </p:cNvPr>
          <p:cNvSpPr>
            <a:spLocks noChangeArrowheads="1"/>
          </p:cNvSpPr>
          <p:nvPr/>
        </p:nvSpPr>
        <p:spPr bwMode="auto">
          <a:xfrm>
            <a:off x="451531" y="4566487"/>
            <a:ext cx="1899179" cy="36573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TRAINING COORDINATOR</a:t>
            </a:r>
          </a:p>
        </p:txBody>
      </p:sp>
      <p:sp>
        <p:nvSpPr>
          <p:cNvPr id="98" name="_s2091">
            <a:extLst>
              <a:ext uri="{FF2B5EF4-FFF2-40B4-BE49-F238E27FC236}">
                <a16:creationId xmlns:a16="http://schemas.microsoft.com/office/drawing/2014/main" id="{C99453C8-195B-D57A-B2B3-307D7F5A16F8}"/>
              </a:ext>
            </a:extLst>
          </p:cNvPr>
          <p:cNvSpPr>
            <a:spLocks noChangeArrowheads="1"/>
          </p:cNvSpPr>
          <p:nvPr/>
        </p:nvSpPr>
        <p:spPr bwMode="auto">
          <a:xfrm>
            <a:off x="451530" y="5174535"/>
            <a:ext cx="1899179" cy="36446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chemeClr val="accent1"/>
                </a:solidFill>
              </a14:hiddenFill>
            </a:ext>
          </a:extLst>
        </p:spPr>
        <p:txBody>
          <a:bodyPr wrap="none" lIns="0" tIns="0" rIns="0" bIns="0" anchor="ct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fontAlgn="base" hangingPunct="1">
              <a:spcBef>
                <a:spcPct val="0"/>
              </a:spcBef>
              <a:spcAft>
                <a:spcPct val="0"/>
              </a:spcAft>
              <a:buNone/>
            </a:pPr>
            <a:r>
              <a:rPr lang="en-US" altLang="en-US" sz="900">
                <a:solidFill>
                  <a:prstClr val="black"/>
                </a:solidFill>
                <a:ea typeface="ＭＳ Ｐゴシック" pitchFamily="34" charset="-128"/>
              </a:rPr>
              <a:t>CLINICAL LAB PROGRAM</a:t>
            </a:r>
          </a:p>
        </p:txBody>
      </p:sp>
      <p:cxnSp>
        <p:nvCxnSpPr>
          <p:cNvPr id="99" name="_s2064">
            <a:extLst>
              <a:ext uri="{FF2B5EF4-FFF2-40B4-BE49-F238E27FC236}">
                <a16:creationId xmlns:a16="http://schemas.microsoft.com/office/drawing/2014/main" id="{634F019F-8A16-A78C-662E-765F8E3928A5}"/>
              </a:ext>
            </a:extLst>
          </p:cNvPr>
          <p:cNvCxnSpPr>
            <a:cxnSpLocks noChangeShapeType="1"/>
          </p:cNvCxnSpPr>
          <p:nvPr/>
        </p:nvCxnSpPr>
        <p:spPr bwMode="auto">
          <a:xfrm rot="16200000" flipV="1">
            <a:off x="105511" y="3302214"/>
            <a:ext cx="472526" cy="146786"/>
          </a:xfrm>
          <a:prstGeom prst="bentConnector3">
            <a:avLst>
              <a:gd name="adj1" fmla="val -2301"/>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0" name="_s2064">
            <a:extLst>
              <a:ext uri="{FF2B5EF4-FFF2-40B4-BE49-F238E27FC236}">
                <a16:creationId xmlns:a16="http://schemas.microsoft.com/office/drawing/2014/main" id="{28D5BA50-DEBC-40D6-8DC2-13803F07582F}"/>
              </a:ext>
            </a:extLst>
          </p:cNvPr>
          <p:cNvCxnSpPr>
            <a:cxnSpLocks noChangeShapeType="1"/>
            <a:stCxn id="97" idx="1"/>
          </p:cNvCxnSpPr>
          <p:nvPr/>
        </p:nvCxnSpPr>
        <p:spPr bwMode="auto">
          <a:xfrm rot="10800000">
            <a:off x="269479" y="4199483"/>
            <a:ext cx="182052" cy="54987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1" name="_s2064">
            <a:extLst>
              <a:ext uri="{FF2B5EF4-FFF2-40B4-BE49-F238E27FC236}">
                <a16:creationId xmlns:a16="http://schemas.microsoft.com/office/drawing/2014/main" id="{D8E9E96C-609D-59B6-3C7B-28A629BFDBA2}"/>
              </a:ext>
            </a:extLst>
          </p:cNvPr>
          <p:cNvCxnSpPr>
            <a:cxnSpLocks noChangeShapeType="1"/>
            <a:stCxn id="96" idx="1"/>
          </p:cNvCxnSpPr>
          <p:nvPr/>
        </p:nvCxnSpPr>
        <p:spPr bwMode="auto">
          <a:xfrm rot="10800000">
            <a:off x="267242" y="3649608"/>
            <a:ext cx="160469" cy="549874"/>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4" name="_s2064">
            <a:extLst>
              <a:ext uri="{FF2B5EF4-FFF2-40B4-BE49-F238E27FC236}">
                <a16:creationId xmlns:a16="http://schemas.microsoft.com/office/drawing/2014/main" id="{295A42BD-1E3C-A718-69D4-B44C819F2759}"/>
              </a:ext>
            </a:extLst>
          </p:cNvPr>
          <p:cNvCxnSpPr>
            <a:cxnSpLocks noChangeShapeType="1"/>
          </p:cNvCxnSpPr>
          <p:nvPr/>
        </p:nvCxnSpPr>
        <p:spPr bwMode="auto">
          <a:xfrm rot="10800000">
            <a:off x="267242" y="5039014"/>
            <a:ext cx="184289" cy="317755"/>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5" name="Straight Connector 104">
            <a:extLst>
              <a:ext uri="{FF2B5EF4-FFF2-40B4-BE49-F238E27FC236}">
                <a16:creationId xmlns:a16="http://schemas.microsoft.com/office/drawing/2014/main" id="{5B693E6B-C87B-A9F1-F1AE-644232B1DB0D}"/>
              </a:ext>
            </a:extLst>
          </p:cNvPr>
          <p:cNvCxnSpPr/>
          <p:nvPr/>
        </p:nvCxnSpPr>
        <p:spPr>
          <a:xfrm>
            <a:off x="5178425" y="2675823"/>
            <a:ext cx="30448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88F4BB07-B66F-0730-8431-5012EB390B42}"/>
              </a:ext>
            </a:extLst>
          </p:cNvPr>
          <p:cNvCxnSpPr>
            <a:endCxn id="88" idx="0"/>
          </p:cNvCxnSpPr>
          <p:nvPr/>
        </p:nvCxnSpPr>
        <p:spPr>
          <a:xfrm>
            <a:off x="8223250" y="2675823"/>
            <a:ext cx="319" cy="1038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2599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fld id="{CA49D0EE-DE7F-324B-A84C-F36708423CDB}" type="slidenum">
              <a:rPr lang="en-US" smtClean="0"/>
              <a:pPr/>
              <a:t>14</a:t>
            </a:fld>
            <a:endParaRPr lang="en-US"/>
          </a:p>
        </p:txBody>
      </p:sp>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a:xfrm>
            <a:off x="264160" y="69274"/>
            <a:ext cx="11430000" cy="874654"/>
          </a:xfrm>
        </p:spPr>
        <p:txBody>
          <a:bodyPr>
            <a:noAutofit/>
          </a:bodyPr>
          <a:lstStyle/>
          <a:p>
            <a:r>
              <a:rPr lang="en-US" altLang="en-US">
                <a:effectLst>
                  <a:outerShdw blurRad="38100" dist="38100" dir="2700000" algn="tl">
                    <a:srgbClr val="000000">
                      <a:alpha val="43137"/>
                    </a:srgbClr>
                  </a:outerShdw>
                </a:effectLst>
              </a:rPr>
              <a:t>State Authority</a:t>
            </a:r>
            <a:endParaRPr lang="en-US" sz="4400">
              <a:effectLst>
                <a:outerShdw blurRad="38100" dist="38100" dir="2700000" algn="tl">
                  <a:srgbClr val="000000">
                    <a:alpha val="43137"/>
                  </a:srgbClr>
                </a:outerShdw>
              </a:effectLst>
            </a:endParaRPr>
          </a:p>
        </p:txBody>
      </p:sp>
      <p:sp>
        <p:nvSpPr>
          <p:cNvPr id="3" name="Rectangle 1038">
            <a:extLst>
              <a:ext uri="{FF2B5EF4-FFF2-40B4-BE49-F238E27FC236}">
                <a16:creationId xmlns:a16="http://schemas.microsoft.com/office/drawing/2014/main" id="{1E519B46-2DA4-3CCD-3223-2799825AB0A7}"/>
              </a:ext>
            </a:extLst>
          </p:cNvPr>
          <p:cNvSpPr txBox="1">
            <a:spLocks noChangeArrowheads="1"/>
          </p:cNvSpPr>
          <p:nvPr/>
        </p:nvSpPr>
        <p:spPr bwMode="auto">
          <a:xfrm>
            <a:off x="1152525" y="1752601"/>
            <a:ext cx="10086975" cy="38862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fontAlgn="base">
              <a:lnSpc>
                <a:spcPct val="90000"/>
              </a:lnSpc>
              <a:spcAft>
                <a:spcPct val="0"/>
              </a:spcAft>
              <a:buNone/>
            </a:pPr>
            <a:r>
              <a:rPr lang="en-US" altLang="en-US" sz="3200" b="1" u="sng">
                <a:solidFill>
                  <a:prstClr val="black"/>
                </a:solidFill>
                <a:ea typeface="ＭＳ Ｐゴシック" pitchFamily="34" charset="-128"/>
              </a:rPr>
              <a:t>State Authority:</a:t>
            </a:r>
          </a:p>
          <a:p>
            <a:pPr fontAlgn="base">
              <a:spcAft>
                <a:spcPct val="0"/>
              </a:spcAft>
              <a:buNone/>
            </a:pPr>
            <a:r>
              <a:rPr lang="en-US" altLang="en-US" sz="2400">
                <a:solidFill>
                  <a:prstClr val="black"/>
                </a:solidFill>
                <a:ea typeface="ＭＳ Ｐゴシック" pitchFamily="34" charset="-128"/>
              </a:rPr>
              <a:t>Licensure (105 CMR 150, 153) &amp; Patient Abuse (105 CMR 155)</a:t>
            </a:r>
          </a:p>
          <a:p>
            <a:pPr marL="285750" indent="-285750" fontAlgn="base">
              <a:spcAft>
                <a:spcPct val="0"/>
              </a:spcAft>
            </a:pPr>
            <a:r>
              <a:rPr lang="en-US" altLang="en-US" sz="2000">
                <a:solidFill>
                  <a:prstClr val="black"/>
                </a:solidFill>
                <a:ea typeface="ＭＳ Ｐゴシック" pitchFamily="34" charset="-128"/>
              </a:rPr>
              <a:t>Potential Sanctions:</a:t>
            </a:r>
          </a:p>
          <a:p>
            <a:pPr lvl="1" fontAlgn="base">
              <a:lnSpc>
                <a:spcPct val="90000"/>
              </a:lnSpc>
              <a:spcAft>
                <a:spcPct val="0"/>
              </a:spcAft>
            </a:pPr>
            <a:r>
              <a:rPr lang="en-US" altLang="en-US" sz="1800">
                <a:solidFill>
                  <a:prstClr val="black"/>
                </a:solidFill>
                <a:ea typeface="ＭＳ Ｐゴシック" pitchFamily="34" charset="-128"/>
              </a:rPr>
              <a:t>Freeze on admissions </a:t>
            </a:r>
          </a:p>
          <a:p>
            <a:pPr lvl="1" fontAlgn="base">
              <a:lnSpc>
                <a:spcPct val="90000"/>
              </a:lnSpc>
              <a:spcAft>
                <a:spcPct val="0"/>
              </a:spcAft>
            </a:pPr>
            <a:r>
              <a:rPr lang="en-US" altLang="en-US" sz="1800">
                <a:solidFill>
                  <a:prstClr val="black"/>
                </a:solidFill>
                <a:ea typeface="ＭＳ Ｐゴシック" pitchFamily="34" charset="-128"/>
              </a:rPr>
              <a:t>Fines</a:t>
            </a:r>
          </a:p>
          <a:p>
            <a:pPr lvl="1" fontAlgn="base">
              <a:lnSpc>
                <a:spcPct val="90000"/>
              </a:lnSpc>
              <a:spcAft>
                <a:spcPct val="0"/>
              </a:spcAft>
            </a:pPr>
            <a:r>
              <a:rPr lang="en-US" altLang="en-US" sz="1800">
                <a:solidFill>
                  <a:prstClr val="black"/>
                </a:solidFill>
                <a:ea typeface="ＭＳ Ｐゴシック" pitchFamily="34" charset="-128"/>
              </a:rPr>
              <a:t>Receivership</a:t>
            </a:r>
          </a:p>
          <a:p>
            <a:pPr lvl="1" fontAlgn="base">
              <a:lnSpc>
                <a:spcPct val="90000"/>
              </a:lnSpc>
              <a:spcAft>
                <a:spcPct val="0"/>
              </a:spcAft>
            </a:pPr>
            <a:r>
              <a:rPr lang="en-US" altLang="en-US" sz="1800">
                <a:solidFill>
                  <a:prstClr val="black"/>
                </a:solidFill>
                <a:ea typeface="ＭＳ Ｐゴシック" pitchFamily="34" charset="-128"/>
              </a:rPr>
              <a:t>License suspension</a:t>
            </a:r>
          </a:p>
          <a:p>
            <a:pPr lvl="1" fontAlgn="base">
              <a:lnSpc>
                <a:spcPct val="90000"/>
              </a:lnSpc>
              <a:spcAft>
                <a:spcPct val="0"/>
              </a:spcAft>
            </a:pPr>
            <a:r>
              <a:rPr lang="en-US" altLang="en-US" sz="1800">
                <a:solidFill>
                  <a:prstClr val="black"/>
                </a:solidFill>
                <a:ea typeface="ＭＳ Ｐゴシック" pitchFamily="34" charset="-128"/>
              </a:rPr>
              <a:t>License revocation </a:t>
            </a:r>
          </a:p>
          <a:p>
            <a:pPr lvl="1" fontAlgn="base">
              <a:lnSpc>
                <a:spcPct val="90000"/>
              </a:lnSpc>
              <a:spcAft>
                <a:spcPct val="0"/>
              </a:spcAft>
            </a:pPr>
            <a:r>
              <a:rPr lang="en-US" altLang="en-US" sz="1800">
                <a:solidFill>
                  <a:prstClr val="black"/>
                </a:solidFill>
                <a:ea typeface="ＭＳ Ｐゴシック" pitchFamily="34" charset="-128"/>
              </a:rPr>
              <a:t>Loss of suitability</a:t>
            </a:r>
          </a:p>
          <a:p>
            <a:pPr fontAlgn="base">
              <a:lnSpc>
                <a:spcPct val="90000"/>
              </a:lnSpc>
              <a:spcAft>
                <a:spcPct val="0"/>
              </a:spcAft>
            </a:pPr>
            <a:r>
              <a:rPr lang="en-US" altLang="en-US" sz="2000">
                <a:solidFill>
                  <a:prstClr val="black"/>
                </a:solidFill>
                <a:ea typeface="ＭＳ Ｐゴシック" pitchFamily="34" charset="-128"/>
              </a:rPr>
              <a:t>DPH imposes sanction</a:t>
            </a:r>
          </a:p>
          <a:p>
            <a:pPr algn="ctr" fontAlgn="base">
              <a:lnSpc>
                <a:spcPct val="90000"/>
              </a:lnSpc>
              <a:spcAft>
                <a:spcPct val="0"/>
              </a:spcAft>
              <a:buNone/>
            </a:pPr>
            <a:endParaRPr lang="en-US" altLang="en-US" sz="1800">
              <a:solidFill>
                <a:prstClr val="black"/>
              </a:solidFill>
              <a:ea typeface="ＭＳ Ｐゴシック" pitchFamily="34" charset="-128"/>
            </a:endParaRPr>
          </a:p>
          <a:p>
            <a:pPr algn="ctr" fontAlgn="base">
              <a:lnSpc>
                <a:spcPct val="90000"/>
              </a:lnSpc>
              <a:spcAft>
                <a:spcPct val="0"/>
              </a:spcAft>
              <a:buNone/>
            </a:pPr>
            <a:endParaRPr lang="en-US" altLang="en-US" sz="1400">
              <a:solidFill>
                <a:prstClr val="black"/>
              </a:solidFill>
              <a:ea typeface="ＭＳ Ｐゴシック" pitchFamily="34" charset="-128"/>
            </a:endParaRPr>
          </a:p>
        </p:txBody>
      </p:sp>
    </p:spTree>
    <p:extLst>
      <p:ext uri="{BB962C8B-B14F-4D97-AF65-F5344CB8AC3E}">
        <p14:creationId xmlns:p14="http://schemas.microsoft.com/office/powerpoint/2010/main" val="1043092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fld id="{CA49D0EE-DE7F-324B-A84C-F36708423CDB}" type="slidenum">
              <a:rPr lang="en-US" smtClean="0"/>
              <a:pPr/>
              <a:t>15</a:t>
            </a:fld>
            <a:endParaRPr lang="en-US"/>
          </a:p>
        </p:txBody>
      </p:sp>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a:xfrm>
            <a:off x="264160" y="69274"/>
            <a:ext cx="11430000" cy="874654"/>
          </a:xfrm>
        </p:spPr>
        <p:txBody>
          <a:bodyPr>
            <a:noAutofit/>
          </a:bodyPr>
          <a:lstStyle/>
          <a:p>
            <a:r>
              <a:rPr lang="en-US" altLang="en-US" sz="3400">
                <a:effectLst>
                  <a:outerShdw blurRad="38100" dist="38100" dir="2700000" algn="tl">
                    <a:srgbClr val="000000">
                      <a:alpha val="43137"/>
                    </a:srgbClr>
                  </a:outerShdw>
                </a:effectLst>
              </a:rPr>
              <a:t>Federal Authority: Medicare and Medicaid/CMS</a:t>
            </a:r>
            <a:endParaRPr lang="en-US" sz="3400">
              <a:effectLst>
                <a:outerShdw blurRad="38100" dist="38100" dir="2700000" algn="tl">
                  <a:srgbClr val="000000">
                    <a:alpha val="43137"/>
                  </a:srgbClr>
                </a:outerShdw>
              </a:effectLst>
            </a:endParaRPr>
          </a:p>
        </p:txBody>
      </p:sp>
      <p:sp>
        <p:nvSpPr>
          <p:cNvPr id="4" name="Rectangle 3">
            <a:extLst>
              <a:ext uri="{FF2B5EF4-FFF2-40B4-BE49-F238E27FC236}">
                <a16:creationId xmlns:a16="http://schemas.microsoft.com/office/drawing/2014/main" id="{8216920A-0F17-1B7D-67AB-D52DA046FCA5}"/>
              </a:ext>
            </a:extLst>
          </p:cNvPr>
          <p:cNvSpPr txBox="1">
            <a:spLocks noChangeArrowheads="1"/>
          </p:cNvSpPr>
          <p:nvPr/>
        </p:nvSpPr>
        <p:spPr bwMode="auto">
          <a:xfrm>
            <a:off x="2209800" y="1114715"/>
            <a:ext cx="7772400" cy="520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spcBef>
                <a:spcPct val="20000"/>
              </a:spcBef>
              <a:buChar char="•"/>
              <a:defRPr sz="28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nSpc>
                <a:spcPct val="90000"/>
              </a:lnSpc>
              <a:buNone/>
              <a:defRPr/>
            </a:pPr>
            <a:r>
              <a:rPr lang="en-US" altLang="en-US" sz="2000" b="1" u="sng">
                <a:solidFill>
                  <a:prstClr val="black"/>
                </a:solidFill>
                <a:ea typeface="ＭＳ Ｐゴシック" pitchFamily="34" charset="-128"/>
                <a:cs typeface="Arial" panose="020B0604020202020204" pitchFamily="34" charset="0"/>
              </a:rPr>
              <a:t>Federal Authority – 42 CFR 483</a:t>
            </a:r>
          </a:p>
          <a:p>
            <a:pPr>
              <a:lnSpc>
                <a:spcPct val="90000"/>
              </a:lnSpc>
              <a:buNone/>
              <a:defRPr/>
            </a:pPr>
            <a:r>
              <a:rPr lang="en-US" altLang="en-US" sz="1800">
                <a:solidFill>
                  <a:prstClr val="black"/>
                </a:solidFill>
                <a:ea typeface="ＭＳ Ｐゴシック" pitchFamily="34" charset="-128"/>
                <a:cs typeface="Arial" panose="020B0604020202020204" pitchFamily="34" charset="0"/>
              </a:rPr>
              <a:t>Potential Sanctions:</a:t>
            </a:r>
          </a:p>
          <a:p>
            <a:pPr lvl="1">
              <a:lnSpc>
                <a:spcPct val="90000"/>
              </a:lnSpc>
              <a:defRPr/>
            </a:pPr>
            <a:r>
              <a:rPr lang="en-US" altLang="en-US" sz="1800" kern="0">
                <a:solidFill>
                  <a:prstClr val="black"/>
                </a:solidFill>
                <a:cs typeface="Arial" panose="020B0604020202020204" pitchFamily="34" charset="0"/>
              </a:rPr>
              <a:t>State monitoring</a:t>
            </a:r>
          </a:p>
          <a:p>
            <a:pPr lvl="1">
              <a:lnSpc>
                <a:spcPct val="90000"/>
              </a:lnSpc>
              <a:defRPr/>
            </a:pPr>
            <a:r>
              <a:rPr lang="en-US" altLang="en-US" sz="1800" kern="0">
                <a:solidFill>
                  <a:prstClr val="black"/>
                </a:solidFill>
                <a:cs typeface="Arial" panose="020B0604020202020204" pitchFamily="34" charset="0"/>
              </a:rPr>
              <a:t>Directed plan of correction</a:t>
            </a:r>
          </a:p>
          <a:p>
            <a:pPr lvl="1">
              <a:lnSpc>
                <a:spcPct val="90000"/>
              </a:lnSpc>
              <a:defRPr/>
            </a:pPr>
            <a:r>
              <a:rPr lang="en-US" altLang="en-US" sz="1800" kern="0">
                <a:solidFill>
                  <a:prstClr val="black"/>
                </a:solidFill>
                <a:cs typeface="Arial" panose="020B0604020202020204" pitchFamily="34" charset="0"/>
              </a:rPr>
              <a:t>Loss of nurse aide training certification program</a:t>
            </a:r>
          </a:p>
          <a:p>
            <a:pPr lvl="1">
              <a:lnSpc>
                <a:spcPct val="90000"/>
              </a:lnSpc>
              <a:defRPr/>
            </a:pPr>
            <a:r>
              <a:rPr lang="en-US" altLang="en-US" sz="1800" kern="0">
                <a:solidFill>
                  <a:prstClr val="black"/>
                </a:solidFill>
                <a:cs typeface="Arial" panose="020B0604020202020204" pitchFamily="34" charset="0"/>
              </a:rPr>
              <a:t>Denial payment for new admissions (DPNA)</a:t>
            </a:r>
          </a:p>
          <a:p>
            <a:pPr lvl="1">
              <a:lnSpc>
                <a:spcPct val="90000"/>
              </a:lnSpc>
              <a:defRPr/>
            </a:pPr>
            <a:r>
              <a:rPr lang="en-US" altLang="en-US" sz="1800" kern="0">
                <a:solidFill>
                  <a:prstClr val="black"/>
                </a:solidFill>
                <a:cs typeface="Arial" panose="020B0604020202020204" pitchFamily="34" charset="0"/>
              </a:rPr>
              <a:t>Temporary management</a:t>
            </a:r>
          </a:p>
          <a:p>
            <a:pPr lvl="1">
              <a:lnSpc>
                <a:spcPct val="90000"/>
              </a:lnSpc>
              <a:defRPr/>
            </a:pPr>
            <a:r>
              <a:rPr lang="en-US" altLang="en-US" sz="1800" kern="0">
                <a:solidFill>
                  <a:prstClr val="black"/>
                </a:solidFill>
                <a:cs typeface="Arial" panose="020B0604020202020204" pitchFamily="34" charset="0"/>
              </a:rPr>
              <a:t>Civil Monetary Penalties (CMP):</a:t>
            </a:r>
          </a:p>
          <a:p>
            <a:pPr lvl="2">
              <a:lnSpc>
                <a:spcPct val="90000"/>
              </a:lnSpc>
              <a:defRPr/>
            </a:pPr>
            <a:r>
              <a:rPr lang="en-US" altLang="en-US" sz="1400" kern="0">
                <a:solidFill>
                  <a:prstClr val="black"/>
                </a:solidFill>
                <a:ea typeface="ＭＳ Ｐゴシック" pitchFamily="34" charset="-128"/>
                <a:cs typeface="Arial" panose="020B0604020202020204" pitchFamily="34" charset="0"/>
              </a:rPr>
              <a:t>Daily </a:t>
            </a:r>
          </a:p>
          <a:p>
            <a:pPr lvl="2">
              <a:lnSpc>
                <a:spcPct val="90000"/>
              </a:lnSpc>
              <a:defRPr/>
            </a:pPr>
            <a:r>
              <a:rPr lang="en-US" altLang="en-US" sz="1400" kern="0">
                <a:solidFill>
                  <a:prstClr val="black"/>
                </a:solidFill>
                <a:ea typeface="ＭＳ Ｐゴシック" pitchFamily="34" charset="-128"/>
                <a:cs typeface="Arial" panose="020B0604020202020204" pitchFamily="34" charset="0"/>
              </a:rPr>
              <a:t>Per Instance</a:t>
            </a:r>
          </a:p>
          <a:p>
            <a:pPr lvl="1">
              <a:lnSpc>
                <a:spcPct val="90000"/>
              </a:lnSpc>
              <a:defRPr/>
            </a:pPr>
            <a:r>
              <a:rPr lang="en-US" altLang="en-US" sz="1800" kern="0">
                <a:solidFill>
                  <a:prstClr val="black"/>
                </a:solidFill>
                <a:cs typeface="Arial" panose="020B0604020202020204" pitchFamily="34" charset="0"/>
              </a:rPr>
              <a:t>Termination:</a:t>
            </a:r>
          </a:p>
          <a:p>
            <a:pPr lvl="2">
              <a:lnSpc>
                <a:spcPct val="90000"/>
              </a:lnSpc>
              <a:defRPr/>
            </a:pPr>
            <a:r>
              <a:rPr lang="en-US" altLang="en-US" sz="1400" kern="0">
                <a:solidFill>
                  <a:prstClr val="black"/>
                </a:solidFill>
                <a:ea typeface="ＭＳ Ｐゴシック" pitchFamily="34" charset="-128"/>
                <a:cs typeface="Arial" panose="020B0604020202020204" pitchFamily="34" charset="0"/>
              </a:rPr>
              <a:t>Within 23 days (Jeopardy)</a:t>
            </a:r>
          </a:p>
          <a:p>
            <a:pPr lvl="2">
              <a:lnSpc>
                <a:spcPct val="90000"/>
              </a:lnSpc>
              <a:defRPr/>
            </a:pPr>
            <a:r>
              <a:rPr lang="en-US" altLang="en-US" sz="1400" kern="0">
                <a:solidFill>
                  <a:prstClr val="black"/>
                </a:solidFill>
                <a:ea typeface="ＭＳ Ｐゴシック" pitchFamily="34" charset="-128"/>
                <a:cs typeface="Arial" panose="020B0604020202020204" pitchFamily="34" charset="0"/>
              </a:rPr>
              <a:t>Within 6 months (lack of substantial compliance)</a:t>
            </a:r>
          </a:p>
          <a:p>
            <a:pPr fontAlgn="base">
              <a:spcAft>
                <a:spcPct val="0"/>
              </a:spcAft>
            </a:pPr>
            <a:r>
              <a:rPr lang="en-US" altLang="en-US" sz="1800">
                <a:solidFill>
                  <a:prstClr val="black"/>
                </a:solidFill>
                <a:ea typeface="ＭＳ Ｐゴシック" pitchFamily="34" charset="-128"/>
                <a:cs typeface="Arial" panose="020B0604020202020204" pitchFamily="34" charset="0"/>
              </a:rPr>
              <a:t>DPH </a:t>
            </a:r>
            <a:r>
              <a:rPr lang="en-US" altLang="en-US" sz="1800" u="sng">
                <a:ea typeface="ＭＳ Ｐゴシック" pitchFamily="34" charset="-128"/>
                <a:cs typeface="Arial" panose="020B0604020202020204" pitchFamily="34" charset="0"/>
              </a:rPr>
              <a:t>recommends; </a:t>
            </a:r>
            <a:r>
              <a:rPr lang="en-US" altLang="en-US" sz="1800">
                <a:ea typeface="ＭＳ Ｐゴシック" pitchFamily="34" charset="-128"/>
                <a:cs typeface="Arial" panose="020B0604020202020204" pitchFamily="34" charset="0"/>
              </a:rPr>
              <a:t>CMS </a:t>
            </a:r>
            <a:r>
              <a:rPr lang="en-US" altLang="en-US" sz="1800" u="sng">
                <a:ea typeface="ＭＳ Ｐゴシック" pitchFamily="34" charset="-128"/>
                <a:cs typeface="Arial" panose="020B0604020202020204" pitchFamily="34" charset="0"/>
              </a:rPr>
              <a:t>imposes</a:t>
            </a:r>
            <a:r>
              <a:rPr lang="en-US" altLang="en-US" sz="1800">
                <a:ea typeface="ＭＳ Ｐゴシック" pitchFamily="34" charset="-128"/>
                <a:cs typeface="Arial" panose="020B0604020202020204" pitchFamily="34" charset="0"/>
              </a:rPr>
              <a:t> sanction</a:t>
            </a:r>
          </a:p>
          <a:p>
            <a:pPr fontAlgn="base">
              <a:spcAft>
                <a:spcPct val="0"/>
              </a:spcAft>
            </a:pPr>
            <a:r>
              <a:rPr lang="en-US" altLang="en-US" sz="1800">
                <a:solidFill>
                  <a:prstClr val="black"/>
                </a:solidFill>
                <a:ea typeface="ＭＳ Ｐゴシック" pitchFamily="34" charset="-128"/>
                <a:cs typeface="Arial" panose="020B0604020202020204" pitchFamily="34" charset="0"/>
              </a:rPr>
              <a:t>Key provisions of enforcement:</a:t>
            </a:r>
          </a:p>
          <a:p>
            <a:pPr lvl="1" fontAlgn="base">
              <a:spcAft>
                <a:spcPct val="0"/>
              </a:spcAft>
            </a:pPr>
            <a:r>
              <a:rPr lang="en-US" altLang="en-US" sz="1800">
                <a:solidFill>
                  <a:prstClr val="black"/>
                </a:solidFill>
                <a:ea typeface="ＭＳ Ｐゴシック" pitchFamily="34" charset="-128"/>
                <a:cs typeface="Arial" panose="020B0604020202020204" pitchFamily="34" charset="0"/>
              </a:rPr>
              <a:t>Timelines </a:t>
            </a:r>
          </a:p>
          <a:p>
            <a:pPr lvl="1" fontAlgn="base">
              <a:spcAft>
                <a:spcPct val="0"/>
              </a:spcAft>
            </a:pPr>
            <a:r>
              <a:rPr lang="en-US" altLang="en-US" sz="1800">
                <a:ea typeface="ＭＳ Ｐゴシック" pitchFamily="34" charset="-128"/>
                <a:cs typeface="Arial" panose="020B0604020202020204" pitchFamily="34" charset="0"/>
              </a:rPr>
              <a:t>Scope and severity</a:t>
            </a:r>
          </a:p>
          <a:p>
            <a:pPr lvl="1" fontAlgn="base">
              <a:spcAft>
                <a:spcPct val="0"/>
              </a:spcAft>
            </a:pPr>
            <a:endParaRPr lang="en-US" altLang="en-US">
              <a:solidFill>
                <a:prstClr val="black"/>
              </a:solidFill>
              <a:ea typeface="ＭＳ Ｐゴシック" pitchFamily="34" charset="-128"/>
            </a:endParaRPr>
          </a:p>
          <a:p>
            <a:pPr lvl="1" fontAlgn="base">
              <a:spcAft>
                <a:spcPct val="0"/>
              </a:spcAft>
            </a:pPr>
            <a:endParaRPr lang="en-US" altLang="en-US">
              <a:solidFill>
                <a:prstClr val="black"/>
              </a:solidFill>
              <a:ea typeface="ＭＳ Ｐゴシック" pitchFamily="34" charset="-128"/>
            </a:endParaRPr>
          </a:p>
        </p:txBody>
      </p:sp>
    </p:spTree>
    <p:extLst>
      <p:ext uri="{BB962C8B-B14F-4D97-AF65-F5344CB8AC3E}">
        <p14:creationId xmlns:p14="http://schemas.microsoft.com/office/powerpoint/2010/main" val="755194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5599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C7E31-037C-44AC-B3E8-5E907DDF924A}"/>
              </a:ext>
            </a:extLst>
          </p:cNvPr>
          <p:cNvSpPr>
            <a:spLocks noGrp="1"/>
          </p:cNvSpPr>
          <p:nvPr>
            <p:ph type="ctrTitle"/>
          </p:nvPr>
        </p:nvSpPr>
        <p:spPr>
          <a:xfrm>
            <a:off x="1595120" y="3023492"/>
            <a:ext cx="9001760" cy="811015"/>
          </a:xfrm>
        </p:spPr>
        <p:txBody>
          <a:bodyPr>
            <a:normAutofit/>
          </a:bodyPr>
          <a:lstStyle/>
          <a:p>
            <a:r>
              <a:rPr lang="en-US" sz="4800">
                <a:solidFill>
                  <a:schemeClr val="bg1"/>
                </a:solidFill>
                <a:effectLst>
                  <a:outerShdw blurRad="38100" dist="38100" dir="2700000" algn="tl">
                    <a:srgbClr val="000000">
                      <a:alpha val="43137"/>
                    </a:srgbClr>
                  </a:outerShdw>
                </a:effectLst>
                <a:latin typeface="Franklin Gothic Medium" panose="020B0603020102020204" pitchFamily="34" charset="0"/>
              </a:rPr>
              <a:t>Questions or Comments?</a:t>
            </a:r>
          </a:p>
        </p:txBody>
      </p:sp>
      <p:sp>
        <p:nvSpPr>
          <p:cNvPr id="4" name="TextBox 3">
            <a:extLst>
              <a:ext uri="{FF2B5EF4-FFF2-40B4-BE49-F238E27FC236}">
                <a16:creationId xmlns:a16="http://schemas.microsoft.com/office/drawing/2014/main" id="{4AD022B2-55FE-1EF6-B8BA-AA424DBC9998}"/>
              </a:ext>
            </a:extLst>
          </p:cNvPr>
          <p:cNvSpPr txBox="1"/>
          <p:nvPr/>
        </p:nvSpPr>
        <p:spPr>
          <a:xfrm>
            <a:off x="0" y="452063"/>
            <a:ext cx="12192000" cy="1047964"/>
          </a:xfrm>
          <a:prstGeom prst="rect">
            <a:avLst/>
          </a:prstGeom>
          <a:solidFill>
            <a:srgbClr val="032E53"/>
          </a:solidFill>
          <a:ln>
            <a:solidFill>
              <a:srgbClr val="032E53"/>
            </a:solidFill>
          </a:ln>
        </p:spPr>
        <p:txBody>
          <a:bodyPr wrap="square" rtlCol="0">
            <a:spAutoFit/>
          </a:bodyPr>
          <a:lstStyle/>
          <a:p>
            <a:endParaRPr lang="en-US"/>
          </a:p>
        </p:txBody>
      </p:sp>
      <p:sp>
        <p:nvSpPr>
          <p:cNvPr id="6" name="Oval 5">
            <a:extLst>
              <a:ext uri="{FF2B5EF4-FFF2-40B4-BE49-F238E27FC236}">
                <a16:creationId xmlns:a16="http://schemas.microsoft.com/office/drawing/2014/main" id="{66B75D47-76BF-850D-542C-33643183F7C2}"/>
              </a:ext>
            </a:extLst>
          </p:cNvPr>
          <p:cNvSpPr/>
          <p:nvPr/>
        </p:nvSpPr>
        <p:spPr>
          <a:xfrm>
            <a:off x="687672" y="169675"/>
            <a:ext cx="1639230" cy="165576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Bureau of Family Health and Nutrition | Mass.gov">
            <a:extLst>
              <a:ext uri="{FF2B5EF4-FFF2-40B4-BE49-F238E27FC236}">
                <a16:creationId xmlns:a16="http://schemas.microsoft.com/office/drawing/2014/main" id="{947477B5-DB94-4BD0-E287-65FE25FB8B07}"/>
              </a:ext>
            </a:extLst>
          </p:cNvPr>
          <p:cNvPicPr>
            <a:picLocks noChangeAspect="1" noChangeArrowheads="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7200"/>
                    </a14:imgEffect>
                  </a14:imgLayer>
                </a14:imgProps>
              </a:ext>
              <a:ext uri="{28A0092B-C50C-407E-A947-70E740481C1C}">
                <a14:useLocalDpi xmlns:a14="http://schemas.microsoft.com/office/drawing/2010/main" val="0"/>
              </a:ext>
            </a:extLst>
          </a:blip>
          <a:srcRect/>
          <a:stretch>
            <a:fillRect/>
          </a:stretch>
        </p:blipFill>
        <p:spPr bwMode="auto">
          <a:xfrm>
            <a:off x="774235" y="236256"/>
            <a:ext cx="1499530" cy="1522600"/>
          </a:xfrm>
          <a:prstGeom prst="rect">
            <a:avLst/>
          </a:prstGeom>
          <a:noFill/>
          <a:extLst>
            <a:ext uri="{909E8E84-426E-40DD-AFC4-6F175D3DCCD1}">
              <a14:hiddenFill xmlns:a14="http://schemas.microsoft.com/office/drawing/2010/main">
                <a:solidFill>
                  <a:srgbClr val="FFFFFF"/>
                </a:solidFill>
              </a14:hiddenFill>
            </a:ext>
          </a:extLst>
        </p:spPr>
      </p:pic>
      <p:sp>
        <p:nvSpPr>
          <p:cNvPr id="7" name="Subtitle 2">
            <a:extLst>
              <a:ext uri="{FF2B5EF4-FFF2-40B4-BE49-F238E27FC236}">
                <a16:creationId xmlns:a16="http://schemas.microsoft.com/office/drawing/2014/main" id="{E32B330A-3850-3503-E24D-47D8D175DA65}"/>
              </a:ext>
            </a:extLst>
          </p:cNvPr>
          <p:cNvSpPr txBox="1">
            <a:spLocks/>
          </p:cNvSpPr>
          <p:nvPr/>
        </p:nvSpPr>
        <p:spPr>
          <a:xfrm>
            <a:off x="2273765" y="797435"/>
            <a:ext cx="9144000" cy="55467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Division of Health Care Facility Licensure and Certification</a:t>
            </a:r>
          </a:p>
        </p:txBody>
      </p:sp>
      <p:cxnSp>
        <p:nvCxnSpPr>
          <p:cNvPr id="10" name="Straight Connector 9">
            <a:extLst>
              <a:ext uri="{FF2B5EF4-FFF2-40B4-BE49-F238E27FC236}">
                <a16:creationId xmlns:a16="http://schemas.microsoft.com/office/drawing/2014/main" id="{526CF595-F7C3-BD0D-7F02-46E581283165}"/>
              </a:ext>
            </a:extLst>
          </p:cNvPr>
          <p:cNvCxnSpPr>
            <a:cxnSpLocks/>
            <a:endCxn id="13" idx="3"/>
          </p:cNvCxnSpPr>
          <p:nvPr/>
        </p:nvCxnSpPr>
        <p:spPr>
          <a:xfrm>
            <a:off x="0" y="6623824"/>
            <a:ext cx="12192000" cy="0"/>
          </a:xfrm>
          <a:prstGeom prst="line">
            <a:avLst/>
          </a:prstGeom>
          <a:ln w="254000">
            <a:solidFill>
              <a:srgbClr val="032E53"/>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BD6D6AA-E341-084D-6C91-C9C14DE84F52}"/>
              </a:ext>
            </a:extLst>
          </p:cNvPr>
          <p:cNvSpPr txBox="1"/>
          <p:nvPr/>
        </p:nvSpPr>
        <p:spPr>
          <a:xfrm>
            <a:off x="11688460" y="6469935"/>
            <a:ext cx="503540" cy="307777"/>
          </a:xfrm>
          <a:prstGeom prst="rect">
            <a:avLst/>
          </a:prstGeom>
          <a:noFill/>
        </p:spPr>
        <p:txBody>
          <a:bodyPr wrap="square" rtlCol="0">
            <a:spAutoFit/>
          </a:bodyPr>
          <a:lstStyle/>
          <a:p>
            <a:r>
              <a:rPr lang="en-US" sz="1400">
                <a:solidFill>
                  <a:schemeClr val="bg1"/>
                </a:solidFill>
              </a:rPr>
              <a:t>6</a:t>
            </a:r>
            <a:endParaRPr lang="en-US">
              <a:solidFill>
                <a:schemeClr val="bg1"/>
              </a:solidFill>
            </a:endParaRPr>
          </a:p>
        </p:txBody>
      </p:sp>
    </p:spTree>
    <p:extLst>
      <p:ext uri="{BB962C8B-B14F-4D97-AF65-F5344CB8AC3E}">
        <p14:creationId xmlns:p14="http://schemas.microsoft.com/office/powerpoint/2010/main" val="1131293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A035C-A90D-1546-BE54-95BC2EC145C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CECB1AB-9D15-BFE5-1A46-E6A659DF0983}"/>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A4C8CC-F5E6-F635-42E6-311AD036CF82}"/>
              </a:ext>
            </a:extLst>
          </p:cNvPr>
          <p:cNvSpPr>
            <a:spLocks noGrp="1"/>
          </p:cNvSpPr>
          <p:nvPr>
            <p:ph type="title"/>
          </p:nvPr>
        </p:nvSpPr>
        <p:spPr>
          <a:xfrm>
            <a:off x="838200" y="220345"/>
            <a:ext cx="10515600" cy="1325563"/>
          </a:xfrm>
        </p:spPr>
        <p:txBody>
          <a:bodyPr>
            <a:normAutofit/>
          </a:bodyPr>
          <a:lstStyle/>
          <a:p>
            <a:r>
              <a:rPr lang="en-US" sz="4000" b="1">
                <a:solidFill>
                  <a:schemeClr val="bg1"/>
                </a:solidFill>
              </a:rPr>
              <a:t>Regulatory Mechanisms Across Agencies</a:t>
            </a:r>
          </a:p>
        </p:txBody>
      </p:sp>
      <p:pic>
        <p:nvPicPr>
          <p:cNvPr id="6" name="Picture 5">
            <a:extLst>
              <a:ext uri="{FF2B5EF4-FFF2-40B4-BE49-F238E27FC236}">
                <a16:creationId xmlns:a16="http://schemas.microsoft.com/office/drawing/2014/main" id="{F8606DD6-01E1-31DC-7E40-CBA47A678236}"/>
              </a:ext>
            </a:extLst>
          </p:cNvPr>
          <p:cNvPicPr>
            <a:picLocks noChangeAspect="1"/>
          </p:cNvPicPr>
          <p:nvPr/>
        </p:nvPicPr>
        <p:blipFill>
          <a:blip r:embed="rId2"/>
          <a:stretch>
            <a:fillRect/>
          </a:stretch>
        </p:blipFill>
        <p:spPr>
          <a:xfrm>
            <a:off x="10662292" y="223291"/>
            <a:ext cx="1228725" cy="1255078"/>
          </a:xfrm>
          <a:prstGeom prst="rect">
            <a:avLst/>
          </a:prstGeom>
        </p:spPr>
      </p:pic>
      <p:graphicFrame>
        <p:nvGraphicFramePr>
          <p:cNvPr id="13" name="Content Placeholder 12">
            <a:extLst>
              <a:ext uri="{FF2B5EF4-FFF2-40B4-BE49-F238E27FC236}">
                <a16:creationId xmlns:a16="http://schemas.microsoft.com/office/drawing/2014/main" id="{11B20E2A-65F9-6830-B2BE-1688E7F89902}"/>
              </a:ext>
            </a:extLst>
          </p:cNvPr>
          <p:cNvGraphicFramePr>
            <a:graphicFrameLocks noGrp="1"/>
          </p:cNvGraphicFramePr>
          <p:nvPr>
            <p:ph idx="1"/>
            <p:extLst>
              <p:ext uri="{D42A27DB-BD31-4B8C-83A1-F6EECF244321}">
                <p14:modId xmlns:p14="http://schemas.microsoft.com/office/powerpoint/2010/main" val="3212840266"/>
              </p:ext>
            </p:extLst>
          </p:nvPr>
        </p:nvGraphicFramePr>
        <p:xfrm>
          <a:off x="293076" y="1890345"/>
          <a:ext cx="11593760" cy="4956590"/>
        </p:xfrm>
        <a:graphic>
          <a:graphicData uri="http://schemas.openxmlformats.org/drawingml/2006/table">
            <a:tbl>
              <a:tblPr bandRow="1">
                <a:tableStyleId>{5C22544A-7EE6-4342-B048-85BDC9FD1C3A}</a:tableStyleId>
              </a:tblPr>
              <a:tblGrid>
                <a:gridCol w="2898440">
                  <a:extLst>
                    <a:ext uri="{9D8B030D-6E8A-4147-A177-3AD203B41FA5}">
                      <a16:colId xmlns:a16="http://schemas.microsoft.com/office/drawing/2014/main" val="2642843314"/>
                    </a:ext>
                  </a:extLst>
                </a:gridCol>
                <a:gridCol w="2898440">
                  <a:extLst>
                    <a:ext uri="{9D8B030D-6E8A-4147-A177-3AD203B41FA5}">
                      <a16:colId xmlns:a16="http://schemas.microsoft.com/office/drawing/2014/main" val="777212971"/>
                    </a:ext>
                  </a:extLst>
                </a:gridCol>
                <a:gridCol w="2898440">
                  <a:extLst>
                    <a:ext uri="{9D8B030D-6E8A-4147-A177-3AD203B41FA5}">
                      <a16:colId xmlns:a16="http://schemas.microsoft.com/office/drawing/2014/main" val="4085516208"/>
                    </a:ext>
                  </a:extLst>
                </a:gridCol>
                <a:gridCol w="2898440">
                  <a:extLst>
                    <a:ext uri="{9D8B030D-6E8A-4147-A177-3AD203B41FA5}">
                      <a16:colId xmlns:a16="http://schemas.microsoft.com/office/drawing/2014/main" val="3993943095"/>
                    </a:ext>
                  </a:extLst>
                </a:gridCol>
              </a:tblGrid>
              <a:tr h="303458">
                <a:tc>
                  <a:txBody>
                    <a:bodyPr/>
                    <a:lstStyle/>
                    <a:p>
                      <a:r>
                        <a:rPr lang="en-US" sz="1400" b="1" dirty="0"/>
                        <a:t>Regulatory Body</a:t>
                      </a:r>
                      <a:endParaRPr lang="en-US" sz="1400" dirty="0"/>
                    </a:p>
                  </a:txBody>
                  <a:tcPr>
                    <a:lnL>
                      <a:noFill/>
                    </a:lnL>
                    <a:lnR>
                      <a:noFill/>
                    </a:lnR>
                    <a:lnT>
                      <a:noFill/>
                    </a:lnT>
                    <a:lnB>
                      <a:noFill/>
                    </a:lnB>
                    <a:solidFill>
                      <a:schemeClr val="tx2">
                        <a:lumMod val="25000"/>
                        <a:lumOff val="75000"/>
                      </a:schemeClr>
                    </a:solidFill>
                  </a:tcPr>
                </a:tc>
                <a:tc>
                  <a:txBody>
                    <a:bodyPr/>
                    <a:lstStyle/>
                    <a:p>
                      <a:r>
                        <a:rPr lang="en-US" sz="1400" b="1" dirty="0"/>
                        <a:t>Area of Oversight</a:t>
                      </a:r>
                      <a:endParaRPr lang="en-US" sz="1400" dirty="0"/>
                    </a:p>
                  </a:txBody>
                  <a:tcPr>
                    <a:lnL>
                      <a:noFill/>
                    </a:lnL>
                    <a:lnR>
                      <a:noFill/>
                    </a:lnR>
                    <a:lnT>
                      <a:noFill/>
                    </a:lnT>
                    <a:lnB>
                      <a:noFill/>
                    </a:lnB>
                    <a:solidFill>
                      <a:schemeClr val="tx2">
                        <a:lumMod val="25000"/>
                        <a:lumOff val="75000"/>
                      </a:schemeClr>
                    </a:solidFill>
                  </a:tcPr>
                </a:tc>
                <a:tc>
                  <a:txBody>
                    <a:bodyPr/>
                    <a:lstStyle/>
                    <a:p>
                      <a:r>
                        <a:rPr lang="en-US" sz="1400" b="1" dirty="0"/>
                        <a:t>What They Regulate / Enforce</a:t>
                      </a:r>
                      <a:endParaRPr lang="en-US" sz="1400" dirty="0"/>
                    </a:p>
                  </a:txBody>
                  <a:tcPr>
                    <a:lnL>
                      <a:noFill/>
                    </a:lnL>
                    <a:lnR>
                      <a:noFill/>
                    </a:lnR>
                    <a:lnT>
                      <a:noFill/>
                    </a:lnT>
                    <a:lnB>
                      <a:noFill/>
                    </a:lnB>
                    <a:solidFill>
                      <a:schemeClr val="tx2">
                        <a:lumMod val="25000"/>
                        <a:lumOff val="75000"/>
                      </a:schemeClr>
                    </a:solidFill>
                  </a:tcPr>
                </a:tc>
                <a:tc>
                  <a:txBody>
                    <a:bodyPr/>
                    <a:lstStyle/>
                    <a:p>
                      <a:r>
                        <a:rPr lang="en-US" sz="1400" b="1" dirty="0"/>
                        <a:t>Enforcement Powers</a:t>
                      </a:r>
                      <a:endParaRPr lang="en-US" sz="1400" dirty="0"/>
                    </a:p>
                  </a:txBody>
                  <a:tcPr>
                    <a:lnL>
                      <a:noFill/>
                    </a:lnL>
                    <a:lnR>
                      <a:noFill/>
                    </a:lnR>
                    <a:lnT>
                      <a:noFill/>
                    </a:lnT>
                    <a:lnB>
                      <a:noFill/>
                    </a:lnB>
                    <a:solidFill>
                      <a:schemeClr val="tx2">
                        <a:lumMod val="25000"/>
                        <a:lumOff val="75000"/>
                      </a:schemeClr>
                    </a:solidFill>
                  </a:tcPr>
                </a:tc>
                <a:extLst>
                  <a:ext uri="{0D108BD9-81ED-4DB2-BD59-A6C34878D82A}">
                    <a16:rowId xmlns:a16="http://schemas.microsoft.com/office/drawing/2014/main" val="1237862152"/>
                  </a:ext>
                </a:extLst>
              </a:tr>
              <a:tr h="1128483">
                <a:tc>
                  <a:txBody>
                    <a:bodyPr/>
                    <a:lstStyle/>
                    <a:p>
                      <a:r>
                        <a:rPr lang="en-US" sz="1400" b="1" dirty="0"/>
                        <a:t>Executive Office of Aging &amp; Independence (AGE)</a:t>
                      </a:r>
                      <a:endParaRPr lang="en-US" sz="1400" dirty="0"/>
                    </a:p>
                  </a:txBody>
                  <a:tcPr>
                    <a:lnL>
                      <a:noFill/>
                    </a:lnL>
                    <a:lnR>
                      <a:noFill/>
                    </a:lnR>
                    <a:lnT>
                      <a:noFill/>
                    </a:lnT>
                    <a:lnB>
                      <a:noFill/>
                    </a:lnB>
                    <a:noFill/>
                  </a:tcPr>
                </a:tc>
                <a:tc>
                  <a:txBody>
                    <a:bodyPr/>
                    <a:lstStyle/>
                    <a:p>
                      <a:r>
                        <a:rPr lang="en-US" sz="1400" dirty="0"/>
                        <a:t>Continuing care contracts &amp; assisted living</a:t>
                      </a:r>
                    </a:p>
                  </a:txBody>
                  <a:tcPr>
                    <a:lnL>
                      <a:noFill/>
                    </a:lnL>
                    <a:lnR>
                      <a:noFill/>
                    </a:lnR>
                    <a:lnT>
                      <a:noFill/>
                    </a:lnT>
                    <a:lnB>
                      <a:noFill/>
                    </a:lnB>
                    <a:noFill/>
                  </a:tcPr>
                </a:tc>
                <a:tc>
                  <a:txBody>
                    <a:bodyPr/>
                    <a:lstStyle/>
                    <a:p>
                      <a:pPr marL="285750" indent="-285750">
                        <a:buFont typeface="Arial"/>
                        <a:buChar char="•"/>
                      </a:pPr>
                      <a:r>
                        <a:rPr lang="en-US" sz="1400" dirty="0"/>
                        <a:t>Disclosure statements, entrance fee rules (under M.G.L. c. 93 §§ 76–80) </a:t>
                      </a:r>
                      <a:endParaRPr lang="en-US" dirty="0"/>
                    </a:p>
                    <a:p>
                      <a:pPr marL="285750" lvl="0" indent="-285750">
                        <a:buFont typeface="Arial"/>
                        <a:buChar char="•"/>
                      </a:pPr>
                      <a:r>
                        <a:rPr lang="en-US" sz="1400" dirty="0"/>
                        <a:t>Assisted living licensure (M.G.L. c. 19D &amp; 651 CMR 12.00)</a:t>
                      </a:r>
                    </a:p>
                  </a:txBody>
                  <a:tcPr>
                    <a:lnL>
                      <a:noFill/>
                    </a:lnL>
                    <a:lnR>
                      <a:noFill/>
                    </a:lnR>
                    <a:lnT>
                      <a:noFill/>
                    </a:lnT>
                    <a:lnB>
                      <a:noFill/>
                    </a:lnB>
                    <a:noFill/>
                  </a:tcPr>
                </a:tc>
                <a:tc>
                  <a:txBody>
                    <a:bodyPr/>
                    <a:lstStyle/>
                    <a:p>
                      <a:pPr marL="285750" indent="-285750">
                        <a:buFont typeface="Arial"/>
                        <a:buChar char="•"/>
                      </a:pPr>
                      <a:r>
                        <a:rPr lang="en-US" sz="1400" dirty="0"/>
                        <a:t>Reviews contract terms </a:t>
                      </a:r>
                      <a:endParaRPr lang="en-US" dirty="0"/>
                    </a:p>
                    <a:p>
                      <a:pPr marL="285750" lvl="0" indent="-285750">
                        <a:buFont typeface="Arial"/>
                        <a:buChar char="•"/>
                      </a:pPr>
                      <a:r>
                        <a:rPr lang="en-US" sz="1400" dirty="0"/>
                        <a:t>Can cite for non-compliance </a:t>
                      </a:r>
                    </a:p>
                    <a:p>
                      <a:pPr marL="285750" lvl="0" indent="-285750">
                        <a:buFont typeface="Arial"/>
                        <a:buChar char="•"/>
                      </a:pPr>
                      <a:r>
                        <a:rPr lang="en-US" sz="1400" dirty="0"/>
                        <a:t>Can suspend or deny assisted living licenses</a:t>
                      </a:r>
                      <a:endParaRPr lang="en-US"/>
                    </a:p>
                  </a:txBody>
                  <a:tcPr>
                    <a:lnL>
                      <a:noFill/>
                    </a:lnL>
                    <a:lnR>
                      <a:noFill/>
                    </a:lnR>
                    <a:lnT>
                      <a:noFill/>
                    </a:lnT>
                    <a:lnB>
                      <a:noFill/>
                    </a:lnB>
                    <a:noFill/>
                  </a:tcPr>
                </a:tc>
                <a:extLst>
                  <a:ext uri="{0D108BD9-81ED-4DB2-BD59-A6C34878D82A}">
                    <a16:rowId xmlns:a16="http://schemas.microsoft.com/office/drawing/2014/main" val="1534308136"/>
                  </a:ext>
                </a:extLst>
              </a:tr>
              <a:tr h="1128483">
                <a:tc>
                  <a:txBody>
                    <a:bodyPr/>
                    <a:lstStyle/>
                    <a:p>
                      <a:r>
                        <a:rPr lang="en-US" sz="1400" b="1" dirty="0"/>
                        <a:t>Department of Public Health (DPH)</a:t>
                      </a:r>
                      <a:endParaRPr lang="en-US" sz="1400" dirty="0"/>
                    </a:p>
                  </a:txBody>
                  <a:tcPr>
                    <a:lnL>
                      <a:noFill/>
                    </a:lnL>
                    <a:lnR>
                      <a:noFill/>
                    </a:lnR>
                    <a:lnT>
                      <a:noFill/>
                    </a:lnT>
                    <a:lnB>
                      <a:noFill/>
                    </a:lnB>
                    <a:noFill/>
                  </a:tcPr>
                </a:tc>
                <a:tc>
                  <a:txBody>
                    <a:bodyPr/>
                    <a:lstStyle/>
                    <a:p>
                      <a:r>
                        <a:rPr lang="en-US" sz="1400" dirty="0"/>
                        <a:t>Skilled nursing facilities</a:t>
                      </a:r>
                    </a:p>
                  </a:txBody>
                  <a:tcPr>
                    <a:lnL>
                      <a:noFill/>
                    </a:lnL>
                    <a:lnR>
                      <a:noFill/>
                    </a:lnR>
                    <a:lnT>
                      <a:noFill/>
                    </a:lnT>
                    <a:lnB>
                      <a:noFill/>
                    </a:lnB>
                    <a:noFill/>
                  </a:tcPr>
                </a:tc>
                <a:tc>
                  <a:txBody>
                    <a:bodyPr/>
                    <a:lstStyle/>
                    <a:p>
                      <a:pPr marL="285750" indent="-285750">
                        <a:buFont typeface="Arial"/>
                        <a:buChar char="•"/>
                      </a:pPr>
                      <a:r>
                        <a:rPr lang="en-US" sz="1400" dirty="0"/>
                        <a:t>Nursing home components of CCRCs (M.G.L. c. 111 &amp; 105 CMR 150) </a:t>
                      </a:r>
                      <a:endParaRPr lang="en-US" dirty="0"/>
                    </a:p>
                    <a:p>
                      <a:pPr marL="285750" lvl="0" indent="-285750">
                        <a:buFont typeface="Arial"/>
                        <a:buChar char="•"/>
                      </a:pPr>
                      <a:r>
                        <a:rPr lang="en-US" sz="1400" dirty="0"/>
                        <a:t>Health and safety standards, staffing, inspections</a:t>
                      </a:r>
                    </a:p>
                  </a:txBody>
                  <a:tcPr>
                    <a:lnL>
                      <a:noFill/>
                    </a:lnL>
                    <a:lnR>
                      <a:noFill/>
                    </a:lnR>
                    <a:lnT>
                      <a:noFill/>
                    </a:lnT>
                    <a:lnB>
                      <a:noFill/>
                    </a:lnB>
                    <a:noFill/>
                  </a:tcPr>
                </a:tc>
                <a:tc>
                  <a:txBody>
                    <a:bodyPr/>
                    <a:lstStyle/>
                    <a:p>
                      <a:pPr marL="285750" indent="-285750">
                        <a:buFont typeface="Arial"/>
                        <a:buChar char="•"/>
                      </a:pPr>
                      <a:r>
                        <a:rPr lang="en-US" sz="1400" dirty="0"/>
                        <a:t>Licensure authority </a:t>
                      </a:r>
                      <a:endParaRPr lang="en-US" dirty="0"/>
                    </a:p>
                    <a:p>
                      <a:pPr marL="285750" lvl="0" indent="-285750">
                        <a:buFont typeface="Arial"/>
                        <a:buChar char="•"/>
                      </a:pPr>
                      <a:r>
                        <a:rPr lang="en-US" sz="1400" dirty="0"/>
                        <a:t>Fines, deficiency citations, license suspension or revocation</a:t>
                      </a:r>
                    </a:p>
                  </a:txBody>
                  <a:tcPr>
                    <a:lnL>
                      <a:noFill/>
                    </a:lnL>
                    <a:lnR>
                      <a:noFill/>
                    </a:lnR>
                    <a:lnT>
                      <a:noFill/>
                    </a:lnT>
                    <a:lnB>
                      <a:noFill/>
                    </a:lnB>
                    <a:noFill/>
                  </a:tcPr>
                </a:tc>
                <a:extLst>
                  <a:ext uri="{0D108BD9-81ED-4DB2-BD59-A6C34878D82A}">
                    <a16:rowId xmlns:a16="http://schemas.microsoft.com/office/drawing/2014/main" val="1871548972"/>
                  </a:ext>
                </a:extLst>
              </a:tr>
              <a:tr h="1177070">
                <a:tc>
                  <a:txBody>
                    <a:bodyPr/>
                    <a:lstStyle/>
                    <a:p>
                      <a:r>
                        <a:rPr lang="en-US" sz="1400" b="1" dirty="0"/>
                        <a:t>Attorney General’s Office (AGO)</a:t>
                      </a:r>
                      <a:endParaRPr lang="en-US" sz="1400" dirty="0"/>
                    </a:p>
                  </a:txBody>
                  <a:tcPr>
                    <a:lnL>
                      <a:noFill/>
                    </a:lnL>
                    <a:lnR>
                      <a:noFill/>
                    </a:lnR>
                    <a:lnT>
                      <a:noFill/>
                    </a:lnT>
                    <a:lnB>
                      <a:noFill/>
                    </a:lnB>
                    <a:noFill/>
                  </a:tcPr>
                </a:tc>
                <a:tc>
                  <a:txBody>
                    <a:bodyPr/>
                    <a:lstStyle/>
                    <a:p>
                      <a:r>
                        <a:rPr lang="en-US" sz="1400" dirty="0"/>
                        <a:t>Consumer protection</a:t>
                      </a:r>
                    </a:p>
                  </a:txBody>
                  <a:tcPr>
                    <a:lnL>
                      <a:noFill/>
                    </a:lnL>
                    <a:lnR>
                      <a:noFill/>
                    </a:lnR>
                    <a:lnT>
                      <a:noFill/>
                    </a:lnT>
                    <a:lnB>
                      <a:noFill/>
                    </a:lnB>
                    <a:noFill/>
                  </a:tcPr>
                </a:tc>
                <a:tc>
                  <a:txBody>
                    <a:bodyPr/>
                    <a:lstStyle/>
                    <a:p>
                      <a:pPr marL="285750" indent="-285750">
                        <a:buFont typeface="Arial"/>
                        <a:buChar char="•"/>
                      </a:pPr>
                      <a:r>
                        <a:rPr lang="en-US" sz="1400" dirty="0"/>
                        <a:t>Deceptive or unfair business practices (M.G.L. c. 93A) </a:t>
                      </a:r>
                      <a:endParaRPr lang="en-US" dirty="0"/>
                    </a:p>
                    <a:p>
                      <a:pPr marL="285750" lvl="0" indent="-285750">
                        <a:buFont typeface="Arial"/>
                        <a:buChar char="•"/>
                      </a:pPr>
                      <a:r>
                        <a:rPr lang="en-US" sz="1400" dirty="0"/>
                        <a:t>Resident complaints about misleading marketing or contract violations</a:t>
                      </a:r>
                    </a:p>
                  </a:txBody>
                  <a:tcPr>
                    <a:lnL>
                      <a:noFill/>
                    </a:lnL>
                    <a:lnR>
                      <a:noFill/>
                    </a:lnR>
                    <a:lnT>
                      <a:noFill/>
                    </a:lnT>
                    <a:lnB>
                      <a:noFill/>
                    </a:lnB>
                    <a:noFill/>
                  </a:tcPr>
                </a:tc>
                <a:tc>
                  <a:txBody>
                    <a:bodyPr/>
                    <a:lstStyle/>
                    <a:p>
                      <a:pPr marL="285750" indent="-285750">
                        <a:buFont typeface="Arial"/>
                        <a:buChar char="•"/>
                      </a:pPr>
                      <a:r>
                        <a:rPr lang="en-US" sz="1400" dirty="0"/>
                        <a:t>Investigations </a:t>
                      </a:r>
                      <a:endParaRPr lang="en-US" dirty="0"/>
                    </a:p>
                    <a:p>
                      <a:pPr marL="285750" lvl="0" indent="-285750">
                        <a:buFont typeface="Arial"/>
                        <a:buChar char="•"/>
                      </a:pPr>
                      <a:r>
                        <a:rPr lang="en-US" sz="1400" dirty="0"/>
                        <a:t>Civil enforcement actions </a:t>
                      </a:r>
                    </a:p>
                    <a:p>
                      <a:pPr marL="285750" lvl="0" indent="-285750">
                        <a:buFont typeface="Arial"/>
                        <a:buChar char="•"/>
                      </a:pPr>
                      <a:r>
                        <a:rPr lang="en-US" sz="1400" dirty="0"/>
                        <a:t>Consumer complaint resolution</a:t>
                      </a:r>
                      <a:endParaRPr lang="en-US" dirty="0"/>
                    </a:p>
                  </a:txBody>
                  <a:tcPr>
                    <a:lnL>
                      <a:noFill/>
                    </a:lnL>
                    <a:lnR>
                      <a:noFill/>
                    </a:lnR>
                    <a:lnT>
                      <a:noFill/>
                    </a:lnT>
                    <a:lnB>
                      <a:noFill/>
                    </a:lnB>
                    <a:noFill/>
                  </a:tcPr>
                </a:tc>
                <a:extLst>
                  <a:ext uri="{0D108BD9-81ED-4DB2-BD59-A6C34878D82A}">
                    <a16:rowId xmlns:a16="http://schemas.microsoft.com/office/drawing/2014/main" val="4207863568"/>
                  </a:ext>
                </a:extLst>
              </a:tr>
              <a:tr h="1058373">
                <a:tc>
                  <a:txBody>
                    <a:bodyPr/>
                    <a:lstStyle/>
                    <a:p>
                      <a:pPr lvl="0">
                        <a:buNone/>
                      </a:pPr>
                      <a:r>
                        <a:rPr lang="en-US" sz="1400" b="1" dirty="0"/>
                        <a:t>Centers for Medicare &amp; Medicaid Services (CMS)</a:t>
                      </a:r>
                      <a:endParaRPr lang="en-US" sz="1400" dirty="0"/>
                    </a:p>
                  </a:txBody>
                  <a:tcPr>
                    <a:lnL>
                      <a:noFill/>
                    </a:lnL>
                    <a:lnR>
                      <a:noFill/>
                    </a:lnR>
                    <a:lnT>
                      <a:noFill/>
                    </a:lnT>
                    <a:lnB>
                      <a:noFill/>
                    </a:lnB>
                    <a:noFill/>
                  </a:tcPr>
                </a:tc>
                <a:tc>
                  <a:txBody>
                    <a:bodyPr/>
                    <a:lstStyle/>
                    <a:p>
                      <a:pPr lvl="0">
                        <a:buNone/>
                      </a:pPr>
                      <a:r>
                        <a:rPr lang="en-US" sz="1400" dirty="0"/>
                        <a:t>Federally certified nursing homes</a:t>
                      </a:r>
                      <a:endParaRPr lang="en-US" dirty="0"/>
                    </a:p>
                  </a:txBody>
                  <a:tcPr>
                    <a:lnL>
                      <a:noFill/>
                    </a:lnL>
                    <a:lnR>
                      <a:noFill/>
                    </a:lnR>
                    <a:lnT>
                      <a:noFill/>
                    </a:lnT>
                    <a:lnB>
                      <a:noFill/>
                    </a:lnB>
                    <a:noFill/>
                  </a:tcPr>
                </a:tc>
                <a:tc>
                  <a:txBody>
                    <a:bodyPr/>
                    <a:lstStyle/>
                    <a:p>
                      <a:pPr marL="285750" lvl="0" indent="-285750">
                        <a:buFont typeface="Arial"/>
                        <a:buChar char="•"/>
                      </a:pPr>
                      <a:r>
                        <a:rPr lang="en-US" sz="1400" dirty="0"/>
                        <a:t>Applies only if CCRC nursing units accept Medicare/Medicaid </a:t>
                      </a:r>
                      <a:endParaRPr lang="en-US" dirty="0"/>
                    </a:p>
                    <a:p>
                      <a:pPr marL="285750" lvl="0" indent="-285750">
                        <a:buFont typeface="Arial"/>
                        <a:buChar char="•"/>
                      </a:pPr>
                      <a:r>
                        <a:rPr lang="en-US" sz="1400" dirty="0"/>
                        <a:t>Quality of care, patient rights, infection control</a:t>
                      </a:r>
                      <a:endParaRPr lang="en-US" dirty="0"/>
                    </a:p>
                  </a:txBody>
                  <a:tcPr>
                    <a:lnL>
                      <a:noFill/>
                    </a:lnL>
                    <a:lnR>
                      <a:noFill/>
                    </a:lnR>
                    <a:lnT>
                      <a:noFill/>
                    </a:lnT>
                    <a:lnB>
                      <a:noFill/>
                    </a:lnB>
                    <a:noFill/>
                  </a:tcPr>
                </a:tc>
                <a:tc>
                  <a:txBody>
                    <a:bodyPr/>
                    <a:lstStyle/>
                    <a:p>
                      <a:pPr marL="285750" lvl="0" indent="-285750">
                        <a:buFont typeface="Arial"/>
                        <a:buChar char="•"/>
                      </a:pPr>
                      <a:r>
                        <a:rPr lang="en-US" sz="1400" dirty="0"/>
                        <a:t>Federal penalties </a:t>
                      </a:r>
                      <a:endParaRPr lang="en-US" dirty="0"/>
                    </a:p>
                    <a:p>
                      <a:pPr marL="285750" lvl="0" indent="-285750">
                        <a:buFont typeface="Arial"/>
                        <a:buChar char="•"/>
                      </a:pPr>
                      <a:r>
                        <a:rPr lang="en-US" sz="1400" dirty="0"/>
                        <a:t>Payment suspension </a:t>
                      </a:r>
                      <a:endParaRPr lang="en-US" dirty="0"/>
                    </a:p>
                    <a:p>
                      <a:pPr marL="285750" lvl="0" indent="-285750">
                        <a:buFont typeface="Arial"/>
                        <a:buChar char="•"/>
                      </a:pPr>
                      <a:r>
                        <a:rPr lang="en-US" sz="1400" dirty="0"/>
                        <a:t>Decertification</a:t>
                      </a:r>
                      <a:endParaRPr lang="en-US" dirty="0"/>
                    </a:p>
                  </a:txBody>
                  <a:tcPr>
                    <a:lnL>
                      <a:noFill/>
                    </a:lnL>
                    <a:lnR>
                      <a:noFill/>
                    </a:lnR>
                    <a:lnT>
                      <a:noFill/>
                    </a:lnT>
                    <a:lnB>
                      <a:noFill/>
                    </a:lnB>
                    <a:noFill/>
                  </a:tcPr>
                </a:tc>
                <a:extLst>
                  <a:ext uri="{0D108BD9-81ED-4DB2-BD59-A6C34878D82A}">
                    <a16:rowId xmlns:a16="http://schemas.microsoft.com/office/drawing/2014/main" val="87348922"/>
                  </a:ext>
                </a:extLst>
              </a:tr>
            </a:tbl>
          </a:graphicData>
        </a:graphic>
      </p:graphicFrame>
    </p:spTree>
    <p:extLst>
      <p:ext uri="{BB962C8B-B14F-4D97-AF65-F5344CB8AC3E}">
        <p14:creationId xmlns:p14="http://schemas.microsoft.com/office/powerpoint/2010/main" val="3041232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187350AA-ACDB-C4E5-529A-373AE0681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A41233-71C7-8B7A-9150-31A3FEF519C0}"/>
              </a:ext>
            </a:extLst>
          </p:cNvPr>
          <p:cNvSpPr>
            <a:spLocks noGrp="1"/>
          </p:cNvSpPr>
          <p:nvPr>
            <p:ph type="ctrTitle"/>
          </p:nvPr>
        </p:nvSpPr>
        <p:spPr>
          <a:xfrm>
            <a:off x="3690327" y="2081781"/>
            <a:ext cx="7548562" cy="1625601"/>
          </a:xfrm>
        </p:spPr>
        <p:txBody>
          <a:bodyPr>
            <a:noAutofit/>
          </a:bodyPr>
          <a:lstStyle/>
          <a:p>
            <a:pPr algn="r"/>
            <a:r>
              <a:rPr lang="en-US" sz="5000" b="1">
                <a:solidFill>
                  <a:schemeClr val="bg1">
                    <a:lumMod val="95000"/>
                  </a:schemeClr>
                </a:solidFill>
                <a:latin typeface="Arial"/>
                <a:ea typeface="+mj-lt"/>
                <a:cs typeface="+mj-lt"/>
              </a:rPr>
              <a:t>Discussion</a:t>
            </a:r>
            <a:endParaRPr lang="en-US" sz="5000" b="1">
              <a:solidFill>
                <a:schemeClr val="bg1">
                  <a:lumMod val="95000"/>
                </a:schemeClr>
              </a:solidFill>
              <a:latin typeface="Arial"/>
            </a:endParaRPr>
          </a:p>
        </p:txBody>
      </p:sp>
    </p:spTree>
    <p:extLst>
      <p:ext uri="{BB962C8B-B14F-4D97-AF65-F5344CB8AC3E}">
        <p14:creationId xmlns:p14="http://schemas.microsoft.com/office/powerpoint/2010/main" val="258422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C6AE0-0E82-AC78-EB21-1B6102BCF55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558C3D-2892-A27C-45B8-AEA43B9AD1BC}"/>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AC0869-4B75-CED5-3DE6-7503D0BA4C0E}"/>
              </a:ext>
            </a:extLst>
          </p:cNvPr>
          <p:cNvSpPr>
            <a:spLocks noGrp="1"/>
          </p:cNvSpPr>
          <p:nvPr>
            <p:ph type="title"/>
          </p:nvPr>
        </p:nvSpPr>
        <p:spPr>
          <a:xfrm>
            <a:off x="838200" y="220345"/>
            <a:ext cx="10515600" cy="1325563"/>
          </a:xfrm>
        </p:spPr>
        <p:txBody>
          <a:bodyPr/>
          <a:lstStyle/>
          <a:p>
            <a:r>
              <a:rPr lang="en-US" b="1">
                <a:solidFill>
                  <a:schemeClr val="bg1"/>
                </a:solidFill>
              </a:rPr>
              <a:t>Discussion Question #1</a:t>
            </a:r>
            <a:endParaRPr lang="en-US"/>
          </a:p>
        </p:txBody>
      </p:sp>
      <p:sp>
        <p:nvSpPr>
          <p:cNvPr id="3" name="Content Placeholder 2">
            <a:extLst>
              <a:ext uri="{FF2B5EF4-FFF2-40B4-BE49-F238E27FC236}">
                <a16:creationId xmlns:a16="http://schemas.microsoft.com/office/drawing/2014/main" id="{DCE7D29C-5F97-92FF-B5DB-D35D02FAD941}"/>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a:solidFill>
                  <a:srgbClr val="041681"/>
                </a:solidFill>
              </a:rPr>
              <a:t>Feedback on Existing Regulations</a:t>
            </a:r>
          </a:p>
          <a:p>
            <a:pPr marL="0" indent="0" algn="ctr">
              <a:lnSpc>
                <a:spcPct val="100000"/>
              </a:lnSpc>
              <a:buNone/>
            </a:pPr>
            <a:endParaRPr lang="en-US">
              <a:ea typeface="+mn-lt"/>
              <a:cs typeface="+mn-lt"/>
            </a:endParaRPr>
          </a:p>
          <a:p>
            <a:pPr marL="0" indent="0" algn="ctr">
              <a:lnSpc>
                <a:spcPct val="100000"/>
              </a:lnSpc>
              <a:buNone/>
            </a:pPr>
            <a:r>
              <a:rPr lang="en-US">
                <a:ea typeface="+mn-lt"/>
                <a:cs typeface="+mn-lt"/>
              </a:rPr>
              <a:t>What aspects of the current state regulations governing CCRCs—particularly those related to contracts, care plans, and financial protections—are working well, and where do we see gaps?</a:t>
            </a:r>
            <a:endParaRPr lang="en-US"/>
          </a:p>
          <a:p>
            <a:pPr marL="0" indent="0" algn="ctr">
              <a:lnSpc>
                <a:spcPct val="100000"/>
              </a:lnSpc>
              <a:buNone/>
            </a:pPr>
            <a:endParaRPr lang="en-US" b="1" i="1"/>
          </a:p>
        </p:txBody>
      </p:sp>
      <p:pic>
        <p:nvPicPr>
          <p:cNvPr id="6" name="Picture 5">
            <a:extLst>
              <a:ext uri="{FF2B5EF4-FFF2-40B4-BE49-F238E27FC236}">
                <a16:creationId xmlns:a16="http://schemas.microsoft.com/office/drawing/2014/main" id="{6E837D28-9DF7-CD9D-6ABB-84D178A6EB50}"/>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4164516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DB3C6C-390A-DB56-1CF1-19272A7DB4DA}"/>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8061AB-9380-A16F-9B50-DBFEEBF50906}"/>
              </a:ext>
            </a:extLst>
          </p:cNvPr>
          <p:cNvSpPr>
            <a:spLocks noGrp="1"/>
          </p:cNvSpPr>
          <p:nvPr>
            <p:ph type="title"/>
          </p:nvPr>
        </p:nvSpPr>
        <p:spPr>
          <a:xfrm>
            <a:off x="838200" y="220345"/>
            <a:ext cx="10515600" cy="1325563"/>
          </a:xfrm>
        </p:spPr>
        <p:txBody>
          <a:bodyPr/>
          <a:lstStyle/>
          <a:p>
            <a:r>
              <a:rPr lang="en-US" b="1">
                <a:solidFill>
                  <a:schemeClr val="bg1"/>
                </a:solidFill>
              </a:rPr>
              <a:t>Agenda</a:t>
            </a:r>
          </a:p>
        </p:txBody>
      </p:sp>
      <p:sp>
        <p:nvSpPr>
          <p:cNvPr id="3" name="Content Placeholder 2">
            <a:extLst>
              <a:ext uri="{FF2B5EF4-FFF2-40B4-BE49-F238E27FC236}">
                <a16:creationId xmlns:a16="http://schemas.microsoft.com/office/drawing/2014/main" id="{F12E61D5-8368-1113-C72C-CBEE4E4CC02B}"/>
              </a:ext>
            </a:extLst>
          </p:cNvPr>
          <p:cNvSpPr>
            <a:spLocks noGrp="1"/>
          </p:cNvSpPr>
          <p:nvPr>
            <p:ph idx="1"/>
          </p:nvPr>
        </p:nvSpPr>
        <p:spPr>
          <a:xfrm>
            <a:off x="830580" y="2123011"/>
            <a:ext cx="10515600" cy="4351338"/>
          </a:xfrm>
        </p:spPr>
        <p:txBody>
          <a:bodyPr vert="horz" lIns="91440" tIns="45720" rIns="91440" bIns="45720" rtlCol="0" anchor="t">
            <a:noAutofit/>
          </a:bodyPr>
          <a:lstStyle/>
          <a:p>
            <a:pPr marL="0" indent="0">
              <a:lnSpc>
                <a:spcPct val="150000"/>
              </a:lnSpc>
              <a:buNone/>
            </a:pPr>
            <a:r>
              <a:rPr lang="en-US"/>
              <a:t>Call to Order</a:t>
            </a:r>
          </a:p>
          <a:p>
            <a:pPr marL="0" indent="0">
              <a:lnSpc>
                <a:spcPct val="150000"/>
              </a:lnSpc>
              <a:buNone/>
            </a:pPr>
            <a:r>
              <a:rPr lang="en-US">
                <a:ea typeface="+mn-lt"/>
                <a:cs typeface="+mn-lt"/>
              </a:rPr>
              <a:t>Presentation</a:t>
            </a:r>
          </a:p>
          <a:p>
            <a:pPr marL="0" indent="0">
              <a:lnSpc>
                <a:spcPct val="150000"/>
              </a:lnSpc>
              <a:buNone/>
            </a:pPr>
            <a:r>
              <a:rPr lang="en-US">
                <a:ea typeface="+mn-lt"/>
                <a:cs typeface="+mn-lt"/>
              </a:rPr>
              <a:t>Discussion Questions</a:t>
            </a:r>
          </a:p>
          <a:p>
            <a:pPr marL="0" indent="0">
              <a:lnSpc>
                <a:spcPct val="150000"/>
              </a:lnSpc>
              <a:buNone/>
            </a:pPr>
            <a:r>
              <a:rPr lang="en-US">
                <a:ea typeface="+mn-lt"/>
                <a:cs typeface="+mn-lt"/>
              </a:rPr>
              <a:t>Logistics</a:t>
            </a:r>
          </a:p>
          <a:p>
            <a:pPr marL="0" indent="0">
              <a:lnSpc>
                <a:spcPct val="150000"/>
              </a:lnSpc>
              <a:buNone/>
            </a:pPr>
            <a:r>
              <a:rPr lang="en-US">
                <a:ea typeface="+mn-lt"/>
                <a:cs typeface="+mn-lt"/>
              </a:rPr>
              <a:t>Adjournment</a:t>
            </a:r>
            <a:endParaRPr lang="en-US"/>
          </a:p>
        </p:txBody>
      </p:sp>
      <p:pic>
        <p:nvPicPr>
          <p:cNvPr id="6" name="Picture 5">
            <a:extLst>
              <a:ext uri="{FF2B5EF4-FFF2-40B4-BE49-F238E27FC236}">
                <a16:creationId xmlns:a16="http://schemas.microsoft.com/office/drawing/2014/main" id="{FE879417-1BFA-59CC-409F-B8731CFDD9A2}"/>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73479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D196B-651B-F5B3-EB3E-B9E111C7CA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3BAC2DC-6676-6FAF-0E5F-8B94CBDBBF7E}"/>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E6BAD1-8E4C-CB1D-E7E9-0B1C59DADD6E}"/>
              </a:ext>
            </a:extLst>
          </p:cNvPr>
          <p:cNvSpPr>
            <a:spLocks noGrp="1"/>
          </p:cNvSpPr>
          <p:nvPr>
            <p:ph type="title"/>
          </p:nvPr>
        </p:nvSpPr>
        <p:spPr>
          <a:xfrm>
            <a:off x="838200" y="220345"/>
            <a:ext cx="10515600" cy="1325563"/>
          </a:xfrm>
        </p:spPr>
        <p:txBody>
          <a:bodyPr/>
          <a:lstStyle/>
          <a:p>
            <a:r>
              <a:rPr lang="en-US" b="1">
                <a:solidFill>
                  <a:schemeClr val="bg1"/>
                </a:solidFill>
              </a:rPr>
              <a:t>Discussion Question #2</a:t>
            </a:r>
            <a:endParaRPr lang="en-US"/>
          </a:p>
        </p:txBody>
      </p:sp>
      <p:sp>
        <p:nvSpPr>
          <p:cNvPr id="3" name="Content Placeholder 2">
            <a:extLst>
              <a:ext uri="{FF2B5EF4-FFF2-40B4-BE49-F238E27FC236}">
                <a16:creationId xmlns:a16="http://schemas.microsoft.com/office/drawing/2014/main" id="{F0E5B2BB-CE27-A770-12E6-3EB550520F1E}"/>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a:solidFill>
                  <a:srgbClr val="041681"/>
                </a:solidFill>
              </a:rPr>
              <a:t>Enforcement</a:t>
            </a:r>
          </a:p>
          <a:p>
            <a:pPr marL="0" indent="0" algn="ctr">
              <a:lnSpc>
                <a:spcPct val="100000"/>
              </a:lnSpc>
              <a:buNone/>
            </a:pPr>
            <a:endParaRPr lang="en-US">
              <a:ea typeface="+mn-lt"/>
              <a:cs typeface="+mn-lt"/>
            </a:endParaRPr>
          </a:p>
          <a:p>
            <a:pPr marL="0" indent="0" algn="ctr">
              <a:lnSpc>
                <a:spcPct val="100000"/>
              </a:lnSpc>
              <a:buNone/>
            </a:pPr>
            <a:r>
              <a:rPr lang="en-US">
                <a:ea typeface="+mn-lt"/>
                <a:cs typeface="+mn-lt"/>
              </a:rPr>
              <a:t>Are current enforcement mechanisms (i.e., agency monitoring, penalties, complaint processes) adequate to hold CCRCs accountable? What tools or structures could we use to improve enforcement and compliance?</a:t>
            </a:r>
            <a:endParaRPr lang="en-US"/>
          </a:p>
          <a:p>
            <a:pPr marL="0" indent="0" algn="ctr">
              <a:lnSpc>
                <a:spcPct val="100000"/>
              </a:lnSpc>
              <a:buNone/>
            </a:pPr>
            <a:endParaRPr lang="en-US" b="1" i="1"/>
          </a:p>
        </p:txBody>
      </p:sp>
      <p:pic>
        <p:nvPicPr>
          <p:cNvPr id="6" name="Picture 5">
            <a:extLst>
              <a:ext uri="{FF2B5EF4-FFF2-40B4-BE49-F238E27FC236}">
                <a16:creationId xmlns:a16="http://schemas.microsoft.com/office/drawing/2014/main" id="{E6BAE602-5B00-3BB2-3AE4-B851D81E66F4}"/>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2612395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6603B-9697-E851-BA58-4AE17304C44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C814D0-C2C6-AFAD-3055-301562A90D61}"/>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4A88B4-20F0-58D5-9678-EDF6B0F522D9}"/>
              </a:ext>
            </a:extLst>
          </p:cNvPr>
          <p:cNvSpPr>
            <a:spLocks noGrp="1"/>
          </p:cNvSpPr>
          <p:nvPr>
            <p:ph type="title"/>
          </p:nvPr>
        </p:nvSpPr>
        <p:spPr>
          <a:xfrm>
            <a:off x="838200" y="220345"/>
            <a:ext cx="10515600" cy="1325563"/>
          </a:xfrm>
        </p:spPr>
        <p:txBody>
          <a:bodyPr/>
          <a:lstStyle/>
          <a:p>
            <a:r>
              <a:rPr lang="en-US" b="1">
                <a:solidFill>
                  <a:schemeClr val="bg1"/>
                </a:solidFill>
              </a:rPr>
              <a:t>Discussion Question #3</a:t>
            </a:r>
            <a:endParaRPr lang="en-US">
              <a:solidFill>
                <a:schemeClr val="bg1"/>
              </a:solidFill>
            </a:endParaRPr>
          </a:p>
        </p:txBody>
      </p:sp>
      <p:sp>
        <p:nvSpPr>
          <p:cNvPr id="3" name="Content Placeholder 2">
            <a:extLst>
              <a:ext uri="{FF2B5EF4-FFF2-40B4-BE49-F238E27FC236}">
                <a16:creationId xmlns:a16="http://schemas.microsoft.com/office/drawing/2014/main" id="{3795C0F8-2D1A-F7C4-D190-94C8308F7C90}"/>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a:solidFill>
                  <a:srgbClr val="041681"/>
                </a:solidFill>
              </a:rPr>
              <a:t>Closing &amp; Change of Ownership</a:t>
            </a:r>
          </a:p>
          <a:p>
            <a:pPr marL="0" indent="0" algn="ctr">
              <a:lnSpc>
                <a:spcPct val="100000"/>
              </a:lnSpc>
              <a:buNone/>
            </a:pPr>
            <a:endParaRPr lang="en-US">
              <a:ea typeface="+mn-lt"/>
              <a:cs typeface="+mn-lt"/>
            </a:endParaRPr>
          </a:p>
          <a:p>
            <a:pPr marL="0" indent="0" algn="ctr">
              <a:lnSpc>
                <a:spcPct val="100000"/>
              </a:lnSpc>
              <a:buNone/>
            </a:pPr>
            <a:r>
              <a:rPr lang="en-US">
                <a:ea typeface="+mn-lt"/>
                <a:cs typeface="+mn-lt"/>
              </a:rPr>
              <a:t>What protections should be in place for residents in the event of a CCRC’s closure, sale, or transfer of ownership? Are the current notice and disclosure requirements sufficient to ensure transparency and preserve resident rights?</a:t>
            </a:r>
            <a:endParaRPr lang="en-US"/>
          </a:p>
          <a:p>
            <a:pPr marL="0" indent="0" algn="ctr">
              <a:lnSpc>
                <a:spcPct val="100000"/>
              </a:lnSpc>
              <a:buNone/>
            </a:pPr>
            <a:endParaRPr lang="en-US" b="1" i="1"/>
          </a:p>
        </p:txBody>
      </p:sp>
      <p:pic>
        <p:nvPicPr>
          <p:cNvPr id="6" name="Picture 5">
            <a:extLst>
              <a:ext uri="{FF2B5EF4-FFF2-40B4-BE49-F238E27FC236}">
                <a16:creationId xmlns:a16="http://schemas.microsoft.com/office/drawing/2014/main" id="{C9F01D8C-F618-29B3-200C-1E31A73B4D48}"/>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4221876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DD9C8-B2AA-12E7-500E-44AD7B6E70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AD830-B8F0-79DF-ADB2-EFC0003364AC}"/>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FE3FC2-289A-A104-B2C2-AE4BFB4804DE}"/>
              </a:ext>
            </a:extLst>
          </p:cNvPr>
          <p:cNvSpPr>
            <a:spLocks noGrp="1"/>
          </p:cNvSpPr>
          <p:nvPr>
            <p:ph type="title"/>
          </p:nvPr>
        </p:nvSpPr>
        <p:spPr>
          <a:xfrm>
            <a:off x="838200" y="220345"/>
            <a:ext cx="10515600" cy="1325563"/>
          </a:xfrm>
        </p:spPr>
        <p:txBody>
          <a:bodyPr/>
          <a:lstStyle/>
          <a:p>
            <a:r>
              <a:rPr lang="en-US" b="1">
                <a:solidFill>
                  <a:schemeClr val="bg1"/>
                </a:solidFill>
              </a:rPr>
              <a:t>Logistics</a:t>
            </a:r>
          </a:p>
        </p:txBody>
      </p:sp>
      <p:sp>
        <p:nvSpPr>
          <p:cNvPr id="3" name="Content Placeholder 2">
            <a:extLst>
              <a:ext uri="{FF2B5EF4-FFF2-40B4-BE49-F238E27FC236}">
                <a16:creationId xmlns:a16="http://schemas.microsoft.com/office/drawing/2014/main" id="{C10D7227-440E-006A-C1C0-2BD77E4BFCBE}"/>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nSpc>
                <a:spcPct val="100000"/>
              </a:lnSpc>
              <a:buNone/>
            </a:pPr>
            <a:r>
              <a:rPr lang="en-US" b="1">
                <a:solidFill>
                  <a:srgbClr val="041681"/>
                </a:solidFill>
                <a:ea typeface="+mn-lt"/>
                <a:cs typeface="+mn-lt"/>
              </a:rPr>
              <a:t>Next Meeting</a:t>
            </a:r>
            <a:endParaRPr lang="en-US">
              <a:solidFill>
                <a:srgbClr val="000000"/>
              </a:solidFill>
              <a:ea typeface="+mn-lt"/>
              <a:cs typeface="+mn-lt"/>
            </a:endParaRPr>
          </a:p>
          <a:p>
            <a:pPr marL="342900" indent="-342900">
              <a:lnSpc>
                <a:spcPct val="100000"/>
              </a:lnSpc>
            </a:pPr>
            <a:r>
              <a:rPr lang="en-US" b="1">
                <a:ea typeface="+mn-lt"/>
                <a:cs typeface="+mn-lt"/>
              </a:rPr>
              <a:t>June 2nd, 2025, at 10:00 AM</a:t>
            </a:r>
            <a:r>
              <a:rPr lang="en-US">
                <a:ea typeface="+mn-lt"/>
                <a:cs typeface="+mn-lt"/>
              </a:rPr>
              <a:t> at Brookhaven at Lexington</a:t>
            </a:r>
          </a:p>
          <a:p>
            <a:pPr marL="800100" lvl="1" indent="-342900">
              <a:lnSpc>
                <a:spcPct val="100000"/>
              </a:lnSpc>
            </a:pPr>
            <a:r>
              <a:rPr lang="en-US">
                <a:solidFill>
                  <a:srgbClr val="000000"/>
                </a:solidFill>
                <a:ea typeface="+mn-lt"/>
                <a:cs typeface="+mn-lt"/>
              </a:rPr>
              <a:t>Virtual option</a:t>
            </a:r>
          </a:p>
          <a:p>
            <a:pPr marL="0" indent="0">
              <a:lnSpc>
                <a:spcPct val="100000"/>
              </a:lnSpc>
              <a:buNone/>
            </a:pPr>
            <a:endParaRPr lang="en-US" b="1">
              <a:solidFill>
                <a:srgbClr val="041681"/>
              </a:solidFill>
              <a:ea typeface="+mn-lt"/>
              <a:cs typeface="+mn-lt"/>
            </a:endParaRPr>
          </a:p>
          <a:p>
            <a:pPr marL="0" indent="0">
              <a:lnSpc>
                <a:spcPct val="100000"/>
              </a:lnSpc>
              <a:buNone/>
            </a:pPr>
            <a:r>
              <a:rPr lang="en-US" b="1">
                <a:solidFill>
                  <a:srgbClr val="041681"/>
                </a:solidFill>
                <a:ea typeface="+mn-lt"/>
                <a:cs typeface="+mn-lt"/>
              </a:rPr>
              <a:t>Public Hearing Date</a:t>
            </a:r>
            <a:endParaRPr lang="en-US"/>
          </a:p>
          <a:p>
            <a:pPr marL="342900" indent="-342900">
              <a:lnSpc>
                <a:spcPct val="100000"/>
              </a:lnSpc>
              <a:buFont typeface="Arial"/>
              <a:buChar char="•"/>
            </a:pPr>
            <a:r>
              <a:rPr lang="en-US">
                <a:ea typeface="+mn-lt"/>
                <a:cs typeface="+mn-lt"/>
              </a:rPr>
              <a:t>Scheduled for </a:t>
            </a:r>
            <a:r>
              <a:rPr lang="en-US" b="1">
                <a:ea typeface="+mn-lt"/>
                <a:cs typeface="+mn-lt"/>
              </a:rPr>
              <a:t>June 16th, 2025, at 1:00 PM</a:t>
            </a:r>
          </a:p>
          <a:p>
            <a:pPr marL="342900" indent="-342900">
              <a:lnSpc>
                <a:spcPct val="100000"/>
              </a:lnSpc>
              <a:buFont typeface="Arial"/>
              <a:buChar char="•"/>
            </a:pPr>
            <a:r>
              <a:rPr lang="en-US">
                <a:ea typeface="+mn-lt"/>
                <a:cs typeface="+mn-lt"/>
              </a:rPr>
              <a:t>Held </a:t>
            </a:r>
            <a:r>
              <a:rPr lang="en-US" b="1">
                <a:ea typeface="+mn-lt"/>
                <a:cs typeface="+mn-lt"/>
              </a:rPr>
              <a:t>virtually</a:t>
            </a:r>
          </a:p>
        </p:txBody>
      </p:sp>
      <p:pic>
        <p:nvPicPr>
          <p:cNvPr id="6" name="Picture 5">
            <a:extLst>
              <a:ext uri="{FF2B5EF4-FFF2-40B4-BE49-F238E27FC236}">
                <a16:creationId xmlns:a16="http://schemas.microsoft.com/office/drawing/2014/main" id="{F1924F8B-700D-A963-1FF6-89FE85A4B5E4}"/>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54872266"/>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46234-7C01-294D-DF04-A5EBEB6773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F88E20-8778-7532-01D0-7B2E1C7CBF96}"/>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ECAEEE-4006-4CC0-5F7A-E57FBEB7C4EF}"/>
              </a:ext>
            </a:extLst>
          </p:cNvPr>
          <p:cNvSpPr>
            <a:spLocks noGrp="1"/>
          </p:cNvSpPr>
          <p:nvPr>
            <p:ph type="title"/>
          </p:nvPr>
        </p:nvSpPr>
        <p:spPr>
          <a:xfrm>
            <a:off x="838200" y="220345"/>
            <a:ext cx="10515600" cy="1325563"/>
          </a:xfrm>
        </p:spPr>
        <p:txBody>
          <a:bodyPr/>
          <a:lstStyle/>
          <a:p>
            <a:r>
              <a:rPr lang="en-US" b="1">
                <a:solidFill>
                  <a:schemeClr val="bg1"/>
                </a:solidFill>
              </a:rPr>
              <a:t>Work Plan</a:t>
            </a:r>
          </a:p>
        </p:txBody>
      </p:sp>
      <p:sp>
        <p:nvSpPr>
          <p:cNvPr id="3" name="Content Placeholder 2">
            <a:extLst>
              <a:ext uri="{FF2B5EF4-FFF2-40B4-BE49-F238E27FC236}">
                <a16:creationId xmlns:a16="http://schemas.microsoft.com/office/drawing/2014/main" id="{5654BEBC-B48B-AB43-3C0F-E3F7F976810D}"/>
              </a:ext>
            </a:extLst>
          </p:cNvPr>
          <p:cNvSpPr>
            <a:spLocks noGrp="1"/>
          </p:cNvSpPr>
          <p:nvPr>
            <p:ph idx="1"/>
          </p:nvPr>
        </p:nvSpPr>
        <p:spPr>
          <a:xfrm>
            <a:off x="838200" y="1962785"/>
            <a:ext cx="10515600" cy="4351338"/>
          </a:xfrm>
        </p:spPr>
        <p:txBody>
          <a:bodyPr vert="horz" lIns="91440" tIns="45720" rIns="91440" bIns="45720" rtlCol="0" anchor="t">
            <a:normAutofit/>
          </a:bodyPr>
          <a:lstStyle/>
          <a:p>
            <a:pPr marL="0" indent="0">
              <a:lnSpc>
                <a:spcPct val="100000"/>
              </a:lnSpc>
              <a:buNone/>
            </a:pPr>
            <a:r>
              <a:rPr lang="en-US" sz="2400" b="1">
                <a:solidFill>
                  <a:srgbClr val="041681"/>
                </a:solidFill>
              </a:rPr>
              <a:t>Deadline: </a:t>
            </a:r>
            <a:r>
              <a:rPr lang="en-US" sz="2400">
                <a:solidFill>
                  <a:srgbClr val="041681"/>
                </a:solidFill>
              </a:rPr>
              <a:t>August 1st, 2025</a:t>
            </a:r>
          </a:p>
          <a:p>
            <a:pPr marL="0" indent="0">
              <a:lnSpc>
                <a:spcPct val="100000"/>
              </a:lnSpc>
              <a:buNone/>
            </a:pPr>
            <a:endParaRPr lang="en-US" sz="2400">
              <a:solidFill>
                <a:srgbClr val="000000"/>
              </a:solidFill>
              <a:ea typeface="+mn-lt"/>
              <a:cs typeface="+mn-lt"/>
            </a:endParaRPr>
          </a:p>
          <a:p>
            <a:pPr marL="0" indent="0">
              <a:lnSpc>
                <a:spcPct val="100000"/>
              </a:lnSpc>
              <a:buNone/>
            </a:pPr>
            <a:r>
              <a:rPr lang="en-US" sz="2400" b="1">
                <a:solidFill>
                  <a:srgbClr val="000000"/>
                </a:solidFill>
                <a:ea typeface="+mn-lt"/>
                <a:cs typeface="+mn-lt"/>
              </a:rPr>
              <a:t>June 2:</a:t>
            </a:r>
            <a:r>
              <a:rPr lang="en-US" sz="2400">
                <a:solidFill>
                  <a:srgbClr val="000000"/>
                </a:solidFill>
                <a:ea typeface="+mn-lt"/>
                <a:cs typeface="+mn-lt"/>
              </a:rPr>
              <a:t> Financial viability and affordability (including entrance fees)</a:t>
            </a:r>
            <a:endParaRPr lang="en-US"/>
          </a:p>
          <a:p>
            <a:pPr marL="0" indent="0">
              <a:lnSpc>
                <a:spcPct val="100000"/>
              </a:lnSpc>
              <a:buNone/>
            </a:pPr>
            <a:r>
              <a:rPr lang="en-US" sz="2400" b="1">
                <a:solidFill>
                  <a:srgbClr val="000000"/>
                </a:solidFill>
                <a:ea typeface="+mn-lt"/>
                <a:cs typeface="+mn-lt"/>
              </a:rPr>
              <a:t>June 16:</a:t>
            </a:r>
            <a:r>
              <a:rPr lang="en-US" sz="2400">
                <a:solidFill>
                  <a:srgbClr val="000000"/>
                </a:solidFill>
                <a:ea typeface="+mn-lt"/>
                <a:cs typeface="+mn-lt"/>
              </a:rPr>
              <a:t> Public Hearing</a:t>
            </a:r>
          </a:p>
          <a:p>
            <a:pPr marL="0" indent="0">
              <a:lnSpc>
                <a:spcPct val="100000"/>
              </a:lnSpc>
              <a:buNone/>
            </a:pPr>
            <a:r>
              <a:rPr lang="en-US" sz="2400" b="1">
                <a:solidFill>
                  <a:srgbClr val="000000"/>
                </a:solidFill>
                <a:ea typeface="+mn-lt"/>
                <a:cs typeface="+mn-lt"/>
              </a:rPr>
              <a:t>June 23:</a:t>
            </a:r>
            <a:r>
              <a:rPr lang="en-US" sz="2400">
                <a:solidFill>
                  <a:srgbClr val="000000"/>
                </a:solidFill>
                <a:ea typeface="+mn-lt"/>
                <a:cs typeface="+mn-lt"/>
              </a:rPr>
              <a:t> Consumer rights and protections; Advertising practices</a:t>
            </a:r>
            <a:endParaRPr lang="en-US"/>
          </a:p>
          <a:p>
            <a:pPr marL="0" indent="0">
              <a:lnSpc>
                <a:spcPct val="100000"/>
              </a:lnSpc>
              <a:buNone/>
            </a:pPr>
            <a:r>
              <a:rPr lang="en-US" sz="2400" b="1">
                <a:solidFill>
                  <a:srgbClr val="000000"/>
                </a:solidFill>
                <a:ea typeface="+mn-lt"/>
                <a:cs typeface="+mn-lt"/>
              </a:rPr>
              <a:t>July 7</a:t>
            </a:r>
            <a:r>
              <a:rPr lang="en-US" sz="2400">
                <a:solidFill>
                  <a:srgbClr val="000000"/>
                </a:solidFill>
                <a:ea typeface="+mn-lt"/>
                <a:cs typeface="+mn-lt"/>
              </a:rPr>
              <a:t>: Finalizing recommendations</a:t>
            </a:r>
            <a:endParaRPr lang="en-US"/>
          </a:p>
          <a:p>
            <a:pPr marL="0" indent="0">
              <a:lnSpc>
                <a:spcPct val="100000"/>
              </a:lnSpc>
              <a:buNone/>
            </a:pPr>
            <a:endParaRPr lang="en-US" sz="2400">
              <a:solidFill>
                <a:srgbClr val="000000"/>
              </a:solidFill>
              <a:ea typeface="+mn-lt"/>
              <a:cs typeface="+mn-lt"/>
            </a:endParaRPr>
          </a:p>
          <a:p>
            <a:pPr marL="0" indent="0">
              <a:lnSpc>
                <a:spcPct val="100000"/>
              </a:lnSpc>
              <a:buNone/>
            </a:pPr>
            <a:endParaRPr lang="en-US" sz="2400"/>
          </a:p>
        </p:txBody>
      </p:sp>
      <p:pic>
        <p:nvPicPr>
          <p:cNvPr id="6" name="Picture 5">
            <a:extLst>
              <a:ext uri="{FF2B5EF4-FFF2-40B4-BE49-F238E27FC236}">
                <a16:creationId xmlns:a16="http://schemas.microsoft.com/office/drawing/2014/main" id="{190622B9-E254-5E87-BA8A-6D24E9307017}"/>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528796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A2FFD692-3DB6-AAE4-784A-4D71A2A4B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65024D-3E2F-D0C5-EAA8-80E6D2D2B1AE}"/>
              </a:ext>
            </a:extLst>
          </p:cNvPr>
          <p:cNvSpPr>
            <a:spLocks noGrp="1"/>
          </p:cNvSpPr>
          <p:nvPr>
            <p:ph type="ctrTitle"/>
          </p:nvPr>
        </p:nvSpPr>
        <p:spPr>
          <a:xfrm>
            <a:off x="4349750" y="1455737"/>
            <a:ext cx="7548562" cy="1625601"/>
          </a:xfrm>
        </p:spPr>
        <p:txBody>
          <a:bodyPr>
            <a:noAutofit/>
          </a:bodyPr>
          <a:lstStyle/>
          <a:p>
            <a:pPr algn="r"/>
            <a:r>
              <a:rPr lang="en-US" sz="5000" b="1">
                <a:solidFill>
                  <a:schemeClr val="bg1">
                    <a:lumMod val="95000"/>
                  </a:schemeClr>
                </a:solidFill>
                <a:latin typeface="Arial"/>
                <a:ea typeface="+mj-lt"/>
                <a:cs typeface="+mj-lt"/>
              </a:rPr>
              <a:t>Adjournment</a:t>
            </a:r>
            <a:endParaRPr lang="en-US" sz="5000" b="1">
              <a:solidFill>
                <a:schemeClr val="bg1">
                  <a:lumMod val="95000"/>
                </a:schemeClr>
              </a:solidFill>
              <a:latin typeface="Arial"/>
            </a:endParaRPr>
          </a:p>
        </p:txBody>
      </p:sp>
      <p:sp>
        <p:nvSpPr>
          <p:cNvPr id="3" name="Subtitle 2">
            <a:extLst>
              <a:ext uri="{FF2B5EF4-FFF2-40B4-BE49-F238E27FC236}">
                <a16:creationId xmlns:a16="http://schemas.microsoft.com/office/drawing/2014/main" id="{F5F9F843-F905-A4E0-556D-F2AA9918ABC3}"/>
              </a:ext>
            </a:extLst>
          </p:cNvPr>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a:solidFill>
                  <a:schemeClr val="bg1">
                    <a:lumMod val="95000"/>
                  </a:schemeClr>
                </a:solidFill>
                <a:latin typeface="Arial Nova"/>
              </a:rPr>
              <a:t>Meeting #3</a:t>
            </a:r>
          </a:p>
          <a:p>
            <a:pPr algn="r"/>
            <a:r>
              <a:rPr lang="en-US" sz="3500">
                <a:solidFill>
                  <a:schemeClr val="bg1">
                    <a:lumMod val="95000"/>
                  </a:schemeClr>
                </a:solidFill>
                <a:latin typeface="Arial Nova"/>
              </a:rPr>
              <a:t>May 5th, 2025</a:t>
            </a:r>
          </a:p>
        </p:txBody>
      </p:sp>
      <p:pic>
        <p:nvPicPr>
          <p:cNvPr id="4" name="Picture 3">
            <a:extLst>
              <a:ext uri="{FF2B5EF4-FFF2-40B4-BE49-F238E27FC236}">
                <a16:creationId xmlns:a16="http://schemas.microsoft.com/office/drawing/2014/main" id="{4BE3357A-303F-4B19-7A59-3BFD2F4078BC}"/>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21518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1C3D7-9863-675B-C52F-F2C77909F1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7650C8-23E0-E926-3695-F5DA49842881}"/>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B484C0-3471-6B99-FDAB-91264BEC20B2}"/>
              </a:ext>
            </a:extLst>
          </p:cNvPr>
          <p:cNvSpPr>
            <a:spLocks noGrp="1"/>
          </p:cNvSpPr>
          <p:nvPr>
            <p:ph type="title"/>
          </p:nvPr>
        </p:nvSpPr>
        <p:spPr>
          <a:xfrm>
            <a:off x="838200" y="220345"/>
            <a:ext cx="10515600" cy="1325563"/>
          </a:xfrm>
        </p:spPr>
        <p:txBody>
          <a:bodyPr/>
          <a:lstStyle/>
          <a:p>
            <a:r>
              <a:rPr lang="en-US" b="1">
                <a:solidFill>
                  <a:schemeClr val="bg1"/>
                </a:solidFill>
                <a:ea typeface="+mj-lt"/>
                <a:cs typeface="+mj-lt"/>
              </a:rPr>
              <a:t>Key Regulations of CCRCs</a:t>
            </a:r>
            <a:endParaRPr lang="en-US">
              <a:solidFill>
                <a:schemeClr val="bg1"/>
              </a:solidFill>
            </a:endParaRPr>
          </a:p>
        </p:txBody>
      </p:sp>
      <p:sp>
        <p:nvSpPr>
          <p:cNvPr id="3" name="Content Placeholder 2">
            <a:extLst>
              <a:ext uri="{FF2B5EF4-FFF2-40B4-BE49-F238E27FC236}">
                <a16:creationId xmlns:a16="http://schemas.microsoft.com/office/drawing/2014/main" id="{72DA86BD-F482-18BA-A431-073A2541C160}"/>
              </a:ext>
            </a:extLst>
          </p:cNvPr>
          <p:cNvSpPr>
            <a:spLocks noGrp="1"/>
          </p:cNvSpPr>
          <p:nvPr>
            <p:ph idx="1"/>
          </p:nvPr>
        </p:nvSpPr>
        <p:spPr>
          <a:xfrm>
            <a:off x="838200" y="2061845"/>
            <a:ext cx="10515600" cy="4351338"/>
          </a:xfrm>
        </p:spPr>
        <p:txBody>
          <a:bodyPr vert="horz" lIns="91440" tIns="45720" rIns="91440" bIns="45720" rtlCol="0" anchor="t">
            <a:noAutofit/>
          </a:bodyPr>
          <a:lstStyle/>
          <a:p>
            <a:pPr marL="285750" indent="-285750">
              <a:lnSpc>
                <a:spcPct val="100000"/>
              </a:lnSpc>
            </a:pPr>
            <a:r>
              <a:rPr lang="en-US" sz="3200" b="1">
                <a:solidFill>
                  <a:srgbClr val="041681"/>
                </a:solidFill>
                <a:ea typeface="+mn-lt"/>
                <a:cs typeface="+mn-lt"/>
              </a:rPr>
              <a:t>CCRC Provider Registration</a:t>
            </a:r>
            <a:r>
              <a:rPr lang="en-US" sz="3200">
                <a:solidFill>
                  <a:srgbClr val="041681"/>
                </a:solidFill>
                <a:ea typeface="+mn-lt"/>
                <a:cs typeface="+mn-lt"/>
              </a:rPr>
              <a:t> (M.G.L. c. 93, §§ 76–80)</a:t>
            </a:r>
            <a:endParaRPr lang="en-US" sz="3200"/>
          </a:p>
          <a:p>
            <a:pPr marL="285750" indent="-285750">
              <a:lnSpc>
                <a:spcPct val="100000"/>
              </a:lnSpc>
            </a:pPr>
            <a:r>
              <a:rPr lang="en-US" sz="3200" b="1">
                <a:solidFill>
                  <a:srgbClr val="041681"/>
                </a:solidFill>
                <a:ea typeface="+mn-lt"/>
                <a:cs typeface="+mn-lt"/>
              </a:rPr>
              <a:t>Assisted Living Components</a:t>
            </a:r>
            <a:r>
              <a:rPr lang="en-US" sz="3200">
                <a:solidFill>
                  <a:srgbClr val="041681"/>
                </a:solidFill>
                <a:ea typeface="+mn-lt"/>
                <a:cs typeface="+mn-lt"/>
              </a:rPr>
              <a:t> (M.G.L. c. 19D )</a:t>
            </a:r>
          </a:p>
          <a:p>
            <a:pPr marL="285750" indent="-285750">
              <a:lnSpc>
                <a:spcPct val="100000"/>
              </a:lnSpc>
            </a:pPr>
            <a:r>
              <a:rPr lang="en-US" sz="3200" b="1">
                <a:solidFill>
                  <a:srgbClr val="041681"/>
                </a:solidFill>
                <a:ea typeface="+mn-lt"/>
                <a:cs typeface="+mn-lt"/>
              </a:rPr>
              <a:t>Consumer Protections</a:t>
            </a:r>
            <a:r>
              <a:rPr lang="en-US" sz="3200">
                <a:solidFill>
                  <a:srgbClr val="041681"/>
                </a:solidFill>
                <a:ea typeface="+mn-lt"/>
                <a:cs typeface="+mn-lt"/>
              </a:rPr>
              <a:t> (M.G.L. c. 93A)</a:t>
            </a:r>
            <a:endParaRPr lang="en-US" sz="3200"/>
          </a:p>
          <a:p>
            <a:pPr marL="285750" indent="-285750">
              <a:lnSpc>
                <a:spcPct val="100000"/>
              </a:lnSpc>
            </a:pPr>
            <a:r>
              <a:rPr lang="en-US" sz="3000" b="1">
                <a:solidFill>
                  <a:srgbClr val="041681"/>
                </a:solidFill>
              </a:rPr>
              <a:t>Skilled Nursing Facility Components</a:t>
            </a:r>
            <a:r>
              <a:rPr lang="en-US" sz="3000">
                <a:solidFill>
                  <a:srgbClr val="041681"/>
                </a:solidFill>
              </a:rPr>
              <a:t> (M.G.L. c. 111)</a:t>
            </a:r>
            <a:endParaRPr lang="en-US" sz="3200">
              <a:solidFill>
                <a:srgbClr val="041681"/>
              </a:solidFill>
            </a:endParaRPr>
          </a:p>
          <a:p>
            <a:pPr marL="285750" indent="-285750">
              <a:lnSpc>
                <a:spcPct val="100000"/>
              </a:lnSpc>
            </a:pPr>
            <a:r>
              <a:rPr lang="en-US" sz="3200" b="1">
                <a:solidFill>
                  <a:srgbClr val="041681"/>
                </a:solidFill>
              </a:rPr>
              <a:t>Federal Oversight</a:t>
            </a:r>
          </a:p>
          <a:p>
            <a:pPr marL="285750" indent="-285750">
              <a:lnSpc>
                <a:spcPct val="100000"/>
              </a:lnSpc>
            </a:pPr>
            <a:endParaRPr lang="en-US" sz="3200">
              <a:solidFill>
                <a:srgbClr val="041681"/>
              </a:solidFill>
            </a:endParaRPr>
          </a:p>
        </p:txBody>
      </p:sp>
      <p:pic>
        <p:nvPicPr>
          <p:cNvPr id="6" name="Picture 5">
            <a:extLst>
              <a:ext uri="{FF2B5EF4-FFF2-40B4-BE49-F238E27FC236}">
                <a16:creationId xmlns:a16="http://schemas.microsoft.com/office/drawing/2014/main" id="{763235D2-D757-93E7-4B12-BFBC02BC2277}"/>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926531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110D961-E701-B9C2-29E7-35AD48997DAA}"/>
              </a:ext>
            </a:extLst>
          </p:cNvPr>
          <p:cNvSpPr>
            <a:spLocks noGrp="1"/>
          </p:cNvSpPr>
          <p:nvPr>
            <p:ph type="title"/>
          </p:nvPr>
        </p:nvSpPr>
        <p:spPr>
          <a:xfrm>
            <a:off x="571501" y="299811"/>
            <a:ext cx="11027464" cy="306476"/>
          </a:xfrm>
        </p:spPr>
        <p:txBody>
          <a:bodyPr/>
          <a:lstStyle/>
          <a:p>
            <a:r>
              <a:rPr lang="en-US" dirty="0"/>
              <a:t>Assisted Living Regulations: Exempt CCRC’s M.G.L. c. 93 §76</a:t>
            </a:r>
          </a:p>
        </p:txBody>
      </p:sp>
      <p:sp>
        <p:nvSpPr>
          <p:cNvPr id="3" name="Content Placeholder 2">
            <a:extLst>
              <a:ext uri="{FF2B5EF4-FFF2-40B4-BE49-F238E27FC236}">
                <a16:creationId xmlns:a16="http://schemas.microsoft.com/office/drawing/2014/main" id="{F6A569AA-1BEE-3A8A-7A81-C72DA28814DF}"/>
              </a:ext>
            </a:extLst>
          </p:cNvPr>
          <p:cNvSpPr>
            <a:spLocks noGrp="1"/>
          </p:cNvSpPr>
          <p:nvPr>
            <p:ph sz="half" idx="1"/>
          </p:nvPr>
        </p:nvSpPr>
        <p:spPr>
          <a:xfrm>
            <a:off x="571500" y="990599"/>
            <a:ext cx="8394700" cy="5186363"/>
          </a:xfrm>
        </p:spPr>
        <p:txBody>
          <a:bodyPr/>
          <a:lstStyle/>
          <a:p>
            <a:r>
              <a:rPr lang="en-US" dirty="0"/>
              <a:t> </a:t>
            </a:r>
            <a:r>
              <a:rPr lang="en-US" sz="1800" dirty="0"/>
              <a:t>651 CMR 12.01 sets forth the requirements for Certification, renewal of Certification and suitability for Applicants and Sponsors of Assisted Living Residences: </a:t>
            </a:r>
          </a:p>
          <a:p>
            <a:r>
              <a:rPr lang="en-US" sz="1800" dirty="0"/>
              <a:t>Although the provisions of St. 1994, c. 354, and 651 CMR 12.00 </a:t>
            </a:r>
            <a:r>
              <a:rPr lang="en-US" sz="1800" b="1" dirty="0"/>
              <a:t>do not apply </a:t>
            </a:r>
            <a:r>
              <a:rPr lang="en-US" sz="1800" dirty="0"/>
              <a:t>to the following entities and premises for the original facilities and services for which said entities and premises were originally licensed or organized to provide, if any such entity seeks to have all or part of its premises advertised, operated or maintained as an Assisted Living Residence it must apply to become Certified in accordance with 651 CMR 12.03: (a) Convalescent homes, nursing homes, rest homes, charitable homes for the aged or intermediate care facilities for persons with developmental disabilities licensed pursuant to M.G.L. c. 111, § 71; (b) Hospices licensed pursuant to the provisions of M.G.L. c. 111, § 57D; (c) </a:t>
            </a:r>
            <a:r>
              <a:rPr lang="en-US" sz="1800" b="1" dirty="0"/>
              <a:t>Facilities providing continuing care to residents as defined by M.G.L. c. 93, § 76; </a:t>
            </a:r>
            <a:r>
              <a:rPr lang="en-US" sz="1800" dirty="0"/>
              <a:t>(d) Congregate housing authorized by M.G.L. c. 121B, § 39; (e) Group homes operating under contract with the Department of Mental Health or the Department of Developmental Services; (f) Housing operated for only those duly ordained priests, or for the members of the religious orders of the Roman Catholic Church in their own locations, buildings, Assisted Living Residence or headquarters to provide care, shelter, treatment and medical assistance for any of the said duly ordained priests or members of the said religious orders. The provisions of St. 1994, c. 354 are not applicable to elderly housing as defined by 651 CMR 12.02.</a:t>
            </a:r>
          </a:p>
        </p:txBody>
      </p:sp>
    </p:spTree>
    <p:extLst>
      <p:ext uri="{BB962C8B-B14F-4D97-AF65-F5344CB8AC3E}">
        <p14:creationId xmlns:p14="http://schemas.microsoft.com/office/powerpoint/2010/main" val="71245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AC3B-B0E6-57BE-79D4-1BB4706F39C6}"/>
              </a:ext>
            </a:extLst>
          </p:cNvPr>
          <p:cNvSpPr>
            <a:spLocks noGrp="1"/>
          </p:cNvSpPr>
          <p:nvPr>
            <p:ph type="title"/>
          </p:nvPr>
        </p:nvSpPr>
        <p:spPr>
          <a:xfrm>
            <a:off x="3555999" y="299811"/>
            <a:ext cx="8080633" cy="398803"/>
          </a:xfrm>
        </p:spPr>
        <p:txBody>
          <a:bodyPr/>
          <a:lstStyle/>
          <a:p>
            <a:r>
              <a:rPr lang="en-US" dirty="0"/>
              <a:t>M.G.L. 93 § 76</a:t>
            </a:r>
          </a:p>
        </p:txBody>
      </p:sp>
      <p:sp>
        <p:nvSpPr>
          <p:cNvPr id="3" name="Content Placeholder 2">
            <a:extLst>
              <a:ext uri="{FF2B5EF4-FFF2-40B4-BE49-F238E27FC236}">
                <a16:creationId xmlns:a16="http://schemas.microsoft.com/office/drawing/2014/main" id="{D7BCC90E-08EA-D70E-331E-1DE4E65F7106}"/>
              </a:ext>
            </a:extLst>
          </p:cNvPr>
          <p:cNvSpPr>
            <a:spLocks noGrp="1"/>
          </p:cNvSpPr>
          <p:nvPr>
            <p:ph sz="half" idx="1"/>
          </p:nvPr>
        </p:nvSpPr>
        <p:spPr>
          <a:xfrm>
            <a:off x="3269974" y="698614"/>
            <a:ext cx="8366659" cy="5478349"/>
          </a:xfrm>
        </p:spPr>
        <p:txBody>
          <a:bodyPr/>
          <a:lstStyle/>
          <a:p>
            <a:pPr algn="l"/>
            <a:endParaRPr lang="en-US" sz="1800" b="0" i="0" dirty="0">
              <a:solidFill>
                <a:srgbClr val="333333"/>
              </a:solidFill>
              <a:effectLst/>
              <a:latin typeface="Raleway" pitchFamily="2" charset="0"/>
            </a:endParaRPr>
          </a:p>
          <a:p>
            <a:pPr algn="l"/>
            <a:r>
              <a:rPr lang="en-US" sz="1800" b="0" i="0" dirty="0">
                <a:solidFill>
                  <a:srgbClr val="333333"/>
                </a:solidFill>
                <a:effectLst/>
                <a:latin typeface="Raleway" pitchFamily="2" charset="0"/>
              </a:rPr>
              <a:t>(d</a:t>
            </a:r>
            <a:r>
              <a:rPr lang="en-US" sz="1600" b="0" i="0" dirty="0">
                <a:solidFill>
                  <a:srgbClr val="333333"/>
                </a:solidFill>
                <a:effectLst/>
                <a:latin typeface="Raleway" pitchFamily="2" charset="0"/>
              </a:rPr>
              <a:t>). Any provider intending to market or develop continuing care pursuant to a contract which would require prepayment for some or all of the covered long-term care services or intending to market or develop additional units of such continuing care </a:t>
            </a:r>
            <a:r>
              <a:rPr lang="en-US" sz="1600" b="1" i="0" dirty="0">
                <a:solidFill>
                  <a:srgbClr val="333333"/>
                </a:solidFill>
                <a:effectLst/>
                <a:latin typeface="Raleway" pitchFamily="2" charset="0"/>
              </a:rPr>
              <a:t>shall forward a copy of the following information to the executive office of elder affairs within thirty days following the implementation of marketing of the continuing care facility:</a:t>
            </a:r>
          </a:p>
          <a:p>
            <a:pPr algn="l"/>
            <a:r>
              <a:rPr lang="en-US" sz="1600" b="0" i="0" dirty="0">
                <a:solidFill>
                  <a:srgbClr val="333333"/>
                </a:solidFill>
                <a:effectLst/>
                <a:latin typeface="Raleway" pitchFamily="2" charset="0"/>
              </a:rPr>
              <a:t>(1) the disclosure statement required under subsection (b) to be delivered to the persons with whom the contract for continuing care is to be entered;</a:t>
            </a:r>
          </a:p>
          <a:p>
            <a:pPr algn="l"/>
            <a:r>
              <a:rPr lang="en-US" sz="1600" b="0" i="0" dirty="0">
                <a:solidFill>
                  <a:srgbClr val="333333"/>
                </a:solidFill>
                <a:effectLst/>
                <a:latin typeface="Raleway" pitchFamily="2" charset="0"/>
              </a:rPr>
              <a:t>(2) the contracts for continuing care to be entered into by the provider under subsection (c) with a person who will occupy a living unit in a continuing care facility; and</a:t>
            </a:r>
          </a:p>
          <a:p>
            <a:pPr algn="l"/>
            <a:r>
              <a:rPr lang="en-US" sz="1600" b="0" i="0" dirty="0">
                <a:solidFill>
                  <a:srgbClr val="333333"/>
                </a:solidFill>
                <a:effectLst/>
                <a:latin typeface="Raleway" pitchFamily="2" charset="0"/>
              </a:rPr>
              <a:t>(3) any available advertising or promotional material to be used in conjunction with such marketing effort.</a:t>
            </a:r>
          </a:p>
          <a:p>
            <a:pPr algn="l"/>
            <a:r>
              <a:rPr lang="en-US" sz="1600" b="0" i="0" dirty="0">
                <a:solidFill>
                  <a:srgbClr val="333333"/>
                </a:solidFill>
                <a:effectLst/>
                <a:latin typeface="Raleway" pitchFamily="2" charset="0"/>
              </a:rPr>
              <a:t>elder affairs shall make such information available to the public in a manner which shall allow residents and prospective residents to make informed choices regarding the selection of a provider, packages of services and coverage and care alternatives.</a:t>
            </a:r>
          </a:p>
          <a:p>
            <a:endParaRPr lang="en-US" dirty="0"/>
          </a:p>
        </p:txBody>
      </p:sp>
    </p:spTree>
    <p:extLst>
      <p:ext uri="{BB962C8B-B14F-4D97-AF65-F5344CB8AC3E}">
        <p14:creationId xmlns:p14="http://schemas.microsoft.com/office/powerpoint/2010/main" val="1029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AB081-0033-45C3-5ECD-480B74F91A6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6BFF254-04C4-075A-EB9D-6AD253AD8792}"/>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1CE575-3F99-0A1D-B92F-7886481D243F}"/>
              </a:ext>
            </a:extLst>
          </p:cNvPr>
          <p:cNvSpPr>
            <a:spLocks noGrp="1"/>
          </p:cNvSpPr>
          <p:nvPr>
            <p:ph type="title"/>
          </p:nvPr>
        </p:nvSpPr>
        <p:spPr>
          <a:xfrm>
            <a:off x="838200" y="220345"/>
            <a:ext cx="10515600" cy="1325563"/>
          </a:xfrm>
        </p:spPr>
        <p:txBody>
          <a:bodyPr>
            <a:normAutofit/>
          </a:bodyPr>
          <a:lstStyle/>
          <a:p>
            <a:r>
              <a:rPr lang="en-US" b="1">
                <a:solidFill>
                  <a:schemeClr val="bg1"/>
                </a:solidFill>
                <a:ea typeface="+mj-lt"/>
                <a:cs typeface="+mj-lt"/>
              </a:rPr>
              <a:t>CCRC Provider Registration</a:t>
            </a:r>
          </a:p>
        </p:txBody>
      </p:sp>
      <p:sp>
        <p:nvSpPr>
          <p:cNvPr id="3" name="Content Placeholder 2">
            <a:extLst>
              <a:ext uri="{FF2B5EF4-FFF2-40B4-BE49-F238E27FC236}">
                <a16:creationId xmlns:a16="http://schemas.microsoft.com/office/drawing/2014/main" id="{7E968322-19B5-C0D3-DA4B-68D89625C9AE}"/>
              </a:ext>
            </a:extLst>
          </p:cNvPr>
          <p:cNvSpPr>
            <a:spLocks noGrp="1"/>
          </p:cNvSpPr>
          <p:nvPr>
            <p:ph idx="1"/>
          </p:nvPr>
        </p:nvSpPr>
        <p:spPr>
          <a:xfrm>
            <a:off x="838200" y="1995903"/>
            <a:ext cx="11057792" cy="4641229"/>
          </a:xfrm>
        </p:spPr>
        <p:txBody>
          <a:bodyPr vert="horz" lIns="91440" tIns="45720" rIns="91440" bIns="45720" rtlCol="0" anchor="t">
            <a:noAutofit/>
          </a:bodyPr>
          <a:lstStyle/>
          <a:p>
            <a:pPr marL="0" indent="0">
              <a:buNone/>
            </a:pPr>
            <a:r>
              <a:rPr lang="en-US" sz="2200" b="1">
                <a:solidFill>
                  <a:srgbClr val="000000"/>
                </a:solidFill>
                <a:ea typeface="+mn-lt"/>
                <a:cs typeface="+mn-lt"/>
              </a:rPr>
              <a:t>Summary:</a:t>
            </a:r>
            <a:r>
              <a:rPr lang="en-US" sz="2200">
                <a:solidFill>
                  <a:srgbClr val="000000"/>
                </a:solidFill>
                <a:ea typeface="+mn-lt"/>
                <a:cs typeface="+mn-lt"/>
              </a:rPr>
              <a:t> Massachusetts law requires CCRCs to register as "Continuing Care Providers" </a:t>
            </a:r>
            <a:br>
              <a:rPr lang="en-US" sz="2200">
                <a:ea typeface="+mn-lt"/>
                <a:cs typeface="+mn-lt"/>
              </a:rPr>
            </a:br>
            <a:r>
              <a:rPr lang="en-US" sz="2200">
                <a:solidFill>
                  <a:srgbClr val="000000"/>
                </a:solidFill>
                <a:ea typeface="+mn-lt"/>
                <a:cs typeface="+mn-lt"/>
              </a:rPr>
              <a:t>if they offer long-term contracts that promise to provide care for life or </a:t>
            </a:r>
            <a:br>
              <a:rPr lang="en-US" sz="2200">
                <a:ea typeface="+mn-lt"/>
                <a:cs typeface="+mn-lt"/>
              </a:rPr>
            </a:br>
            <a:r>
              <a:rPr lang="en-US" sz="2200">
                <a:solidFill>
                  <a:srgbClr val="000000"/>
                </a:solidFill>
                <a:ea typeface="+mn-lt"/>
                <a:cs typeface="+mn-lt"/>
              </a:rPr>
              <a:t>for a specified term greater than one year.</a:t>
            </a:r>
            <a:endParaRPr lang="en-US" sz="2200"/>
          </a:p>
          <a:p>
            <a:pPr marL="0" indent="0">
              <a:buNone/>
            </a:pPr>
            <a:r>
              <a:rPr lang="en-US" sz="2200" b="1">
                <a:ea typeface="+mn-lt"/>
                <a:cs typeface="+mn-lt"/>
              </a:rPr>
              <a:t>Law:</a:t>
            </a:r>
            <a:r>
              <a:rPr lang="en-US" sz="2200">
                <a:ea typeface="+mn-lt"/>
                <a:cs typeface="+mn-lt"/>
              </a:rPr>
              <a:t> M.G.L. c. 93, §§ 76</a:t>
            </a:r>
            <a:endParaRPr lang="en-US">
              <a:ea typeface="+mn-lt"/>
              <a:cs typeface="+mn-lt"/>
            </a:endParaRPr>
          </a:p>
          <a:p>
            <a:pPr marL="0" indent="0">
              <a:buNone/>
            </a:pPr>
            <a:r>
              <a:rPr lang="en-US" sz="2200" b="1">
                <a:ea typeface="+mn-lt"/>
                <a:cs typeface="+mn-lt"/>
              </a:rPr>
              <a:t>Enforcement</a:t>
            </a:r>
            <a:r>
              <a:rPr lang="en-US" sz="2200" b="1"/>
              <a:t>: </a:t>
            </a:r>
            <a:r>
              <a:rPr lang="en-US" sz="2200">
                <a:ea typeface="+mn-lt"/>
                <a:cs typeface="+mn-lt"/>
              </a:rPr>
              <a:t>AGE</a:t>
            </a:r>
            <a:endParaRPr lang="en-US" sz="2200"/>
          </a:p>
          <a:p>
            <a:pPr>
              <a:buNone/>
            </a:pPr>
            <a:r>
              <a:rPr lang="en-US" sz="2200" b="1"/>
              <a:t>Key Requirements:</a:t>
            </a:r>
          </a:p>
          <a:p>
            <a:pPr>
              <a:buFont typeface="Arial"/>
              <a:buChar char="•"/>
            </a:pPr>
            <a:r>
              <a:rPr lang="en-US" sz="2200">
                <a:solidFill>
                  <a:srgbClr val="000000"/>
                </a:solidFill>
                <a:ea typeface="+mn-lt"/>
                <a:cs typeface="+mn-lt"/>
              </a:rPr>
              <a:t>Providers submit contracts, disclosure statements, and marketing materials to AGE within 30 days of starting promotions.</a:t>
            </a:r>
            <a:endParaRPr lang="en-US" sz="2200">
              <a:ea typeface="+mn-lt"/>
              <a:cs typeface="+mn-lt"/>
            </a:endParaRPr>
          </a:p>
          <a:p>
            <a:pPr>
              <a:buFont typeface="Arial"/>
              <a:buChar char="•"/>
            </a:pPr>
            <a:r>
              <a:rPr lang="en-US" sz="2200">
                <a:solidFill>
                  <a:srgbClr val="000000"/>
                </a:solidFill>
                <a:ea typeface="+mn-lt"/>
                <a:cs typeface="+mn-lt"/>
              </a:rPr>
              <a:t>Providers hold entrance fees in escrow until the resident moves in/contract conditions are met, and allow a 7-day cancellation (cooling) period after signing a contract</a:t>
            </a:r>
            <a:endParaRPr lang="en-US"/>
          </a:p>
          <a:p>
            <a:pPr>
              <a:buFont typeface="Arial"/>
              <a:buChar char="•"/>
            </a:pPr>
            <a:r>
              <a:rPr lang="en-US" sz="2200">
                <a:solidFill>
                  <a:srgbClr val="000000"/>
                </a:solidFill>
                <a:ea typeface="+mn-lt"/>
                <a:cs typeface="+mn-lt"/>
              </a:rPr>
              <a:t>AGE makes materials publicly available to ensure transparency and informed decision-making</a:t>
            </a:r>
            <a:endParaRPr lang="en-US">
              <a:ea typeface="+mn-lt"/>
              <a:cs typeface="+mn-lt"/>
            </a:endParaRPr>
          </a:p>
          <a:p>
            <a:pPr marL="0" indent="0">
              <a:buNone/>
            </a:pPr>
            <a:endParaRPr lang="en-US" sz="2200">
              <a:solidFill>
                <a:srgbClr val="000000"/>
              </a:solidFill>
            </a:endParaRPr>
          </a:p>
        </p:txBody>
      </p:sp>
      <p:pic>
        <p:nvPicPr>
          <p:cNvPr id="6" name="Picture 5">
            <a:extLst>
              <a:ext uri="{FF2B5EF4-FFF2-40B4-BE49-F238E27FC236}">
                <a16:creationId xmlns:a16="http://schemas.microsoft.com/office/drawing/2014/main" id="{D88A0548-62D7-AB36-82BA-B2F3133D5D8B}"/>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2813666685"/>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CF3F6-3B8A-6522-634F-5DB8B5D044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D26036-1CA1-CD28-3CCD-476D1224D5DE}"/>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96BC41-7861-703E-BE26-CF810FF22F1A}"/>
              </a:ext>
            </a:extLst>
          </p:cNvPr>
          <p:cNvSpPr>
            <a:spLocks noGrp="1"/>
          </p:cNvSpPr>
          <p:nvPr>
            <p:ph type="title"/>
          </p:nvPr>
        </p:nvSpPr>
        <p:spPr>
          <a:xfrm>
            <a:off x="838200" y="220345"/>
            <a:ext cx="10515600" cy="1325563"/>
          </a:xfrm>
        </p:spPr>
        <p:txBody>
          <a:bodyPr>
            <a:normAutofit/>
          </a:bodyPr>
          <a:lstStyle/>
          <a:p>
            <a:r>
              <a:rPr lang="en-US" b="1">
                <a:solidFill>
                  <a:schemeClr val="bg1"/>
                </a:solidFill>
                <a:ea typeface="+mj-lt"/>
                <a:cs typeface="+mj-lt"/>
              </a:rPr>
              <a:t>Assisted Living Components</a:t>
            </a:r>
            <a:endParaRPr lang="en-US" b="1">
              <a:solidFill>
                <a:schemeClr val="bg1"/>
              </a:solidFill>
            </a:endParaRPr>
          </a:p>
        </p:txBody>
      </p:sp>
      <p:sp>
        <p:nvSpPr>
          <p:cNvPr id="3" name="Content Placeholder 2">
            <a:extLst>
              <a:ext uri="{FF2B5EF4-FFF2-40B4-BE49-F238E27FC236}">
                <a16:creationId xmlns:a16="http://schemas.microsoft.com/office/drawing/2014/main" id="{91C8BD6B-276D-837C-F051-3A49F21DA9A7}"/>
              </a:ext>
            </a:extLst>
          </p:cNvPr>
          <p:cNvSpPr>
            <a:spLocks noGrp="1"/>
          </p:cNvSpPr>
          <p:nvPr>
            <p:ph idx="1"/>
          </p:nvPr>
        </p:nvSpPr>
        <p:spPr>
          <a:xfrm>
            <a:off x="657520" y="2035181"/>
            <a:ext cx="11057792" cy="4351338"/>
          </a:xfrm>
        </p:spPr>
        <p:txBody>
          <a:bodyPr vert="horz" lIns="91440" tIns="45720" rIns="91440" bIns="45720" rtlCol="0" anchor="t">
            <a:noAutofit/>
          </a:bodyPr>
          <a:lstStyle/>
          <a:p>
            <a:pPr marL="0" indent="0">
              <a:buNone/>
            </a:pPr>
            <a:r>
              <a:rPr lang="en-US" sz="2200" b="1">
                <a:solidFill>
                  <a:srgbClr val="000000"/>
                </a:solidFill>
                <a:ea typeface="+mn-lt"/>
                <a:cs typeface="+mn-lt"/>
              </a:rPr>
              <a:t>Summary:</a:t>
            </a:r>
            <a:r>
              <a:rPr lang="en-US" sz="2200">
                <a:solidFill>
                  <a:srgbClr val="000000"/>
                </a:solidFill>
                <a:ea typeface="+mn-lt"/>
                <a:cs typeface="+mn-lt"/>
              </a:rPr>
              <a:t> If a CCRC includes an assisted living component, that portion must be separately certified and is regulated under the same rules as standalone assisted living residences in Massachusetts.</a:t>
            </a:r>
            <a:endParaRPr lang="en-US" sz="2200">
              <a:ea typeface="+mn-lt"/>
              <a:cs typeface="+mn-lt"/>
            </a:endParaRPr>
          </a:p>
          <a:p>
            <a:pPr marL="0" indent="0">
              <a:buNone/>
            </a:pPr>
            <a:r>
              <a:rPr lang="en-US" sz="2200" b="1">
                <a:ea typeface="+mn-lt"/>
                <a:cs typeface="+mn-lt"/>
              </a:rPr>
              <a:t>Law:</a:t>
            </a:r>
            <a:r>
              <a:rPr lang="en-US" sz="2200">
                <a:ea typeface="+mn-lt"/>
                <a:cs typeface="+mn-lt"/>
              </a:rPr>
              <a:t> M.G.L. c. 19D – recent updates in Chapter 197 of the Acts of 2024 ; AGE updating regs</a:t>
            </a:r>
            <a:endParaRPr lang="en-US">
              <a:ea typeface="+mn-lt"/>
              <a:cs typeface="+mn-lt"/>
            </a:endParaRPr>
          </a:p>
          <a:p>
            <a:pPr marL="0" indent="0">
              <a:buNone/>
            </a:pPr>
            <a:r>
              <a:rPr lang="en-US" sz="2200" b="1">
                <a:ea typeface="+mn-lt"/>
                <a:cs typeface="+mn-lt"/>
              </a:rPr>
              <a:t>Enforcement</a:t>
            </a:r>
            <a:r>
              <a:rPr lang="en-US" sz="2200" b="1"/>
              <a:t>: </a:t>
            </a:r>
            <a:r>
              <a:rPr lang="en-US" sz="2200">
                <a:ea typeface="+mn-lt"/>
                <a:cs typeface="+mn-lt"/>
              </a:rPr>
              <a:t>AGE</a:t>
            </a:r>
            <a:endParaRPr lang="en-US" sz="2200"/>
          </a:p>
          <a:p>
            <a:pPr>
              <a:buNone/>
            </a:pPr>
            <a:r>
              <a:rPr lang="en-US" sz="2200" b="1"/>
              <a:t>Key Requirements:</a:t>
            </a:r>
          </a:p>
          <a:p>
            <a:pPr>
              <a:buFont typeface="Arial"/>
              <a:buChar char="•"/>
            </a:pPr>
            <a:r>
              <a:rPr lang="en-US" sz="2200">
                <a:solidFill>
                  <a:srgbClr val="000000"/>
                </a:solidFill>
                <a:ea typeface="+mn-lt"/>
                <a:cs typeface="+mn-lt"/>
              </a:rPr>
              <a:t>Obtain and maintain a state-issued certification to operate an assisted living residence.</a:t>
            </a:r>
            <a:endParaRPr lang="en-US" sz="2200"/>
          </a:p>
          <a:p>
            <a:pPr>
              <a:buFont typeface="Arial"/>
              <a:buChar char="•"/>
            </a:pPr>
            <a:r>
              <a:rPr lang="en-US" sz="2200">
                <a:solidFill>
                  <a:srgbClr val="000000"/>
                </a:solidFill>
                <a:ea typeface="+mn-lt"/>
                <a:cs typeface="+mn-lt"/>
              </a:rPr>
              <a:t>Comply with statutory requirements for resident safety and well-being.</a:t>
            </a:r>
            <a:endParaRPr lang="en-US"/>
          </a:p>
          <a:p>
            <a:pPr>
              <a:buFont typeface="Arial"/>
              <a:buChar char="•"/>
            </a:pPr>
            <a:r>
              <a:rPr lang="en-US" sz="2200">
                <a:solidFill>
                  <a:srgbClr val="000000"/>
                </a:solidFill>
                <a:ea typeface="+mn-lt"/>
                <a:cs typeface="+mn-lt"/>
              </a:rPr>
              <a:t>Follow core ALR licensing standards established under Chapter 19D.</a:t>
            </a:r>
            <a:endParaRPr lang="en-US"/>
          </a:p>
          <a:p>
            <a:pPr>
              <a:buFont typeface="Arial"/>
              <a:buChar char="•"/>
            </a:pPr>
            <a:r>
              <a:rPr lang="en-US" sz="2200">
                <a:solidFill>
                  <a:srgbClr val="000000"/>
                </a:solidFill>
                <a:ea typeface="+mn-lt"/>
                <a:cs typeface="+mn-lt"/>
              </a:rPr>
              <a:t>Subject to monitoring and oversight by AGE.</a:t>
            </a:r>
            <a:endParaRPr lang="en-US"/>
          </a:p>
        </p:txBody>
      </p:sp>
      <p:pic>
        <p:nvPicPr>
          <p:cNvPr id="6" name="Picture 5">
            <a:extLst>
              <a:ext uri="{FF2B5EF4-FFF2-40B4-BE49-F238E27FC236}">
                <a16:creationId xmlns:a16="http://schemas.microsoft.com/office/drawing/2014/main" id="{CAF31C49-C9A5-4DB2-492C-D5642EECB453}"/>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126612890"/>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2F9FA-C47B-EA1D-FF2E-8DFBD87209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32CDC1E-47AE-FF1F-9F3F-CD2ACB82B157}"/>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FF90DF-505C-52AF-57A8-3CF9ED8F17BE}"/>
              </a:ext>
            </a:extLst>
          </p:cNvPr>
          <p:cNvSpPr>
            <a:spLocks noGrp="1"/>
          </p:cNvSpPr>
          <p:nvPr>
            <p:ph type="title"/>
          </p:nvPr>
        </p:nvSpPr>
        <p:spPr>
          <a:xfrm>
            <a:off x="838200" y="220345"/>
            <a:ext cx="10515600" cy="1325563"/>
          </a:xfrm>
        </p:spPr>
        <p:txBody>
          <a:bodyPr>
            <a:normAutofit/>
          </a:bodyPr>
          <a:lstStyle/>
          <a:p>
            <a:r>
              <a:rPr lang="en-US" b="1">
                <a:solidFill>
                  <a:schemeClr val="bg1"/>
                </a:solidFill>
                <a:ea typeface="+mj-lt"/>
                <a:cs typeface="+mj-lt"/>
              </a:rPr>
              <a:t>Consumer Protections</a:t>
            </a:r>
            <a:endParaRPr lang="en-US" b="1">
              <a:solidFill>
                <a:schemeClr val="bg1"/>
              </a:solidFill>
            </a:endParaRPr>
          </a:p>
        </p:txBody>
      </p:sp>
      <p:sp>
        <p:nvSpPr>
          <p:cNvPr id="3" name="Content Placeholder 2">
            <a:extLst>
              <a:ext uri="{FF2B5EF4-FFF2-40B4-BE49-F238E27FC236}">
                <a16:creationId xmlns:a16="http://schemas.microsoft.com/office/drawing/2014/main" id="{D491B67A-7F86-DE29-06F4-21D6A6157C99}"/>
              </a:ext>
            </a:extLst>
          </p:cNvPr>
          <p:cNvSpPr>
            <a:spLocks noGrp="1"/>
          </p:cNvSpPr>
          <p:nvPr>
            <p:ph idx="1"/>
          </p:nvPr>
        </p:nvSpPr>
        <p:spPr>
          <a:xfrm>
            <a:off x="838200" y="1995903"/>
            <a:ext cx="11057792" cy="4351338"/>
          </a:xfrm>
        </p:spPr>
        <p:txBody>
          <a:bodyPr vert="horz" lIns="91440" tIns="45720" rIns="91440" bIns="45720" rtlCol="0" anchor="t">
            <a:noAutofit/>
          </a:bodyPr>
          <a:lstStyle/>
          <a:p>
            <a:pPr marL="0" indent="0">
              <a:buNone/>
            </a:pPr>
            <a:r>
              <a:rPr lang="en-US" sz="2200" b="1">
                <a:solidFill>
                  <a:srgbClr val="000000"/>
                </a:solidFill>
                <a:ea typeface="+mn-lt"/>
                <a:cs typeface="+mn-lt"/>
              </a:rPr>
              <a:t>Summary:</a:t>
            </a:r>
            <a:r>
              <a:rPr lang="en-US" sz="2200">
                <a:solidFill>
                  <a:srgbClr val="000000"/>
                </a:solidFill>
                <a:ea typeface="+mn-lt"/>
                <a:cs typeface="+mn-lt"/>
              </a:rPr>
              <a:t> CCRCs must comply with Massachusetts consumer protection laws, which prohibit unfair or deceptive business practices in marketing, contract terms, and service delivery.</a:t>
            </a:r>
            <a:endParaRPr lang="en-US" sz="2200">
              <a:ea typeface="+mn-lt"/>
              <a:cs typeface="+mn-lt"/>
            </a:endParaRPr>
          </a:p>
          <a:p>
            <a:pPr marL="0" indent="0">
              <a:buNone/>
            </a:pPr>
            <a:r>
              <a:rPr lang="en-US" sz="2200" b="1">
                <a:ea typeface="+mn-lt"/>
                <a:cs typeface="+mn-lt"/>
              </a:rPr>
              <a:t>Law:</a:t>
            </a:r>
            <a:r>
              <a:rPr lang="en-US" sz="2200">
                <a:ea typeface="+mn-lt"/>
                <a:cs typeface="+mn-lt"/>
              </a:rPr>
              <a:t> </a:t>
            </a:r>
            <a:r>
              <a:rPr lang="en-US" sz="2000">
                <a:ea typeface="+mn-lt"/>
                <a:cs typeface="+mn-lt"/>
              </a:rPr>
              <a:t>M.G.L. c. 93, §§ 76; unfair and deceptive trade practice violations are subject to </a:t>
            </a:r>
            <a:r>
              <a:rPr lang="en-US" sz="2200">
                <a:ea typeface="+mn-lt"/>
                <a:cs typeface="+mn-lt"/>
              </a:rPr>
              <a:t>M.G.L. c. 93A</a:t>
            </a:r>
            <a:endParaRPr lang="en-US">
              <a:ea typeface="+mn-lt"/>
              <a:cs typeface="+mn-lt"/>
            </a:endParaRPr>
          </a:p>
          <a:p>
            <a:pPr marL="0" indent="0">
              <a:buNone/>
            </a:pPr>
            <a:r>
              <a:rPr lang="en-US" sz="2200" b="1">
                <a:ea typeface="+mn-lt"/>
                <a:cs typeface="+mn-lt"/>
              </a:rPr>
              <a:t>Enforcement</a:t>
            </a:r>
            <a:r>
              <a:rPr lang="en-US" sz="2200" b="1"/>
              <a:t>: </a:t>
            </a:r>
            <a:r>
              <a:rPr lang="en-US" sz="2200">
                <a:ea typeface="+mn-lt"/>
                <a:cs typeface="+mn-lt"/>
              </a:rPr>
              <a:t>AGO</a:t>
            </a:r>
            <a:endParaRPr lang="en-US" sz="2200"/>
          </a:p>
          <a:p>
            <a:pPr>
              <a:buNone/>
            </a:pPr>
            <a:r>
              <a:rPr lang="en-US" sz="2200" b="1"/>
              <a:t>Key Requirements:</a:t>
            </a:r>
          </a:p>
          <a:p>
            <a:pPr>
              <a:buFont typeface="Arial"/>
              <a:buChar char="•"/>
            </a:pPr>
            <a:r>
              <a:rPr lang="en-US" sz="2200">
                <a:solidFill>
                  <a:srgbClr val="000000"/>
                </a:solidFill>
                <a:ea typeface="+mn-lt"/>
                <a:cs typeface="+mn-lt"/>
              </a:rPr>
              <a:t>Avoid false or misleading claims about services, pricing, or resident rights.</a:t>
            </a:r>
            <a:endParaRPr lang="en-US" sz="2200">
              <a:ea typeface="+mn-lt"/>
              <a:cs typeface="+mn-lt"/>
            </a:endParaRPr>
          </a:p>
          <a:p>
            <a:pPr>
              <a:buFont typeface="Arial"/>
              <a:buChar char="•"/>
            </a:pPr>
            <a:r>
              <a:rPr lang="en-US" sz="2200">
                <a:solidFill>
                  <a:srgbClr val="000000"/>
                </a:solidFill>
                <a:ea typeface="+mn-lt"/>
                <a:cs typeface="+mn-lt"/>
              </a:rPr>
              <a:t>Clearly communicate fees, cancellation terms, and available care levels.</a:t>
            </a:r>
            <a:endParaRPr lang="en-US">
              <a:ea typeface="+mn-lt"/>
              <a:cs typeface="+mn-lt"/>
            </a:endParaRPr>
          </a:p>
          <a:p>
            <a:pPr>
              <a:buFont typeface="Arial"/>
              <a:buChar char="•"/>
            </a:pPr>
            <a:r>
              <a:rPr lang="en-US" sz="2200">
                <a:solidFill>
                  <a:srgbClr val="000000"/>
                </a:solidFill>
                <a:ea typeface="+mn-lt"/>
                <a:cs typeface="+mn-lt"/>
              </a:rPr>
              <a:t>Residents can file complaints or pursue legal action if harmed by unfair conduct.</a:t>
            </a:r>
            <a:endParaRPr lang="en-US">
              <a:ea typeface="+mn-lt"/>
              <a:cs typeface="+mn-lt"/>
            </a:endParaRPr>
          </a:p>
          <a:p>
            <a:pPr>
              <a:buFont typeface="Arial"/>
              <a:buChar char="•"/>
            </a:pPr>
            <a:endParaRPr lang="en-US"/>
          </a:p>
          <a:p>
            <a:pPr>
              <a:buFont typeface="Arial"/>
              <a:buChar char="•"/>
            </a:pPr>
            <a:endParaRPr lang="en-US" sz="2200">
              <a:ea typeface="+mn-lt"/>
              <a:cs typeface="+mn-lt"/>
            </a:endParaRPr>
          </a:p>
        </p:txBody>
      </p:sp>
      <p:pic>
        <p:nvPicPr>
          <p:cNvPr id="6" name="Picture 5">
            <a:extLst>
              <a:ext uri="{FF2B5EF4-FFF2-40B4-BE49-F238E27FC236}">
                <a16:creationId xmlns:a16="http://schemas.microsoft.com/office/drawing/2014/main" id="{3FEBDC8F-14FB-BC73-4112-52FC60B7150D}"/>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322370714"/>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146FB-DB99-7EB3-E55A-AE77F0BF1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A33D282-7CD9-5800-3A17-35AC4B051B73}"/>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4EF675-563D-965A-E64E-0F229F78AFF0}"/>
              </a:ext>
            </a:extLst>
          </p:cNvPr>
          <p:cNvSpPr>
            <a:spLocks noGrp="1"/>
          </p:cNvSpPr>
          <p:nvPr>
            <p:ph type="title"/>
          </p:nvPr>
        </p:nvSpPr>
        <p:spPr>
          <a:xfrm>
            <a:off x="838200" y="220345"/>
            <a:ext cx="10515600" cy="1325563"/>
          </a:xfrm>
        </p:spPr>
        <p:txBody>
          <a:bodyPr>
            <a:normAutofit/>
          </a:bodyPr>
          <a:lstStyle/>
          <a:p>
            <a:r>
              <a:rPr lang="en-US" b="1">
                <a:solidFill>
                  <a:schemeClr val="bg1"/>
                </a:solidFill>
                <a:ea typeface="+mj-lt"/>
                <a:cs typeface="+mj-lt"/>
              </a:rPr>
              <a:t>Skilled Nursing Facility Components</a:t>
            </a:r>
          </a:p>
        </p:txBody>
      </p:sp>
      <p:sp>
        <p:nvSpPr>
          <p:cNvPr id="3" name="Content Placeholder 2">
            <a:extLst>
              <a:ext uri="{FF2B5EF4-FFF2-40B4-BE49-F238E27FC236}">
                <a16:creationId xmlns:a16="http://schemas.microsoft.com/office/drawing/2014/main" id="{B439BEAA-C413-D323-B82D-7160800268E3}"/>
              </a:ext>
            </a:extLst>
          </p:cNvPr>
          <p:cNvSpPr>
            <a:spLocks noGrp="1"/>
          </p:cNvSpPr>
          <p:nvPr>
            <p:ph idx="1"/>
          </p:nvPr>
        </p:nvSpPr>
        <p:spPr>
          <a:xfrm>
            <a:off x="838200" y="1995903"/>
            <a:ext cx="11057792" cy="4351338"/>
          </a:xfrm>
        </p:spPr>
        <p:txBody>
          <a:bodyPr vert="horz" lIns="91440" tIns="45720" rIns="91440" bIns="45720" rtlCol="0" anchor="t">
            <a:noAutofit/>
          </a:bodyPr>
          <a:lstStyle/>
          <a:p>
            <a:pPr marL="0" indent="0">
              <a:buNone/>
            </a:pPr>
            <a:r>
              <a:rPr lang="en-US" sz="2200" b="1">
                <a:solidFill>
                  <a:srgbClr val="000000"/>
                </a:solidFill>
                <a:ea typeface="+mn-lt"/>
                <a:cs typeface="+mn-lt"/>
              </a:rPr>
              <a:t>Summary:</a:t>
            </a:r>
            <a:r>
              <a:rPr lang="en-US" sz="2200">
                <a:solidFill>
                  <a:srgbClr val="000000"/>
                </a:solidFill>
                <a:ea typeface="+mn-lt"/>
                <a:cs typeface="+mn-lt"/>
              </a:rPr>
              <a:t> If a CCRC includes a skilled nursing unit, that portion must be licensed separately and comply with state nursing home laws.</a:t>
            </a:r>
            <a:endParaRPr lang="en-US" sz="2200">
              <a:ea typeface="+mn-lt"/>
              <a:cs typeface="+mn-lt"/>
            </a:endParaRPr>
          </a:p>
          <a:p>
            <a:pPr marL="0" indent="0">
              <a:buNone/>
            </a:pPr>
            <a:r>
              <a:rPr lang="en-US" sz="2200" b="1">
                <a:ea typeface="+mn-lt"/>
                <a:cs typeface="+mn-lt"/>
              </a:rPr>
              <a:t>Law:</a:t>
            </a:r>
            <a:r>
              <a:rPr lang="en-US" sz="2200">
                <a:ea typeface="+mn-lt"/>
                <a:cs typeface="+mn-lt"/>
              </a:rPr>
              <a:t> M.G.L. c. 111</a:t>
            </a:r>
            <a:endParaRPr lang="en-US">
              <a:ea typeface="+mn-lt"/>
              <a:cs typeface="+mn-lt"/>
            </a:endParaRPr>
          </a:p>
          <a:p>
            <a:pPr marL="0" indent="0">
              <a:buNone/>
            </a:pPr>
            <a:r>
              <a:rPr lang="en-US" sz="2200" b="1">
                <a:ea typeface="+mn-lt"/>
                <a:cs typeface="+mn-lt"/>
              </a:rPr>
              <a:t>Enforcement</a:t>
            </a:r>
            <a:r>
              <a:rPr lang="en-US" sz="2200" b="1"/>
              <a:t>: </a:t>
            </a:r>
            <a:r>
              <a:rPr lang="en-US" sz="2200">
                <a:ea typeface="+mn-lt"/>
                <a:cs typeface="+mn-lt"/>
              </a:rPr>
              <a:t>DPH</a:t>
            </a:r>
            <a:endParaRPr lang="en-US" sz="2200"/>
          </a:p>
          <a:p>
            <a:pPr>
              <a:buNone/>
            </a:pPr>
            <a:r>
              <a:rPr lang="en-US" sz="2200" b="1"/>
              <a:t>Key Requirements:</a:t>
            </a:r>
          </a:p>
          <a:p>
            <a:pPr>
              <a:buFont typeface="Arial"/>
              <a:buChar char="•"/>
            </a:pPr>
            <a:r>
              <a:rPr lang="en-US" sz="2200">
                <a:solidFill>
                  <a:srgbClr val="000000"/>
                </a:solidFill>
                <a:ea typeface="+mn-lt"/>
                <a:cs typeface="+mn-lt"/>
              </a:rPr>
              <a:t>Obtain a nursing facility license from DPH.</a:t>
            </a:r>
            <a:endParaRPr lang="en-US" sz="2200">
              <a:ea typeface="+mn-lt"/>
              <a:cs typeface="+mn-lt"/>
            </a:endParaRPr>
          </a:p>
          <a:p>
            <a:pPr>
              <a:buFont typeface="Arial"/>
              <a:buChar char="•"/>
            </a:pPr>
            <a:r>
              <a:rPr lang="en-US" sz="2200">
                <a:solidFill>
                  <a:srgbClr val="000000"/>
                </a:solidFill>
                <a:ea typeface="+mn-lt"/>
                <a:cs typeface="+mn-lt"/>
              </a:rPr>
              <a:t>Meet statutory standards related to safety, care quality, and facility operations.</a:t>
            </a:r>
            <a:endParaRPr lang="en-US">
              <a:ea typeface="+mn-lt"/>
              <a:cs typeface="+mn-lt"/>
            </a:endParaRPr>
          </a:p>
          <a:p>
            <a:pPr>
              <a:buFont typeface="Arial"/>
              <a:buChar char="•"/>
            </a:pPr>
            <a:r>
              <a:rPr lang="en-US" sz="2200">
                <a:solidFill>
                  <a:srgbClr val="000000"/>
                </a:solidFill>
                <a:ea typeface="+mn-lt"/>
                <a:cs typeface="+mn-lt"/>
              </a:rPr>
              <a:t>Subject to inspections and enforcement actions under Chapter 111.</a:t>
            </a:r>
            <a:endParaRPr lang="en-US">
              <a:ea typeface="+mn-lt"/>
              <a:cs typeface="+mn-lt"/>
            </a:endParaRPr>
          </a:p>
        </p:txBody>
      </p:sp>
      <p:pic>
        <p:nvPicPr>
          <p:cNvPr id="6" name="Picture 5">
            <a:extLst>
              <a:ext uri="{FF2B5EF4-FFF2-40B4-BE49-F238E27FC236}">
                <a16:creationId xmlns:a16="http://schemas.microsoft.com/office/drawing/2014/main" id="{C8E5A548-B977-7876-9424-AB1F4FE2603A}"/>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2628882438"/>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bf13305-2ad3-47fc-b32f-9b4df29da98c">
      <Terms xmlns="http://schemas.microsoft.com/office/infopath/2007/PartnerControls"/>
    </lcf76f155ced4ddcb4097134ff3c332f>
    <TaxCatchAll xmlns="e847d9e2-e67d-4e78-9623-607caff446f9"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86D0E22A6DD59479B602758F786A0E9" ma:contentTypeVersion="18" ma:contentTypeDescription="Create a new document." ma:contentTypeScope="" ma:versionID="85e036a91141872aa7d3ad6f2b8ff797">
  <xsd:schema xmlns:xsd="http://www.w3.org/2001/XMLSchema" xmlns:xs="http://www.w3.org/2001/XMLSchema" xmlns:p="http://schemas.microsoft.com/office/2006/metadata/properties" xmlns:ns1="http://schemas.microsoft.com/sharepoint/v3" xmlns:ns2="0bf13305-2ad3-47fc-b32f-9b4df29da98c" xmlns:ns3="e847d9e2-e67d-4e78-9623-607caff446f9" targetNamespace="http://schemas.microsoft.com/office/2006/metadata/properties" ma:root="true" ma:fieldsID="a82b4c2889b96dfe59fa8ec7a6016c4c" ns1:_="" ns2:_="" ns3:_="">
    <xsd:import namespace="http://schemas.microsoft.com/sharepoint/v3"/>
    <xsd:import namespace="0bf13305-2ad3-47fc-b32f-9b4df29da98c"/>
    <xsd:import namespace="e847d9e2-e67d-4e78-9623-607caff446f9"/>
    <xsd:element name="properties">
      <xsd:complexType>
        <xsd:sequence>
          <xsd:element name="documentManagement">
            <xsd:complexType>
              <xsd:all>
                <xsd:element ref="ns2:MediaServiceMetadata" minOccurs="0"/>
                <xsd:element ref="ns2:MediaServiceFastMetadata"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ServiceOCR" minOccurs="0"/>
                <xsd:element ref="ns2:MediaServiceDateTaken" minOccurs="0"/>
                <xsd:element ref="ns2:MediaServiceLocatio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f13305-2ad3-47fc-b32f-9b4df29da9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0" nillable="true" ma:displayName="MediaServiceGenerationTime" ma:hidden="true" ma:internalName="MediaServiceGenerationTime"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147fd38-1f12-454d-9cf0-a7a4989751b6"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47d9e2-e67d-4e78-9623-607caff446f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ddeaa9c-989b-4b0f-9a89-2aa4f9f4bf64}" ma:internalName="TaxCatchAll" ma:showField="CatchAllData" ma:web="e847d9e2-e67d-4e78-9623-607caff446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D9CEB9-53F9-449C-A823-2E8B510C14C7}">
  <ds:schemaRefs>
    <ds:schemaRef ds:uri="0bf13305-2ad3-47fc-b32f-9b4df29da98c"/>
    <ds:schemaRef ds:uri="e847d9e2-e67d-4e78-9623-607caff446f9"/>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62162703-AA15-4830-8659-CA195024F8B1}">
  <ds:schemaRefs>
    <ds:schemaRef ds:uri="http://schemas.microsoft.com/sharepoint/v3/contenttype/forms"/>
  </ds:schemaRefs>
</ds:datastoreItem>
</file>

<file path=customXml/itemProps3.xml><?xml version="1.0" encoding="utf-8"?>
<ds:datastoreItem xmlns:ds="http://schemas.openxmlformats.org/officeDocument/2006/customXml" ds:itemID="{796F98BA-8BBD-41FB-BFD7-5AFA84771088}">
  <ds:schemaRefs>
    <ds:schemaRef ds:uri="0bf13305-2ad3-47fc-b32f-9b4df29da98c"/>
    <ds:schemaRef ds:uri="e847d9e2-e67d-4e78-9623-607caff446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24</Slides>
  <Notes>0</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Special Commission on Continuing Care  Retirement Communities</vt:lpstr>
      <vt:lpstr>Agenda</vt:lpstr>
      <vt:lpstr>Key Regulations of CCRCs</vt:lpstr>
      <vt:lpstr>Assisted Living Regulations: Exempt CCRC’s M.G.L. c. 93 §76</vt:lpstr>
      <vt:lpstr>M.G.L. 93 § 76</vt:lpstr>
      <vt:lpstr>CCRC Provider Registration</vt:lpstr>
      <vt:lpstr>Assisted Living Components</vt:lpstr>
      <vt:lpstr>Consumer Protections</vt:lpstr>
      <vt:lpstr>Skilled Nursing Facility Components</vt:lpstr>
      <vt:lpstr>Federal Oversight</vt:lpstr>
      <vt:lpstr>Regulations, Standards, Enforcement</vt:lpstr>
      <vt:lpstr>Division Overview</vt:lpstr>
      <vt:lpstr>Division Of Health Care Facility Licensure and Certification</vt:lpstr>
      <vt:lpstr>State Authority</vt:lpstr>
      <vt:lpstr>Federal Authority: Medicare and Medicaid/CMS</vt:lpstr>
      <vt:lpstr>Questions or Comments?</vt:lpstr>
      <vt:lpstr>Regulatory Mechanisms Across Agencies</vt:lpstr>
      <vt:lpstr>Discussion</vt:lpstr>
      <vt:lpstr>Discussion Question #1</vt:lpstr>
      <vt:lpstr>Discussion Question #2</vt:lpstr>
      <vt:lpstr>Discussion Question #3</vt:lpstr>
      <vt:lpstr>Logistics</vt:lpstr>
      <vt:lpstr>Work Plan</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21</cp:revision>
  <dcterms:created xsi:type="dcterms:W3CDTF">2025-03-13T17:56:52Z</dcterms:created>
  <dcterms:modified xsi:type="dcterms:W3CDTF">2025-07-22T14:00:47Z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0x010100586D0E22A6DD59479B602758F786A0E9</vt:lpwstr>
  </property>
  <property fmtid="{D5CDD505-2E9C-101B-9397-08002B2CF9AE}" pid="3" name="MediaServiceImageTags">
    <vt:lpwstr/>
  </property>
</Properties>
</file>