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comments/modernComment_106_34548CA.xml" ContentType="application/vnd.ms-powerpoint.comments+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sldIdLst>
    <p:sldId id="256" r:id="rId5"/>
    <p:sldId id="258" r:id="rId6"/>
    <p:sldId id="280" r:id="rId7"/>
    <p:sldId id="276" r:id="rId8"/>
    <p:sldId id="277" r:id="rId9"/>
    <p:sldId id="278" r:id="rId10"/>
    <p:sldId id="262" r:id="rId11"/>
    <p:sldId id="265" r:id="rId12"/>
    <p:sldId id="269"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1A8FEC13-073F-6ED2-DA4A-DF096D2092BF}" name="Phillips, Mark (HOU)" initials="PM" userId="S::mark.phillips@mahouse.gov::1cdbe5b3-5fff-472e-a1b0-ef7cb01f80e2" providerId="AD"/>
  <p188:author id="{B3AC4AAD-62ED-6F95-D77D-9A0F3113B3A0}" name="L'Heureux, Jennifer (HOU)" initials="LJ" userId="S::jennifer.lheureux@mahouse.gov::b74aa9a6-2def-4898-b145-945e79a37c3c" providerId="AD"/>
</p188:authorLst>
</file>

<file path=ppt/presProps.xml><?xml version="1.0" encoding="utf-8"?>
<p:presentationPr xmlns:a="http://schemas.openxmlformats.org/drawingml/2006/main" xmlns:r="http://schemas.openxmlformats.org/officeDocument/2006/relationships" xmlns:p="http://schemas.openxmlformats.org/presentationml/2006/main">
  <p:clrMru>
    <a:srgbClr val="04168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C497610B-8B98-7C7B-4944-4F41F4A5F2E6}" v="108" dt="2025-06-02T13:35:09.794"/>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slideViewPr>
    <p:cSldViewPr snapToGrid="0">
      <p:cViewPr>
        <p:scale>
          <a:sx n="1" d="2"/>
          <a:sy n="1" d="2"/>
        </p:scale>
        <p:origin x="0" y="0"/>
      </p:cViewPr>
      <p:guideLst/>
    </p:cSldViewPr>
  </p:slide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microsoft.com/office/2016/11/relationships/changesInfo" Target="changesInfos/changesInfo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theme" Target="theme/theme1.xml"/><Relationship Id="rId20" Type="http://schemas.microsoft.com/office/2018/10/relationships/authors" Target="author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viewProps" Target="viewProps.xml"/><Relationship Id="rId10" Type="http://schemas.openxmlformats.org/officeDocument/2006/relationships/slide" Target="slides/slide6.xml"/><Relationship Id="rId19" Type="http://schemas.microsoft.com/office/2015/10/relationships/revisionInfo" Target="revisionInfo.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L'Heureux, Jennifer (HOU)" userId="S::jennifer.lheureux@mahouse.gov::b74aa9a6-2def-4898-b145-945e79a37c3c" providerId="AD" clId="Web-{C497610B-8B98-7C7B-4944-4F41F4A5F2E6}"/>
    <pc:docChg chg="modSld">
      <pc:chgData name="L'Heureux, Jennifer (HOU)" userId="S::jennifer.lheureux@mahouse.gov::b74aa9a6-2def-4898-b145-945e79a37c3c" providerId="AD" clId="Web-{C497610B-8B98-7C7B-4944-4F41F4A5F2E6}" dt="2025-06-02T13:35:06.262" v="105" actId="20577"/>
      <pc:docMkLst>
        <pc:docMk/>
      </pc:docMkLst>
      <pc:sldChg chg="modSp">
        <pc:chgData name="L'Heureux, Jennifer (HOU)" userId="S::jennifer.lheureux@mahouse.gov::b74aa9a6-2def-4898-b145-945e79a37c3c" providerId="AD" clId="Web-{C497610B-8B98-7C7B-4944-4F41F4A5F2E6}" dt="2025-06-02T13:33:46.607" v="28" actId="20577"/>
        <pc:sldMkLst>
          <pc:docMk/>
          <pc:sldMk cId="2612395763" sldId="277"/>
        </pc:sldMkLst>
        <pc:spChg chg="mod">
          <ac:chgData name="L'Heureux, Jennifer (HOU)" userId="S::jennifer.lheureux@mahouse.gov::b74aa9a6-2def-4898-b145-945e79a37c3c" providerId="AD" clId="Web-{C497610B-8B98-7C7B-4944-4F41F4A5F2E6}" dt="2025-06-02T13:33:46.607" v="28" actId="20577"/>
          <ac:spMkLst>
            <pc:docMk/>
            <pc:sldMk cId="2612395763" sldId="277"/>
            <ac:spMk id="3" creationId="{F0E5B2BB-CE27-A770-12E6-3EB550520F1E}"/>
          </ac:spMkLst>
        </pc:spChg>
      </pc:sldChg>
      <pc:sldChg chg="modSp">
        <pc:chgData name="L'Heureux, Jennifer (HOU)" userId="S::jennifer.lheureux@mahouse.gov::b74aa9a6-2def-4898-b145-945e79a37c3c" providerId="AD" clId="Web-{C497610B-8B98-7C7B-4944-4F41F4A5F2E6}" dt="2025-06-02T13:35:06.262" v="105" actId="20577"/>
        <pc:sldMkLst>
          <pc:docMk/>
          <pc:sldMk cId="4221876610" sldId="278"/>
        </pc:sldMkLst>
        <pc:spChg chg="mod">
          <ac:chgData name="L'Heureux, Jennifer (HOU)" userId="S::jennifer.lheureux@mahouse.gov::b74aa9a6-2def-4898-b145-945e79a37c3c" providerId="AD" clId="Web-{C497610B-8B98-7C7B-4944-4F41F4A5F2E6}" dt="2025-06-02T13:35:06.262" v="105" actId="20577"/>
          <ac:spMkLst>
            <pc:docMk/>
            <pc:sldMk cId="4221876610" sldId="278"/>
            <ac:spMk id="3" creationId="{3795C0F8-2D1A-F7C4-D190-94C8308F7C90}"/>
          </ac:spMkLst>
        </pc:spChg>
      </pc:sldChg>
    </pc:docChg>
  </pc:docChgLst>
  <pc:docChgLst>
    <pc:chgData name="L'Heureux, Jennifer (HOU)" userId="S::jennifer.lheureux@mahouse.gov::b74aa9a6-2def-4898-b145-945e79a37c3c" providerId="AD" clId="Web-{10769FF2-76D9-60F0-2C12-1040F0D63496}"/>
    <pc:docChg chg="addSld delSld modSld">
      <pc:chgData name="L'Heureux, Jennifer (HOU)" userId="S::jennifer.lheureux@mahouse.gov::b74aa9a6-2def-4898-b145-945e79a37c3c" providerId="AD" clId="Web-{10769FF2-76D9-60F0-2C12-1040F0D63496}" dt="2025-03-24T13:57:03.326" v="51" actId="20577"/>
      <pc:docMkLst>
        <pc:docMk/>
      </pc:docMkLst>
      <pc:sldChg chg="modSp">
        <pc:chgData name="L'Heureux, Jennifer (HOU)" userId="S::jennifer.lheureux@mahouse.gov::b74aa9a6-2def-4898-b145-945e79a37c3c" providerId="AD" clId="Web-{10769FF2-76D9-60F0-2C12-1040F0D63496}" dt="2025-03-24T13:57:03.326" v="51" actId="20577"/>
        <pc:sldMkLst>
          <pc:docMk/>
          <pc:sldMk cId="73479007" sldId="258"/>
        </pc:sldMkLst>
        <pc:spChg chg="mod">
          <ac:chgData name="L'Heureux, Jennifer (HOU)" userId="S::jennifer.lheureux@mahouse.gov::b74aa9a6-2def-4898-b145-945e79a37c3c" providerId="AD" clId="Web-{10769FF2-76D9-60F0-2C12-1040F0D63496}" dt="2025-03-24T13:57:03.326" v="51" actId="20577"/>
          <ac:spMkLst>
            <pc:docMk/>
            <pc:sldMk cId="73479007" sldId="258"/>
            <ac:spMk id="3" creationId="{F12E61D5-8368-1113-C72C-CBEE4E4CC02B}"/>
          </ac:spMkLst>
        </pc:spChg>
      </pc:sldChg>
      <pc:sldChg chg="delSp modSp del">
        <pc:chgData name="L'Heureux, Jennifer (HOU)" userId="S::jennifer.lheureux@mahouse.gov::b74aa9a6-2def-4898-b145-945e79a37c3c" providerId="AD" clId="Web-{10769FF2-76D9-60F0-2C12-1040F0D63496}" dt="2025-03-24T13:57:00.217" v="50"/>
        <pc:sldMkLst>
          <pc:docMk/>
          <pc:sldMk cId="3199323894" sldId="259"/>
        </pc:sldMkLst>
        <pc:spChg chg="mod">
          <ac:chgData name="L'Heureux, Jennifer (HOU)" userId="S::jennifer.lheureux@mahouse.gov::b74aa9a6-2def-4898-b145-945e79a37c3c" providerId="AD" clId="Web-{10769FF2-76D9-60F0-2C12-1040F0D63496}" dt="2025-03-24T13:50:48.097" v="47" actId="20577"/>
          <ac:spMkLst>
            <pc:docMk/>
            <pc:sldMk cId="3199323894" sldId="259"/>
            <ac:spMk id="2" creationId="{E54D7B57-0DA2-40F0-F806-37879D9814FB}"/>
          </ac:spMkLst>
        </pc:spChg>
        <pc:spChg chg="del mod">
          <ac:chgData name="L'Heureux, Jennifer (HOU)" userId="S::jennifer.lheureux@mahouse.gov::b74aa9a6-2def-4898-b145-945e79a37c3c" providerId="AD" clId="Web-{10769FF2-76D9-60F0-2C12-1040F0D63496}" dt="2025-03-24T13:51:06.909" v="49"/>
          <ac:spMkLst>
            <pc:docMk/>
            <pc:sldMk cId="3199323894" sldId="259"/>
            <ac:spMk id="3" creationId="{E26CC8A5-4588-94AA-9E01-72AB9289A58A}"/>
          </ac:spMkLst>
        </pc:spChg>
      </pc:sldChg>
      <pc:sldChg chg="addSp modSp">
        <pc:chgData name="L'Heureux, Jennifer (HOU)" userId="S::jennifer.lheureux@mahouse.gov::b74aa9a6-2def-4898-b145-945e79a37c3c" providerId="AD" clId="Web-{10769FF2-76D9-60F0-2C12-1040F0D63496}" dt="2025-03-24T13:31:39.313" v="37"/>
        <pc:sldMkLst>
          <pc:docMk/>
          <pc:sldMk cId="1210904870" sldId="267"/>
        </pc:sldMkLst>
        <pc:spChg chg="add mod">
          <ac:chgData name="L'Heureux, Jennifer (HOU)" userId="S::jennifer.lheureux@mahouse.gov::b74aa9a6-2def-4898-b145-945e79a37c3c" providerId="AD" clId="Web-{10769FF2-76D9-60F0-2C12-1040F0D63496}" dt="2025-03-24T13:31:39.313" v="37"/>
          <ac:spMkLst>
            <pc:docMk/>
            <pc:sldMk cId="1210904870" sldId="267"/>
            <ac:spMk id="7" creationId="{43141B02-34AE-4F16-A4BB-E0ECE8FAD171}"/>
          </ac:spMkLst>
        </pc:spChg>
      </pc:sldChg>
      <pc:sldChg chg="add del replId">
        <pc:chgData name="L'Heureux, Jennifer (HOU)" userId="S::jennifer.lheureux@mahouse.gov::b74aa9a6-2def-4898-b145-945e79a37c3c" providerId="AD" clId="Web-{10769FF2-76D9-60F0-2C12-1040F0D63496}" dt="2025-03-24T13:50:34.440" v="39"/>
        <pc:sldMkLst>
          <pc:docMk/>
          <pc:sldMk cId="612598100" sldId="270"/>
        </pc:sldMkLst>
      </pc:sldChg>
      <pc:sldChg chg="add replId">
        <pc:chgData name="L'Heureux, Jennifer (HOU)" userId="S::jennifer.lheureux@mahouse.gov::b74aa9a6-2def-4898-b145-945e79a37c3c" providerId="AD" clId="Web-{10769FF2-76D9-60F0-2C12-1040F0D63496}" dt="2025-03-24T13:50:37.940" v="40"/>
        <pc:sldMkLst>
          <pc:docMk/>
          <pc:sldMk cId="4164516783" sldId="270"/>
        </pc:sldMkLst>
      </pc:sldChg>
    </pc:docChg>
  </pc:docChgLst>
  <pc:docChgLst>
    <pc:chgData name="L'Heureux, Jennifer (HOU)" userId="S::jennifer.lheureux@mahouse.gov::b74aa9a6-2def-4898-b145-945e79a37c3c" providerId="AD" clId="Web-{CE98E77C-D650-A084-6F25-50A9EE96FF72}"/>
    <pc:docChg chg="addSld sldOrd">
      <pc:chgData name="L'Heureux, Jennifer (HOU)" userId="S::jennifer.lheureux@mahouse.gov::b74aa9a6-2def-4898-b145-945e79a37c3c" providerId="AD" clId="Web-{CE98E77C-D650-A084-6F25-50A9EE96FF72}" dt="2025-05-05T13:33:50.900" v="3"/>
      <pc:docMkLst>
        <pc:docMk/>
      </pc:docMkLst>
      <pc:sldChg chg="ord">
        <pc:chgData name="L'Heureux, Jennifer (HOU)" userId="S::jennifer.lheureux@mahouse.gov::b74aa9a6-2def-4898-b145-945e79a37c3c" providerId="AD" clId="Web-{CE98E77C-D650-A084-6F25-50A9EE96FF72}" dt="2025-05-05T13:33:50.900" v="3"/>
        <pc:sldMkLst>
          <pc:docMk/>
          <pc:sldMk cId="2813666685" sldId="281"/>
        </pc:sldMkLst>
      </pc:sldChg>
      <pc:sldChg chg="ord">
        <pc:chgData name="L'Heureux, Jennifer (HOU)" userId="S::jennifer.lheureux@mahouse.gov::b74aa9a6-2def-4898-b145-945e79a37c3c" providerId="AD" clId="Web-{CE98E77C-D650-A084-6F25-50A9EE96FF72}" dt="2025-05-05T13:33:50.900" v="2"/>
        <pc:sldMkLst>
          <pc:docMk/>
          <pc:sldMk cId="1126612890" sldId="282"/>
        </pc:sldMkLst>
      </pc:sldChg>
      <pc:sldChg chg="add">
        <pc:chgData name="L'Heureux, Jennifer (HOU)" userId="S::jennifer.lheureux@mahouse.gov::b74aa9a6-2def-4898-b145-945e79a37c3c" providerId="AD" clId="Web-{CE98E77C-D650-A084-6F25-50A9EE96FF72}" dt="2025-05-05T13:33:19.822" v="0"/>
        <pc:sldMkLst>
          <pc:docMk/>
          <pc:sldMk cId="71245802" sldId="292"/>
        </pc:sldMkLst>
      </pc:sldChg>
      <pc:sldChg chg="add">
        <pc:chgData name="L'Heureux, Jennifer (HOU)" userId="S::jennifer.lheureux@mahouse.gov::b74aa9a6-2def-4898-b145-945e79a37c3c" providerId="AD" clId="Web-{CE98E77C-D650-A084-6F25-50A9EE96FF72}" dt="2025-05-05T13:33:20.025" v="1"/>
        <pc:sldMkLst>
          <pc:docMk/>
          <pc:sldMk cId="10296133" sldId="293"/>
        </pc:sldMkLst>
      </pc:sldChg>
      <pc:sldMasterChg chg="addSldLayout">
        <pc:chgData name="L'Heureux, Jennifer (HOU)" userId="S::jennifer.lheureux@mahouse.gov::b74aa9a6-2def-4898-b145-945e79a37c3c" providerId="AD" clId="Web-{CE98E77C-D650-A084-6F25-50A9EE96FF72}" dt="2025-05-05T13:33:20.025" v="1"/>
        <pc:sldMasterMkLst>
          <pc:docMk/>
          <pc:sldMasterMk cId="2460954070" sldId="2147483660"/>
        </pc:sldMasterMkLst>
        <pc:sldLayoutChg chg="add">
          <pc:chgData name="L'Heureux, Jennifer (HOU)" userId="S::jennifer.lheureux@mahouse.gov::b74aa9a6-2def-4898-b145-945e79a37c3c" providerId="AD" clId="Web-{CE98E77C-D650-A084-6F25-50A9EE96FF72}" dt="2025-05-05T13:33:19.822" v="0"/>
          <pc:sldLayoutMkLst>
            <pc:docMk/>
            <pc:sldMasterMk cId="2460954070" sldId="2147483660"/>
            <pc:sldLayoutMk cId="3128724830" sldId="2147483673"/>
          </pc:sldLayoutMkLst>
        </pc:sldLayoutChg>
        <pc:sldLayoutChg chg="add">
          <pc:chgData name="L'Heureux, Jennifer (HOU)" userId="S::jennifer.lheureux@mahouse.gov::b74aa9a6-2def-4898-b145-945e79a37c3c" providerId="AD" clId="Web-{CE98E77C-D650-A084-6F25-50A9EE96FF72}" dt="2025-05-05T13:33:20.025" v="1"/>
          <pc:sldLayoutMkLst>
            <pc:docMk/>
            <pc:sldMasterMk cId="2460954070" sldId="2147483660"/>
            <pc:sldLayoutMk cId="3515403745" sldId="2147483674"/>
          </pc:sldLayoutMkLst>
        </pc:sldLayoutChg>
      </pc:sldMasterChg>
    </pc:docChg>
  </pc:docChgLst>
  <pc:docChgLst>
    <pc:chgData name="L'Heureux, Jennifer (HOU)" userId="S::jennifer.lheureux@mahouse.gov::b74aa9a6-2def-4898-b145-945e79a37c3c" providerId="AD" clId="Web-{7B83AA81-C428-7C16-BBE5-22FDC6E8656C}"/>
    <pc:docChg chg="addSld delSld modSld">
      <pc:chgData name="L'Heureux, Jennifer (HOU)" userId="S::jennifer.lheureux@mahouse.gov::b74aa9a6-2def-4898-b145-945e79a37c3c" providerId="AD" clId="Web-{7B83AA81-C428-7C16-BBE5-22FDC6E8656C}" dt="2025-05-30T13:16:00.762" v="28" actId="20577"/>
      <pc:docMkLst>
        <pc:docMk/>
      </pc:docMkLst>
      <pc:sldChg chg="modSp del">
        <pc:chgData name="L'Heureux, Jennifer (HOU)" userId="S::jennifer.lheureux@mahouse.gov::b74aa9a6-2def-4898-b145-945e79a37c3c" providerId="AD" clId="Web-{7B83AA81-C428-7C16-BBE5-22FDC6E8656C}" dt="2025-05-30T13:14:22.416" v="16"/>
        <pc:sldMkLst>
          <pc:docMk/>
          <pc:sldMk cId="4164516783" sldId="270"/>
        </pc:sldMkLst>
        <pc:spChg chg="mod">
          <ac:chgData name="L'Heureux, Jennifer (HOU)" userId="S::jennifer.lheureux@mahouse.gov::b74aa9a6-2def-4898-b145-945e79a37c3c" providerId="AD" clId="Web-{7B83AA81-C428-7C16-BBE5-22FDC6E8656C}" dt="2025-05-30T13:12:49.414" v="1" actId="20577"/>
          <ac:spMkLst>
            <pc:docMk/>
            <pc:sldMk cId="4164516783" sldId="270"/>
            <ac:spMk id="3" creationId="{DCE7D29C-5F97-92FF-B5DB-D35D02FAD941}"/>
          </ac:spMkLst>
        </pc:spChg>
      </pc:sldChg>
      <pc:sldChg chg="add del">
        <pc:chgData name="L'Heureux, Jennifer (HOU)" userId="S::jennifer.lheureux@mahouse.gov::b74aa9a6-2def-4898-b145-945e79a37c3c" providerId="AD" clId="Web-{7B83AA81-C428-7C16-BBE5-22FDC6E8656C}" dt="2025-05-30T13:13:13.899" v="15"/>
        <pc:sldMkLst>
          <pc:docMk/>
          <pc:sldMk cId="2584220644" sldId="276"/>
        </pc:sldMkLst>
      </pc:sldChg>
      <pc:sldChg chg="modSp">
        <pc:chgData name="L'Heureux, Jennifer (HOU)" userId="S::jennifer.lheureux@mahouse.gov::b74aa9a6-2def-4898-b145-945e79a37c3c" providerId="AD" clId="Web-{7B83AA81-C428-7C16-BBE5-22FDC6E8656C}" dt="2025-05-30T13:16:00.762" v="28" actId="20577"/>
        <pc:sldMkLst>
          <pc:docMk/>
          <pc:sldMk cId="2612395763" sldId="277"/>
        </pc:sldMkLst>
        <pc:spChg chg="mod">
          <ac:chgData name="L'Heureux, Jennifer (HOU)" userId="S::jennifer.lheureux@mahouse.gov::b74aa9a6-2def-4898-b145-945e79a37c3c" providerId="AD" clId="Web-{7B83AA81-C428-7C16-BBE5-22FDC6E8656C}" dt="2025-05-30T13:16:00.762" v="28" actId="20577"/>
          <ac:spMkLst>
            <pc:docMk/>
            <pc:sldMk cId="2612395763" sldId="277"/>
            <ac:spMk id="2" creationId="{ADE6BAD1-8E4C-CB1D-E7E9-0B1C59DADD6E}"/>
          </ac:spMkLst>
        </pc:spChg>
        <pc:spChg chg="mod">
          <ac:chgData name="L'Heureux, Jennifer (HOU)" userId="S::jennifer.lheureux@mahouse.gov::b74aa9a6-2def-4898-b145-945e79a37c3c" providerId="AD" clId="Web-{7B83AA81-C428-7C16-BBE5-22FDC6E8656C}" dt="2025-05-30T13:14:59.557" v="18" actId="20577"/>
          <ac:spMkLst>
            <pc:docMk/>
            <pc:sldMk cId="2612395763" sldId="277"/>
            <ac:spMk id="3" creationId="{F0E5B2BB-CE27-A770-12E6-3EB550520F1E}"/>
          </ac:spMkLst>
        </pc:spChg>
      </pc:sldChg>
      <pc:sldChg chg="modSp">
        <pc:chgData name="L'Heureux, Jennifer (HOU)" userId="S::jennifer.lheureux@mahouse.gov::b74aa9a6-2def-4898-b145-945e79a37c3c" providerId="AD" clId="Web-{7B83AA81-C428-7C16-BBE5-22FDC6E8656C}" dt="2025-05-30T13:15:56.902" v="27" actId="20577"/>
        <pc:sldMkLst>
          <pc:docMk/>
          <pc:sldMk cId="4221876610" sldId="278"/>
        </pc:sldMkLst>
        <pc:spChg chg="mod">
          <ac:chgData name="L'Heureux, Jennifer (HOU)" userId="S::jennifer.lheureux@mahouse.gov::b74aa9a6-2def-4898-b145-945e79a37c3c" providerId="AD" clId="Web-{7B83AA81-C428-7C16-BBE5-22FDC6E8656C}" dt="2025-05-30T13:15:56.902" v="27" actId="20577"/>
          <ac:spMkLst>
            <pc:docMk/>
            <pc:sldMk cId="4221876610" sldId="278"/>
            <ac:spMk id="2" creationId="{804A88B4-20F0-58D5-9678-EDF6B0F522D9}"/>
          </ac:spMkLst>
        </pc:spChg>
        <pc:spChg chg="mod">
          <ac:chgData name="L'Heureux, Jennifer (HOU)" userId="S::jennifer.lheureux@mahouse.gov::b74aa9a6-2def-4898-b145-945e79a37c3c" providerId="AD" clId="Web-{7B83AA81-C428-7C16-BBE5-22FDC6E8656C}" dt="2025-05-30T13:15:54.683" v="25" actId="20577"/>
          <ac:spMkLst>
            <pc:docMk/>
            <pc:sldMk cId="4221876610" sldId="278"/>
            <ac:spMk id="3" creationId="{3795C0F8-2D1A-F7C4-D190-94C8308F7C90}"/>
          </ac:spMkLst>
        </pc:spChg>
      </pc:sldChg>
    </pc:docChg>
  </pc:docChgLst>
  <pc:docChgLst>
    <pc:chgData name="L'Heureux, Jennifer (HOU)" userId="S::jennifer.lheureux@mahouse.gov::b74aa9a6-2def-4898-b145-945e79a37c3c" providerId="AD" clId="Web-{3FA4C996-8F0E-7623-68A3-08672ED58611}"/>
    <pc:docChg chg="modSld">
      <pc:chgData name="L'Heureux, Jennifer (HOU)" userId="S::jennifer.lheureux@mahouse.gov::b74aa9a6-2def-4898-b145-945e79a37c3c" providerId="AD" clId="Web-{3FA4C996-8F0E-7623-68A3-08672ED58611}" dt="2025-05-29T20:02:11.520" v="1" actId="20577"/>
      <pc:docMkLst>
        <pc:docMk/>
      </pc:docMkLst>
      <pc:sldChg chg="modSp">
        <pc:chgData name="L'Heureux, Jennifer (HOU)" userId="S::jennifer.lheureux@mahouse.gov::b74aa9a6-2def-4898-b145-945e79a37c3c" providerId="AD" clId="Web-{3FA4C996-8F0E-7623-68A3-08672ED58611}" dt="2025-05-29T20:02:11.520" v="1" actId="20577"/>
        <pc:sldMkLst>
          <pc:docMk/>
          <pc:sldMk cId="73479007" sldId="258"/>
        </pc:sldMkLst>
        <pc:spChg chg="mod">
          <ac:chgData name="L'Heureux, Jennifer (HOU)" userId="S::jennifer.lheureux@mahouse.gov::b74aa9a6-2def-4898-b145-945e79a37c3c" providerId="AD" clId="Web-{3FA4C996-8F0E-7623-68A3-08672ED58611}" dt="2025-05-29T20:02:11.520" v="1" actId="20577"/>
          <ac:spMkLst>
            <pc:docMk/>
            <pc:sldMk cId="73479007" sldId="258"/>
            <ac:spMk id="3" creationId="{F12E61D5-8368-1113-C72C-CBEE4E4CC02B}"/>
          </ac:spMkLst>
        </pc:spChg>
      </pc:sldChg>
    </pc:docChg>
  </pc:docChgLst>
  <pc:docChgLst>
    <pc:chgData name="Phillips, Mark (HOU)" userId="S::mark.phillips@mahouse.gov::1cdbe5b3-5fff-472e-a1b0-ef7cb01f80e2" providerId="AD" clId="Web-{E4A999B5-B535-5C51-FF50-F76B352A3BAE}"/>
    <pc:docChg chg="modSld">
      <pc:chgData name="Phillips, Mark (HOU)" userId="S::mark.phillips@mahouse.gov::1cdbe5b3-5fff-472e-a1b0-ef7cb01f80e2" providerId="AD" clId="Web-{E4A999B5-B535-5C51-FF50-F76B352A3BAE}" dt="2025-03-21T19:43:36.173" v="9" actId="20577"/>
      <pc:docMkLst>
        <pc:docMk/>
      </pc:docMkLst>
      <pc:sldChg chg="modSp">
        <pc:chgData name="Phillips, Mark (HOU)" userId="S::mark.phillips@mahouse.gov::1cdbe5b3-5fff-472e-a1b0-ef7cb01f80e2" providerId="AD" clId="Web-{E4A999B5-B535-5C51-FF50-F76B352A3BAE}" dt="2025-03-21T19:42:21.892" v="7" actId="20577"/>
        <pc:sldMkLst>
          <pc:docMk/>
          <pc:sldMk cId="2971155534" sldId="260"/>
        </pc:sldMkLst>
        <pc:spChg chg="mod">
          <ac:chgData name="Phillips, Mark (HOU)" userId="S::mark.phillips@mahouse.gov::1cdbe5b3-5fff-472e-a1b0-ef7cb01f80e2" providerId="AD" clId="Web-{E4A999B5-B535-5C51-FF50-F76B352A3BAE}" dt="2025-03-21T19:42:21.892" v="7" actId="20577"/>
          <ac:spMkLst>
            <pc:docMk/>
            <pc:sldMk cId="2971155534" sldId="260"/>
            <ac:spMk id="3" creationId="{9BB42689-D783-0C7A-6ED8-AE4C05AB8532}"/>
          </ac:spMkLst>
        </pc:spChg>
      </pc:sldChg>
      <pc:sldChg chg="modSp">
        <pc:chgData name="Phillips, Mark (HOU)" userId="S::mark.phillips@mahouse.gov::1cdbe5b3-5fff-472e-a1b0-ef7cb01f80e2" providerId="AD" clId="Web-{E4A999B5-B535-5C51-FF50-F76B352A3BAE}" dt="2025-03-21T19:43:36.173" v="9" actId="20577"/>
        <pc:sldMkLst>
          <pc:docMk/>
          <pc:sldMk cId="1528796944" sldId="265"/>
        </pc:sldMkLst>
        <pc:spChg chg="mod">
          <ac:chgData name="Phillips, Mark (HOU)" userId="S::mark.phillips@mahouse.gov::1cdbe5b3-5fff-472e-a1b0-ef7cb01f80e2" providerId="AD" clId="Web-{E4A999B5-B535-5C51-FF50-F76B352A3BAE}" dt="2025-03-21T19:43:36.173" v="9" actId="20577"/>
          <ac:spMkLst>
            <pc:docMk/>
            <pc:sldMk cId="1528796944" sldId="265"/>
            <ac:spMk id="7" creationId="{0140E66C-E584-51CF-5A38-FB62A4B6F0D2}"/>
          </ac:spMkLst>
        </pc:spChg>
      </pc:sldChg>
    </pc:docChg>
  </pc:docChgLst>
  <pc:docChgLst>
    <pc:chgData name="L'Heureux, Jennifer (HOU)" userId="S::jennifer.lheureux@mahouse.gov::b74aa9a6-2def-4898-b145-945e79a37c3c" providerId="AD" clId="Web-{C9B34258-3E20-5BEE-5A2D-E6A61686326B}"/>
    <pc:docChg chg="modSld">
      <pc:chgData name="L'Heureux, Jennifer (HOU)" userId="S::jennifer.lheureux@mahouse.gov::b74aa9a6-2def-4898-b145-945e79a37c3c" providerId="AD" clId="Web-{C9B34258-3E20-5BEE-5A2D-E6A61686326B}" dt="2025-03-21T16:57:30.246" v="71" actId="20577"/>
      <pc:docMkLst>
        <pc:docMk/>
      </pc:docMkLst>
      <pc:sldChg chg="modSp">
        <pc:chgData name="L'Heureux, Jennifer (HOU)" userId="S::jennifer.lheureux@mahouse.gov::b74aa9a6-2def-4898-b145-945e79a37c3c" providerId="AD" clId="Web-{C9B34258-3E20-5BEE-5A2D-E6A61686326B}" dt="2025-03-21T13:41:06.294" v="5" actId="20577"/>
        <pc:sldMkLst>
          <pc:docMk/>
          <pc:sldMk cId="1090195605" sldId="266"/>
        </pc:sldMkLst>
        <pc:spChg chg="mod">
          <ac:chgData name="L'Heureux, Jennifer (HOU)" userId="S::jennifer.lheureux@mahouse.gov::b74aa9a6-2def-4898-b145-945e79a37c3c" providerId="AD" clId="Web-{C9B34258-3E20-5BEE-5A2D-E6A61686326B}" dt="2025-03-21T13:41:06.294" v="5" actId="20577"/>
          <ac:spMkLst>
            <pc:docMk/>
            <pc:sldMk cId="1090195605" sldId="266"/>
            <ac:spMk id="3" creationId="{196E7652-E033-6C62-1C4B-50D56AE38EC8}"/>
          </ac:spMkLst>
        </pc:spChg>
      </pc:sldChg>
      <pc:sldChg chg="addSp modSp">
        <pc:chgData name="L'Heureux, Jennifer (HOU)" userId="S::jennifer.lheureux@mahouse.gov::b74aa9a6-2def-4898-b145-945e79a37c3c" providerId="AD" clId="Web-{C9B34258-3E20-5BEE-5A2D-E6A61686326B}" dt="2025-03-21T16:57:30.246" v="71" actId="20577"/>
        <pc:sldMkLst>
          <pc:docMk/>
          <pc:sldMk cId="1210904870" sldId="267"/>
        </pc:sldMkLst>
        <pc:spChg chg="mod">
          <ac:chgData name="L'Heureux, Jennifer (HOU)" userId="S::jennifer.lheureux@mahouse.gov::b74aa9a6-2def-4898-b145-945e79a37c3c" providerId="AD" clId="Web-{C9B34258-3E20-5BEE-5A2D-E6A61686326B}" dt="2025-03-21T16:57:30.246" v="71" actId="20577"/>
          <ac:spMkLst>
            <pc:docMk/>
            <pc:sldMk cId="1210904870" sldId="267"/>
            <ac:spMk id="3" creationId="{390D3C83-5DEF-D6D4-F336-4452F74B13B6}"/>
          </ac:spMkLst>
        </pc:spChg>
        <pc:spChg chg="add mod">
          <ac:chgData name="L'Heureux, Jennifer (HOU)" userId="S::jennifer.lheureux@mahouse.gov::b74aa9a6-2def-4898-b145-945e79a37c3c" providerId="AD" clId="Web-{C9B34258-3E20-5BEE-5A2D-E6A61686326B}" dt="2025-03-21T16:56:22.995" v="63" actId="1076"/>
          <ac:spMkLst>
            <pc:docMk/>
            <pc:sldMk cId="1210904870" sldId="267"/>
            <ac:spMk id="5" creationId="{5E822A19-A096-8F3C-449D-D184BEFA2643}"/>
          </ac:spMkLst>
        </pc:spChg>
      </pc:sldChg>
    </pc:docChg>
  </pc:docChgLst>
  <pc:docChgLst>
    <pc:chgData name="L'Heureux, Jennifer (HOU)" userId="S::jennifer.lheureux@mahouse.gov::b74aa9a6-2def-4898-b145-945e79a37c3c" providerId="AD" clId="Web-{6D71FEC2-91E9-9C8E-5721-FB0233DD77F8}"/>
    <pc:docChg chg="delSld modSld sldOrd">
      <pc:chgData name="L'Heureux, Jennifer (HOU)" userId="S::jennifer.lheureux@mahouse.gov::b74aa9a6-2def-4898-b145-945e79a37c3c" providerId="AD" clId="Web-{6D71FEC2-91E9-9C8E-5721-FB0233DD77F8}" dt="2025-04-03T18:15:18.109" v="162" actId="20577"/>
      <pc:docMkLst>
        <pc:docMk/>
      </pc:docMkLst>
      <pc:sldChg chg="modSp">
        <pc:chgData name="L'Heureux, Jennifer (HOU)" userId="S::jennifer.lheureux@mahouse.gov::b74aa9a6-2def-4898-b145-945e79a37c3c" providerId="AD" clId="Web-{6D71FEC2-91E9-9C8E-5721-FB0233DD77F8}" dt="2025-04-03T18:11:00.109" v="2" actId="20577"/>
        <pc:sldMkLst>
          <pc:docMk/>
          <pc:sldMk cId="109857222" sldId="256"/>
        </pc:sldMkLst>
        <pc:spChg chg="mod">
          <ac:chgData name="L'Heureux, Jennifer (HOU)" userId="S::jennifer.lheureux@mahouse.gov::b74aa9a6-2def-4898-b145-945e79a37c3c" providerId="AD" clId="Web-{6D71FEC2-91E9-9C8E-5721-FB0233DD77F8}" dt="2025-04-03T18:11:00.109" v="2" actId="20577"/>
          <ac:spMkLst>
            <pc:docMk/>
            <pc:sldMk cId="109857222" sldId="256"/>
            <ac:spMk id="3" creationId="{00000000-0000-0000-0000-000000000000}"/>
          </ac:spMkLst>
        </pc:spChg>
      </pc:sldChg>
      <pc:sldChg chg="modSp">
        <pc:chgData name="L'Heureux, Jennifer (HOU)" userId="S::jennifer.lheureux@mahouse.gov::b74aa9a6-2def-4898-b145-945e79a37c3c" providerId="AD" clId="Web-{6D71FEC2-91E9-9C8E-5721-FB0233DD77F8}" dt="2025-04-03T18:12:46.234" v="67" actId="20577"/>
        <pc:sldMkLst>
          <pc:docMk/>
          <pc:sldMk cId="73479007" sldId="258"/>
        </pc:sldMkLst>
        <pc:spChg chg="mod">
          <ac:chgData name="L'Heureux, Jennifer (HOU)" userId="S::jennifer.lheureux@mahouse.gov::b74aa9a6-2def-4898-b145-945e79a37c3c" providerId="AD" clId="Web-{6D71FEC2-91E9-9C8E-5721-FB0233DD77F8}" dt="2025-04-03T18:12:46.234" v="67" actId="20577"/>
          <ac:spMkLst>
            <pc:docMk/>
            <pc:sldMk cId="73479007" sldId="258"/>
            <ac:spMk id="3" creationId="{F12E61D5-8368-1113-C72C-CBEE4E4CC02B}"/>
          </ac:spMkLst>
        </pc:spChg>
      </pc:sldChg>
      <pc:sldChg chg="del">
        <pc:chgData name="L'Heureux, Jennifer (HOU)" userId="S::jennifer.lheureux@mahouse.gov::b74aa9a6-2def-4898-b145-945e79a37c3c" providerId="AD" clId="Web-{6D71FEC2-91E9-9C8E-5721-FB0233DD77F8}" dt="2025-04-03T18:12:33.968" v="65"/>
        <pc:sldMkLst>
          <pc:docMk/>
          <pc:sldMk cId="2971155534" sldId="260"/>
        </pc:sldMkLst>
      </pc:sldChg>
      <pc:sldChg chg="del">
        <pc:chgData name="L'Heureux, Jennifer (HOU)" userId="S::jennifer.lheureux@mahouse.gov::b74aa9a6-2def-4898-b145-945e79a37c3c" providerId="AD" clId="Web-{6D71FEC2-91E9-9C8E-5721-FB0233DD77F8}" dt="2025-04-03T18:14:26.843" v="131"/>
        <pc:sldMkLst>
          <pc:docMk/>
          <pc:sldMk cId="1064382564" sldId="261"/>
        </pc:sldMkLst>
      </pc:sldChg>
      <pc:sldChg chg="modSp ord">
        <pc:chgData name="L'Heureux, Jennifer (HOU)" userId="S::jennifer.lheureux@mahouse.gov::b74aa9a6-2def-4898-b145-945e79a37c3c" providerId="AD" clId="Web-{6D71FEC2-91E9-9C8E-5721-FB0233DD77F8}" dt="2025-04-03T18:14:23.077" v="130" actId="20577"/>
        <pc:sldMkLst>
          <pc:docMk/>
          <pc:sldMk cId="54872266" sldId="262"/>
        </pc:sldMkLst>
        <pc:spChg chg="mod">
          <ac:chgData name="L'Heureux, Jennifer (HOU)" userId="S::jennifer.lheureux@mahouse.gov::b74aa9a6-2def-4898-b145-945e79a37c3c" providerId="AD" clId="Web-{6D71FEC2-91E9-9C8E-5721-FB0233DD77F8}" dt="2025-04-03T18:14:23.077" v="130" actId="20577"/>
          <ac:spMkLst>
            <pc:docMk/>
            <pc:sldMk cId="54872266" sldId="262"/>
            <ac:spMk id="3" creationId="{C10D7227-440E-006A-C1C0-2BD77E4BFCBE}"/>
          </ac:spMkLst>
        </pc:spChg>
      </pc:sldChg>
      <pc:sldChg chg="modSp">
        <pc:chgData name="L'Heureux, Jennifer (HOU)" userId="S::jennifer.lheureux@mahouse.gov::b74aa9a6-2def-4898-b145-945e79a37c3c" providerId="AD" clId="Web-{6D71FEC2-91E9-9C8E-5721-FB0233DD77F8}" dt="2025-04-03T18:15:18.109" v="162" actId="20577"/>
        <pc:sldMkLst>
          <pc:docMk/>
          <pc:sldMk cId="1528796944" sldId="265"/>
        </pc:sldMkLst>
        <pc:spChg chg="mod">
          <ac:chgData name="L'Heureux, Jennifer (HOU)" userId="S::jennifer.lheureux@mahouse.gov::b74aa9a6-2def-4898-b145-945e79a37c3c" providerId="AD" clId="Web-{6D71FEC2-91E9-9C8E-5721-FB0233DD77F8}" dt="2025-04-03T18:15:18.109" v="162" actId="20577"/>
          <ac:spMkLst>
            <pc:docMk/>
            <pc:sldMk cId="1528796944" sldId="265"/>
            <ac:spMk id="3" creationId="{5654BEBC-B48B-AB43-3C0F-E3F7F976810D}"/>
          </ac:spMkLst>
        </pc:spChg>
      </pc:sldChg>
      <pc:sldChg chg="del">
        <pc:chgData name="L'Heureux, Jennifer (HOU)" userId="S::jennifer.lheureux@mahouse.gov::b74aa9a6-2def-4898-b145-945e79a37c3c" providerId="AD" clId="Web-{6D71FEC2-91E9-9C8E-5721-FB0233DD77F8}" dt="2025-04-03T18:12:31.375" v="64"/>
        <pc:sldMkLst>
          <pc:docMk/>
          <pc:sldMk cId="1210904870" sldId="267"/>
        </pc:sldMkLst>
      </pc:sldChg>
      <pc:sldChg chg="modSp">
        <pc:chgData name="L'Heureux, Jennifer (HOU)" userId="S::jennifer.lheureux@mahouse.gov::b74aa9a6-2def-4898-b145-945e79a37c3c" providerId="AD" clId="Web-{6D71FEC2-91E9-9C8E-5721-FB0233DD77F8}" dt="2025-04-03T18:12:26" v="63" actId="20577"/>
        <pc:sldMkLst>
          <pc:docMk/>
          <pc:sldMk cId="4164516783" sldId="270"/>
        </pc:sldMkLst>
        <pc:spChg chg="mod">
          <ac:chgData name="L'Heureux, Jennifer (HOU)" userId="S::jennifer.lheureux@mahouse.gov::b74aa9a6-2def-4898-b145-945e79a37c3c" providerId="AD" clId="Web-{6D71FEC2-91E9-9C8E-5721-FB0233DD77F8}" dt="2025-04-03T18:12:26" v="63" actId="20577"/>
          <ac:spMkLst>
            <pc:docMk/>
            <pc:sldMk cId="4164516783" sldId="270"/>
            <ac:spMk id="3" creationId="{DCE7D29C-5F97-92FF-B5DB-D35D02FAD941}"/>
          </ac:spMkLst>
        </pc:spChg>
      </pc:sldChg>
    </pc:docChg>
  </pc:docChgLst>
  <pc:docChgLst>
    <pc:chgData name="Phillips, Mark (HOU)" userId="S::mark.phillips@mahouse.gov::1cdbe5b3-5fff-472e-a1b0-ef7cb01f80e2" providerId="AD" clId="Web-{9EBB58EC-C145-B8F0-2608-15271086D44C}"/>
    <pc:docChg chg="mod modSld">
      <pc:chgData name="Phillips, Mark (HOU)" userId="S::mark.phillips@mahouse.gov::1cdbe5b3-5fff-472e-a1b0-ef7cb01f80e2" providerId="AD" clId="Web-{9EBB58EC-C145-B8F0-2608-15271086D44C}" dt="2025-05-02T15:33:41.394" v="15" actId="20577"/>
      <pc:docMkLst>
        <pc:docMk/>
      </pc:docMkLst>
      <pc:sldChg chg="modSp">
        <pc:chgData name="Phillips, Mark (HOU)" userId="S::mark.phillips@mahouse.gov::1cdbe5b3-5fff-472e-a1b0-ef7cb01f80e2" providerId="AD" clId="Web-{9EBB58EC-C145-B8F0-2608-15271086D44C}" dt="2025-05-02T15:33:41.394" v="15" actId="20577"/>
        <pc:sldMkLst>
          <pc:docMk/>
          <pc:sldMk cId="54872266" sldId="262"/>
        </pc:sldMkLst>
        <pc:spChg chg="mod">
          <ac:chgData name="Phillips, Mark (HOU)" userId="S::mark.phillips@mahouse.gov::1cdbe5b3-5fff-472e-a1b0-ef7cb01f80e2" providerId="AD" clId="Web-{9EBB58EC-C145-B8F0-2608-15271086D44C}" dt="2025-05-02T15:33:41.394" v="15" actId="20577"/>
          <ac:spMkLst>
            <pc:docMk/>
            <pc:sldMk cId="54872266" sldId="262"/>
            <ac:spMk id="3" creationId="{C10D7227-440E-006A-C1C0-2BD77E4BFCBE}"/>
          </ac:spMkLst>
        </pc:spChg>
      </pc:sldChg>
      <pc:sldChg chg="modSp">
        <pc:chgData name="Phillips, Mark (HOU)" userId="S::mark.phillips@mahouse.gov::1cdbe5b3-5fff-472e-a1b0-ef7cb01f80e2" providerId="AD" clId="Web-{9EBB58EC-C145-B8F0-2608-15271086D44C}" dt="2025-05-02T15:25:54.876" v="1" actId="14100"/>
        <pc:sldMkLst>
          <pc:docMk/>
          <pc:sldMk cId="2813666685" sldId="281"/>
        </pc:sldMkLst>
        <pc:spChg chg="mod">
          <ac:chgData name="Phillips, Mark (HOU)" userId="S::mark.phillips@mahouse.gov::1cdbe5b3-5fff-472e-a1b0-ef7cb01f80e2" providerId="AD" clId="Web-{9EBB58EC-C145-B8F0-2608-15271086D44C}" dt="2025-05-02T15:25:54.876" v="1" actId="14100"/>
          <ac:spMkLst>
            <pc:docMk/>
            <pc:sldMk cId="2813666685" sldId="281"/>
            <ac:spMk id="3" creationId="{7E968322-19B5-C0D3-DA4B-68D89625C9AE}"/>
          </ac:spMkLst>
        </pc:spChg>
      </pc:sldChg>
      <pc:sldChg chg="modSp modCm">
        <pc:chgData name="Phillips, Mark (HOU)" userId="S::mark.phillips@mahouse.gov::1cdbe5b3-5fff-472e-a1b0-ef7cb01f80e2" providerId="AD" clId="Web-{9EBB58EC-C145-B8F0-2608-15271086D44C}" dt="2025-05-02T15:31:01.799" v="12" actId="20577"/>
        <pc:sldMkLst>
          <pc:docMk/>
          <pc:sldMk cId="1126612890" sldId="282"/>
        </pc:sldMkLst>
        <pc:spChg chg="mod">
          <ac:chgData name="Phillips, Mark (HOU)" userId="S::mark.phillips@mahouse.gov::1cdbe5b3-5fff-472e-a1b0-ef7cb01f80e2" providerId="AD" clId="Web-{9EBB58EC-C145-B8F0-2608-15271086D44C}" dt="2025-05-02T15:31:01.799" v="12" actId="20577"/>
          <ac:spMkLst>
            <pc:docMk/>
            <pc:sldMk cId="1126612890" sldId="282"/>
            <ac:spMk id="3" creationId="{91C8BD6B-276D-837C-F051-3A49F21DA9A7}"/>
          </ac:spMkLst>
        </pc:spChg>
        <pc:extLst>
          <p:ext xmlns:p="http://schemas.openxmlformats.org/presentationml/2006/main" uri="{D6D511B9-2390-475A-947B-AFAB55BFBCF1}">
            <pc226:cmChg xmlns:pc226="http://schemas.microsoft.com/office/powerpoint/2022/06/main/command" chg="mod">
              <pc226:chgData name="Phillips, Mark (HOU)" userId="S::mark.phillips@mahouse.gov::1cdbe5b3-5fff-472e-a1b0-ef7cb01f80e2" providerId="AD" clId="Web-{9EBB58EC-C145-B8F0-2608-15271086D44C}" dt="2025-05-02T15:30:54.705" v="11" actId="20577"/>
              <pc2:cmMkLst xmlns:pc2="http://schemas.microsoft.com/office/powerpoint/2019/9/main/command">
                <pc:docMk/>
                <pc:sldMk cId="1126612890" sldId="282"/>
                <pc2:cmMk id="{497E23BF-9435-4E61-8C98-86A9CB522C0A}"/>
              </pc2:cmMkLst>
            </pc226:cmChg>
          </p:ext>
        </pc:extLst>
      </pc:sldChg>
    </pc:docChg>
  </pc:docChgLst>
  <pc:docChgLst>
    <pc:chgData name="L'Heureux, Jennifer (HOU)" userId="S::jennifer.lheureux@mahouse.gov::b74aa9a6-2def-4898-b145-945e79a37c3c" providerId="AD" clId="Web-{1F18A467-1CB9-2CF7-03B3-2C744234DCF2}"/>
    <pc:docChg chg="modSld">
      <pc:chgData name="L'Heureux, Jennifer (HOU)" userId="S::jennifer.lheureux@mahouse.gov::b74aa9a6-2def-4898-b145-945e79a37c3c" providerId="AD" clId="Web-{1F18A467-1CB9-2CF7-03B3-2C744234DCF2}" dt="2025-03-20T19:57:56.573" v="137" actId="20577"/>
      <pc:docMkLst>
        <pc:docMk/>
      </pc:docMkLst>
      <pc:sldChg chg="modSp">
        <pc:chgData name="L'Heureux, Jennifer (HOU)" userId="S::jennifer.lheureux@mahouse.gov::b74aa9a6-2def-4898-b145-945e79a37c3c" providerId="AD" clId="Web-{1F18A467-1CB9-2CF7-03B3-2C744234DCF2}" dt="2025-03-20T19:57:56.573" v="137" actId="20577"/>
        <pc:sldMkLst>
          <pc:docMk/>
          <pc:sldMk cId="54872266" sldId="262"/>
        </pc:sldMkLst>
        <pc:spChg chg="mod">
          <ac:chgData name="L'Heureux, Jennifer (HOU)" userId="S::jennifer.lheureux@mahouse.gov::b74aa9a6-2def-4898-b145-945e79a37c3c" providerId="AD" clId="Web-{1F18A467-1CB9-2CF7-03B3-2C744234DCF2}" dt="2025-03-20T19:57:56.573" v="137" actId="20577"/>
          <ac:spMkLst>
            <pc:docMk/>
            <pc:sldMk cId="54872266" sldId="262"/>
            <ac:spMk id="3" creationId="{C10D7227-440E-006A-C1C0-2BD77E4BFCBE}"/>
          </ac:spMkLst>
        </pc:spChg>
      </pc:sldChg>
      <pc:sldChg chg="addSp delSp modSp">
        <pc:chgData name="L'Heureux, Jennifer (HOU)" userId="S::jennifer.lheureux@mahouse.gov::b74aa9a6-2def-4898-b145-945e79a37c3c" providerId="AD" clId="Web-{1F18A467-1CB9-2CF7-03B3-2C744234DCF2}" dt="2025-03-20T19:52:47.667" v="119" actId="1076"/>
        <pc:sldMkLst>
          <pc:docMk/>
          <pc:sldMk cId="1528796944" sldId="265"/>
        </pc:sldMkLst>
        <pc:spChg chg="mod">
          <ac:chgData name="L'Heureux, Jennifer (HOU)" userId="S::jennifer.lheureux@mahouse.gov::b74aa9a6-2def-4898-b145-945e79a37c3c" providerId="AD" clId="Web-{1F18A467-1CB9-2CF7-03B3-2C744234DCF2}" dt="2025-03-20T19:48:57.415" v="43" actId="1076"/>
          <ac:spMkLst>
            <pc:docMk/>
            <pc:sldMk cId="1528796944" sldId="265"/>
            <ac:spMk id="3" creationId="{5654BEBC-B48B-AB43-3C0F-E3F7F976810D}"/>
          </ac:spMkLst>
        </pc:spChg>
        <pc:spChg chg="add del">
          <ac:chgData name="L'Heureux, Jennifer (HOU)" userId="S::jennifer.lheureux@mahouse.gov::b74aa9a6-2def-4898-b145-945e79a37c3c" providerId="AD" clId="Web-{1F18A467-1CB9-2CF7-03B3-2C744234DCF2}" dt="2025-03-20T19:49:05.821" v="45"/>
          <ac:spMkLst>
            <pc:docMk/>
            <pc:sldMk cId="1528796944" sldId="265"/>
            <ac:spMk id="5" creationId="{BAE3285E-D210-37CB-79E2-D0F6690E243F}"/>
          </ac:spMkLst>
        </pc:spChg>
        <pc:spChg chg="add mod">
          <ac:chgData name="L'Heureux, Jennifer (HOU)" userId="S::jennifer.lheureux@mahouse.gov::b74aa9a6-2def-4898-b145-945e79a37c3c" providerId="AD" clId="Web-{1F18A467-1CB9-2CF7-03B3-2C744234DCF2}" dt="2025-03-20T19:52:47.667" v="119" actId="1076"/>
          <ac:spMkLst>
            <pc:docMk/>
            <pc:sldMk cId="1528796944" sldId="265"/>
            <ac:spMk id="7" creationId="{0140E66C-E584-51CF-5A38-FB62A4B6F0D2}"/>
          </ac:spMkLst>
        </pc:spChg>
      </pc:sldChg>
      <pc:sldChg chg="modSp">
        <pc:chgData name="L'Heureux, Jennifer (HOU)" userId="S::jennifer.lheureux@mahouse.gov::b74aa9a6-2def-4898-b145-945e79a37c3c" providerId="AD" clId="Web-{1F18A467-1CB9-2CF7-03B3-2C744234DCF2}" dt="2025-03-20T19:53:37.479" v="131" actId="20577"/>
        <pc:sldMkLst>
          <pc:docMk/>
          <pc:sldMk cId="1210904870" sldId="267"/>
        </pc:sldMkLst>
        <pc:spChg chg="mod">
          <ac:chgData name="L'Heureux, Jennifer (HOU)" userId="S::jennifer.lheureux@mahouse.gov::b74aa9a6-2def-4898-b145-945e79a37c3c" providerId="AD" clId="Web-{1F18A467-1CB9-2CF7-03B3-2C744234DCF2}" dt="2025-03-20T19:53:37.479" v="131" actId="20577"/>
          <ac:spMkLst>
            <pc:docMk/>
            <pc:sldMk cId="1210904870" sldId="267"/>
            <ac:spMk id="3" creationId="{390D3C83-5DEF-D6D4-F336-4452F74B13B6}"/>
          </ac:spMkLst>
        </pc:spChg>
      </pc:sldChg>
    </pc:docChg>
  </pc:docChgLst>
  <pc:docChgLst>
    <pc:chgData name="L'Heureux, Jennifer (HOU)" userId="S::jennifer.lheureux@mahouse.gov::b74aa9a6-2def-4898-b145-945e79a37c3c" providerId="AD" clId="Web-{07317BA9-B65F-3438-01FA-F98C661A53C1}"/>
    <pc:docChg chg="mod addSld delSld modSld sldOrd">
      <pc:chgData name="L'Heureux, Jennifer (HOU)" userId="S::jennifer.lheureux@mahouse.gov::b74aa9a6-2def-4898-b145-945e79a37c3c" providerId="AD" clId="Web-{07317BA9-B65F-3438-01FA-F98C661A53C1}" dt="2025-05-02T15:20:28.707" v="1027" actId="20577"/>
      <pc:docMkLst>
        <pc:docMk/>
      </pc:docMkLst>
      <pc:sldChg chg="modSp">
        <pc:chgData name="L'Heureux, Jennifer (HOU)" userId="S::jennifer.lheureux@mahouse.gov::b74aa9a6-2def-4898-b145-945e79a37c3c" providerId="AD" clId="Web-{07317BA9-B65F-3438-01FA-F98C661A53C1}" dt="2025-05-02T13:48:50.351" v="2" actId="20577"/>
        <pc:sldMkLst>
          <pc:docMk/>
          <pc:sldMk cId="54872266" sldId="262"/>
        </pc:sldMkLst>
        <pc:spChg chg="mod">
          <ac:chgData name="L'Heureux, Jennifer (HOU)" userId="S::jennifer.lheureux@mahouse.gov::b74aa9a6-2def-4898-b145-945e79a37c3c" providerId="AD" clId="Web-{07317BA9-B65F-3438-01FA-F98C661A53C1}" dt="2025-05-02T13:48:50.351" v="2" actId="20577"/>
          <ac:spMkLst>
            <pc:docMk/>
            <pc:sldMk cId="54872266" sldId="262"/>
            <ac:spMk id="3" creationId="{C10D7227-440E-006A-C1C0-2BD77E4BFCBE}"/>
          </ac:spMkLst>
        </pc:spChg>
      </pc:sldChg>
      <pc:sldChg chg="modSp">
        <pc:chgData name="L'Heureux, Jennifer (HOU)" userId="S::jennifer.lheureux@mahouse.gov::b74aa9a6-2def-4898-b145-945e79a37c3c" providerId="AD" clId="Web-{07317BA9-B65F-3438-01FA-F98C661A53C1}" dt="2025-05-02T15:20:19.957" v="1018" actId="20577"/>
        <pc:sldMkLst>
          <pc:docMk/>
          <pc:sldMk cId="4164516783" sldId="270"/>
        </pc:sldMkLst>
        <pc:spChg chg="mod">
          <ac:chgData name="L'Heureux, Jennifer (HOU)" userId="S::jennifer.lheureux@mahouse.gov::b74aa9a6-2def-4898-b145-945e79a37c3c" providerId="AD" clId="Web-{07317BA9-B65F-3438-01FA-F98C661A53C1}" dt="2025-05-02T15:20:19.957" v="1018" actId="20577"/>
          <ac:spMkLst>
            <pc:docMk/>
            <pc:sldMk cId="4164516783" sldId="270"/>
            <ac:spMk id="3" creationId="{DCE7D29C-5F97-92FF-B5DB-D35D02FAD941}"/>
          </ac:spMkLst>
        </pc:spChg>
      </pc:sldChg>
      <pc:sldChg chg="del">
        <pc:chgData name="L'Heureux, Jennifer (HOU)" userId="S::jennifer.lheureux@mahouse.gov::b74aa9a6-2def-4898-b145-945e79a37c3c" providerId="AD" clId="Web-{07317BA9-B65F-3438-01FA-F98C661A53C1}" dt="2025-05-02T14:25:12.045" v="536"/>
        <pc:sldMkLst>
          <pc:docMk/>
          <pc:sldMk cId="657564654" sldId="272"/>
        </pc:sldMkLst>
      </pc:sldChg>
      <pc:sldChg chg="modSp">
        <pc:chgData name="L'Heureux, Jennifer (HOU)" userId="S::jennifer.lheureux@mahouse.gov::b74aa9a6-2def-4898-b145-945e79a37c3c" providerId="AD" clId="Web-{07317BA9-B65F-3438-01FA-F98C661A53C1}" dt="2025-05-02T15:20:28.707" v="1027" actId="20577"/>
        <pc:sldMkLst>
          <pc:docMk/>
          <pc:sldMk cId="2612395763" sldId="277"/>
        </pc:sldMkLst>
        <pc:spChg chg="mod">
          <ac:chgData name="L'Heureux, Jennifer (HOU)" userId="S::jennifer.lheureux@mahouse.gov::b74aa9a6-2def-4898-b145-945e79a37c3c" providerId="AD" clId="Web-{07317BA9-B65F-3438-01FA-F98C661A53C1}" dt="2025-05-02T15:20:28.707" v="1027" actId="20577"/>
          <ac:spMkLst>
            <pc:docMk/>
            <pc:sldMk cId="2612395763" sldId="277"/>
            <ac:spMk id="3" creationId="{F0E5B2BB-CE27-A770-12E6-3EB550520F1E}"/>
          </ac:spMkLst>
        </pc:spChg>
      </pc:sldChg>
      <pc:sldChg chg="modSp">
        <pc:chgData name="L'Heureux, Jennifer (HOU)" userId="S::jennifer.lheureux@mahouse.gov::b74aa9a6-2def-4898-b145-945e79a37c3c" providerId="AD" clId="Web-{07317BA9-B65F-3438-01FA-F98C661A53C1}" dt="2025-05-02T14:43:34.721" v="1011" actId="20577"/>
        <pc:sldMkLst>
          <pc:docMk/>
          <pc:sldMk cId="4221876610" sldId="278"/>
        </pc:sldMkLst>
        <pc:spChg chg="mod">
          <ac:chgData name="L'Heureux, Jennifer (HOU)" userId="S::jennifer.lheureux@mahouse.gov::b74aa9a6-2def-4898-b145-945e79a37c3c" providerId="AD" clId="Web-{07317BA9-B65F-3438-01FA-F98C661A53C1}" dt="2025-05-02T14:43:34.721" v="1011" actId="20577"/>
          <ac:spMkLst>
            <pc:docMk/>
            <pc:sldMk cId="4221876610" sldId="278"/>
            <ac:spMk id="3" creationId="{3795C0F8-2D1A-F7C4-D190-94C8308F7C90}"/>
          </ac:spMkLst>
        </pc:spChg>
      </pc:sldChg>
      <pc:sldChg chg="addSp delSp modSp add replId">
        <pc:chgData name="L'Heureux, Jennifer (HOU)" userId="S::jennifer.lheureux@mahouse.gov::b74aa9a6-2def-4898-b145-945e79a37c3c" providerId="AD" clId="Web-{07317BA9-B65F-3438-01FA-F98C661A53C1}" dt="2025-05-02T14:30:16.613" v="625" actId="1076"/>
        <pc:sldMkLst>
          <pc:docMk/>
          <pc:sldMk cId="3041232375" sldId="279"/>
        </pc:sldMkLst>
        <pc:spChg chg="mod">
          <ac:chgData name="L'Heureux, Jennifer (HOU)" userId="S::jennifer.lheureux@mahouse.gov::b74aa9a6-2def-4898-b145-945e79a37c3c" providerId="AD" clId="Web-{07317BA9-B65F-3438-01FA-F98C661A53C1}" dt="2025-05-02T13:54:40.982" v="91" actId="20577"/>
          <ac:spMkLst>
            <pc:docMk/>
            <pc:sldMk cId="3041232375" sldId="279"/>
            <ac:spMk id="2" creationId="{CEA4C8CC-F5E6-F635-42E6-311AD036CF82}"/>
          </ac:spMkLst>
        </pc:spChg>
        <pc:spChg chg="del">
          <ac:chgData name="L'Heureux, Jennifer (HOU)" userId="S::jennifer.lheureux@mahouse.gov::b74aa9a6-2def-4898-b145-945e79a37c3c" providerId="AD" clId="Web-{07317BA9-B65F-3438-01FA-F98C661A53C1}" dt="2025-05-02T13:52:18.855" v="6"/>
          <ac:spMkLst>
            <pc:docMk/>
            <pc:sldMk cId="3041232375" sldId="279"/>
            <ac:spMk id="3" creationId="{5255745F-2AE8-2BF4-CDB4-1520B488EC3F}"/>
          </ac:spMkLst>
        </pc:spChg>
        <pc:spChg chg="add del mod">
          <ac:chgData name="L'Heureux, Jennifer (HOU)" userId="S::jennifer.lheureux@mahouse.gov::b74aa9a6-2def-4898-b145-945e79a37c3c" providerId="AD" clId="Web-{07317BA9-B65F-3438-01FA-F98C661A53C1}" dt="2025-05-02T13:52:19.480" v="7"/>
          <ac:spMkLst>
            <pc:docMk/>
            <pc:sldMk cId="3041232375" sldId="279"/>
            <ac:spMk id="7" creationId="{CBE5E7E1-354D-3BAD-AB03-D66AAFD7D8AD}"/>
          </ac:spMkLst>
        </pc:spChg>
        <pc:spChg chg="add del mod">
          <ac:chgData name="L'Heureux, Jennifer (HOU)" userId="S::jennifer.lheureux@mahouse.gov::b74aa9a6-2def-4898-b145-945e79a37c3c" providerId="AD" clId="Web-{07317BA9-B65F-3438-01FA-F98C661A53C1}" dt="2025-05-02T14:07:02.589" v="237"/>
          <ac:spMkLst>
            <pc:docMk/>
            <pc:sldMk cId="3041232375" sldId="279"/>
            <ac:spMk id="11" creationId="{02590978-6589-8C5C-545A-3F16F96AA9B9}"/>
          </ac:spMkLst>
        </pc:spChg>
        <pc:graphicFrameChg chg="add del mod ord modGraphic">
          <ac:chgData name="L'Heureux, Jennifer (HOU)" userId="S::jennifer.lheureux@mahouse.gov::b74aa9a6-2def-4898-b145-945e79a37c3c" providerId="AD" clId="Web-{07317BA9-B65F-3438-01FA-F98C661A53C1}" dt="2025-05-02T14:07:01.995" v="236"/>
          <ac:graphicFrameMkLst>
            <pc:docMk/>
            <pc:sldMk cId="3041232375" sldId="279"/>
            <ac:graphicFrameMk id="9" creationId="{DB1F85B1-6761-1457-D0A4-BA48AC86D72C}"/>
          </ac:graphicFrameMkLst>
        </pc:graphicFrameChg>
        <pc:graphicFrameChg chg="add mod ord modGraphic">
          <ac:chgData name="L'Heureux, Jennifer (HOU)" userId="S::jennifer.lheureux@mahouse.gov::b74aa9a6-2def-4898-b145-945e79a37c3c" providerId="AD" clId="Web-{07317BA9-B65F-3438-01FA-F98C661A53C1}" dt="2025-05-02T14:30:16.613" v="625" actId="1076"/>
          <ac:graphicFrameMkLst>
            <pc:docMk/>
            <pc:sldMk cId="3041232375" sldId="279"/>
            <ac:graphicFrameMk id="13" creationId="{11B20E2A-65F9-6830-B2BE-1688E7F89902}"/>
          </ac:graphicFrameMkLst>
        </pc:graphicFrameChg>
      </pc:sldChg>
      <pc:sldChg chg="new del">
        <pc:chgData name="L'Heureux, Jennifer (HOU)" userId="S::jennifer.lheureux@mahouse.gov::b74aa9a6-2def-4898-b145-945e79a37c3c" providerId="AD" clId="Web-{07317BA9-B65F-3438-01FA-F98C661A53C1}" dt="2025-05-02T13:52:11.495" v="4"/>
        <pc:sldMkLst>
          <pc:docMk/>
          <pc:sldMk cId="4250923635" sldId="279"/>
        </pc:sldMkLst>
      </pc:sldChg>
      <pc:sldChg chg="modSp add replId">
        <pc:chgData name="L'Heureux, Jennifer (HOU)" userId="S::jennifer.lheureux@mahouse.gov::b74aa9a6-2def-4898-b145-945e79a37c3c" providerId="AD" clId="Web-{07317BA9-B65F-3438-01FA-F98C661A53C1}" dt="2025-05-02T14:30:27.098" v="626" actId="20577"/>
        <pc:sldMkLst>
          <pc:docMk/>
          <pc:sldMk cId="926531841" sldId="280"/>
        </pc:sldMkLst>
        <pc:spChg chg="mod">
          <ac:chgData name="L'Heureux, Jennifer (HOU)" userId="S::jennifer.lheureux@mahouse.gov::b74aa9a6-2def-4898-b145-945e79a37c3c" providerId="AD" clId="Web-{07317BA9-B65F-3438-01FA-F98C661A53C1}" dt="2025-05-02T13:56:03.718" v="132" actId="20577"/>
          <ac:spMkLst>
            <pc:docMk/>
            <pc:sldMk cId="926531841" sldId="280"/>
            <ac:spMk id="2" creationId="{ADB484C0-3471-6B99-FDAB-91264BEC20B2}"/>
          </ac:spMkLst>
        </pc:spChg>
        <pc:spChg chg="mod">
          <ac:chgData name="L'Heureux, Jennifer (HOU)" userId="S::jennifer.lheureux@mahouse.gov::b74aa9a6-2def-4898-b145-945e79a37c3c" providerId="AD" clId="Web-{07317BA9-B65F-3438-01FA-F98C661A53C1}" dt="2025-05-02T14:30:27.098" v="626" actId="20577"/>
          <ac:spMkLst>
            <pc:docMk/>
            <pc:sldMk cId="926531841" sldId="280"/>
            <ac:spMk id="3" creationId="{72DA86BD-F482-18BA-A431-073A2541C160}"/>
          </ac:spMkLst>
        </pc:spChg>
      </pc:sldChg>
      <pc:sldChg chg="modSp add replId">
        <pc:chgData name="L'Heureux, Jennifer (HOU)" userId="S::jennifer.lheureux@mahouse.gov::b74aa9a6-2def-4898-b145-945e79a37c3c" providerId="AD" clId="Web-{07317BA9-B65F-3438-01FA-F98C661A53C1}" dt="2025-05-02T14:18:19.241" v="480" actId="20577"/>
        <pc:sldMkLst>
          <pc:docMk/>
          <pc:sldMk cId="2813666685" sldId="281"/>
        </pc:sldMkLst>
        <pc:spChg chg="mod">
          <ac:chgData name="L'Heureux, Jennifer (HOU)" userId="S::jennifer.lheureux@mahouse.gov::b74aa9a6-2def-4898-b145-945e79a37c3c" providerId="AD" clId="Web-{07317BA9-B65F-3438-01FA-F98C661A53C1}" dt="2025-05-02T13:58:44.143" v="187" actId="20577"/>
          <ac:spMkLst>
            <pc:docMk/>
            <pc:sldMk cId="2813666685" sldId="281"/>
            <ac:spMk id="2" creationId="{A71CE575-3F99-0A1D-B92F-7886481D243F}"/>
          </ac:spMkLst>
        </pc:spChg>
        <pc:spChg chg="mod">
          <ac:chgData name="L'Heureux, Jennifer (HOU)" userId="S::jennifer.lheureux@mahouse.gov::b74aa9a6-2def-4898-b145-945e79a37c3c" providerId="AD" clId="Web-{07317BA9-B65F-3438-01FA-F98C661A53C1}" dt="2025-05-02T14:18:19.241" v="480" actId="20577"/>
          <ac:spMkLst>
            <pc:docMk/>
            <pc:sldMk cId="2813666685" sldId="281"/>
            <ac:spMk id="3" creationId="{7E968322-19B5-C0D3-DA4B-68D89625C9AE}"/>
          </ac:spMkLst>
        </pc:spChg>
      </pc:sldChg>
      <pc:sldChg chg="modSp add replId modCm">
        <pc:chgData name="L'Heureux, Jennifer (HOU)" userId="S::jennifer.lheureux@mahouse.gov::b74aa9a6-2def-4898-b145-945e79a37c3c" providerId="AD" clId="Web-{07317BA9-B65F-3438-01FA-F98C661A53C1}" dt="2025-05-02T15:19:02.895" v="1016" actId="20577"/>
        <pc:sldMkLst>
          <pc:docMk/>
          <pc:sldMk cId="1126612890" sldId="282"/>
        </pc:sldMkLst>
        <pc:spChg chg="mod">
          <ac:chgData name="L'Heureux, Jennifer (HOU)" userId="S::jennifer.lheureux@mahouse.gov::b74aa9a6-2def-4898-b145-945e79a37c3c" providerId="AD" clId="Web-{07317BA9-B65F-3438-01FA-F98C661A53C1}" dt="2025-05-02T14:18:56.601" v="485" actId="20577"/>
          <ac:spMkLst>
            <pc:docMk/>
            <pc:sldMk cId="1126612890" sldId="282"/>
            <ac:spMk id="2" creationId="{9096BC41-7861-703E-BE26-CF810FF22F1A}"/>
          </ac:spMkLst>
        </pc:spChg>
        <pc:spChg chg="mod">
          <ac:chgData name="L'Heureux, Jennifer (HOU)" userId="S::jennifer.lheureux@mahouse.gov::b74aa9a6-2def-4898-b145-945e79a37c3c" providerId="AD" clId="Web-{07317BA9-B65F-3438-01FA-F98C661A53C1}" dt="2025-05-02T15:19:02.895" v="1016" actId="20577"/>
          <ac:spMkLst>
            <pc:docMk/>
            <pc:sldMk cId="1126612890" sldId="282"/>
            <ac:spMk id="3" creationId="{91C8BD6B-276D-837C-F051-3A49F21DA9A7}"/>
          </ac:spMkLst>
        </pc:spChg>
        <pc:extLst>
          <p:ext xmlns:p="http://schemas.openxmlformats.org/presentationml/2006/main" uri="{D6D511B9-2390-475A-947B-AFAB55BFBCF1}">
            <pc226:cmChg xmlns:pc226="http://schemas.microsoft.com/office/powerpoint/2022/06/main/command" chg="mod">
              <pc226:chgData name="L'Heureux, Jennifer (HOU)" userId="S::jennifer.lheureux@mahouse.gov::b74aa9a6-2def-4898-b145-945e79a37c3c" providerId="AD" clId="Web-{07317BA9-B65F-3438-01FA-F98C661A53C1}" dt="2025-05-02T15:19:02.895" v="1016" actId="20577"/>
              <pc2:cmMkLst xmlns:pc2="http://schemas.microsoft.com/office/powerpoint/2019/9/main/command">
                <pc:docMk/>
                <pc:sldMk cId="1126612890" sldId="282"/>
                <pc2:cmMk id="{497E23BF-9435-4E61-8C98-86A9CB522C0A}"/>
              </pc2:cmMkLst>
            </pc226:cmChg>
          </p:ext>
        </pc:extLst>
      </pc:sldChg>
      <pc:sldChg chg="modSp add replId">
        <pc:chgData name="L'Heureux, Jennifer (HOU)" userId="S::jennifer.lheureux@mahouse.gov::b74aa9a6-2def-4898-b145-945e79a37c3c" providerId="AD" clId="Web-{07317BA9-B65F-3438-01FA-F98C661A53C1}" dt="2025-05-02T14:23:55.388" v="525" actId="20577"/>
        <pc:sldMkLst>
          <pc:docMk/>
          <pc:sldMk cId="2628882438" sldId="283"/>
        </pc:sldMkLst>
        <pc:spChg chg="mod">
          <ac:chgData name="L'Heureux, Jennifer (HOU)" userId="S::jennifer.lheureux@mahouse.gov::b74aa9a6-2def-4898-b145-945e79a37c3c" providerId="AD" clId="Web-{07317BA9-B65F-3438-01FA-F98C661A53C1}" dt="2025-05-02T14:23:29.466" v="517" actId="20577"/>
          <ac:spMkLst>
            <pc:docMk/>
            <pc:sldMk cId="2628882438" sldId="283"/>
            <ac:spMk id="2" creationId="{FA4EF675-563D-965A-E64E-0F229F78AFF0}"/>
          </ac:spMkLst>
        </pc:spChg>
        <pc:spChg chg="mod">
          <ac:chgData name="L'Heureux, Jennifer (HOU)" userId="S::jennifer.lheureux@mahouse.gov::b74aa9a6-2def-4898-b145-945e79a37c3c" providerId="AD" clId="Web-{07317BA9-B65F-3438-01FA-F98C661A53C1}" dt="2025-05-02T14:23:55.388" v="525" actId="20577"/>
          <ac:spMkLst>
            <pc:docMk/>
            <pc:sldMk cId="2628882438" sldId="283"/>
            <ac:spMk id="3" creationId="{B439BEAA-C413-D323-B82D-7160800268E3}"/>
          </ac:spMkLst>
        </pc:spChg>
      </pc:sldChg>
      <pc:sldChg chg="modSp add replId">
        <pc:chgData name="L'Heureux, Jennifer (HOU)" userId="S::jennifer.lheureux@mahouse.gov::b74aa9a6-2def-4898-b145-945e79a37c3c" providerId="AD" clId="Web-{07317BA9-B65F-3438-01FA-F98C661A53C1}" dt="2025-05-02T14:24:49.232" v="535" actId="20577"/>
        <pc:sldMkLst>
          <pc:docMk/>
          <pc:sldMk cId="1322370714" sldId="284"/>
        </pc:sldMkLst>
        <pc:spChg chg="mod">
          <ac:chgData name="L'Heureux, Jennifer (HOU)" userId="S::jennifer.lheureux@mahouse.gov::b74aa9a6-2def-4898-b145-945e79a37c3c" providerId="AD" clId="Web-{07317BA9-B65F-3438-01FA-F98C661A53C1}" dt="2025-05-02T14:24:17.560" v="528" actId="20577"/>
          <ac:spMkLst>
            <pc:docMk/>
            <pc:sldMk cId="1322370714" sldId="284"/>
            <ac:spMk id="2" creationId="{21FF90DF-505C-52AF-57A8-3CF9ED8F17BE}"/>
          </ac:spMkLst>
        </pc:spChg>
        <pc:spChg chg="mod">
          <ac:chgData name="L'Heureux, Jennifer (HOU)" userId="S::jennifer.lheureux@mahouse.gov::b74aa9a6-2def-4898-b145-945e79a37c3c" providerId="AD" clId="Web-{07317BA9-B65F-3438-01FA-F98C661A53C1}" dt="2025-05-02T14:24:49.232" v="535" actId="20577"/>
          <ac:spMkLst>
            <pc:docMk/>
            <pc:sldMk cId="1322370714" sldId="284"/>
            <ac:spMk id="3" creationId="{D491B67A-7F86-DE29-06F4-21D6A6157C99}"/>
          </ac:spMkLst>
        </pc:spChg>
      </pc:sldChg>
      <pc:sldChg chg="modSp add replId">
        <pc:chgData name="L'Heureux, Jennifer (HOU)" userId="S::jennifer.lheureux@mahouse.gov::b74aa9a6-2def-4898-b145-945e79a37c3c" providerId="AD" clId="Web-{07317BA9-B65F-3438-01FA-F98C661A53C1}" dt="2025-05-02T14:29:13.768" v="599" actId="20577"/>
        <pc:sldMkLst>
          <pc:docMk/>
          <pc:sldMk cId="886827560" sldId="285"/>
        </pc:sldMkLst>
        <pc:spChg chg="mod">
          <ac:chgData name="L'Heureux, Jennifer (HOU)" userId="S::jennifer.lheureux@mahouse.gov::b74aa9a6-2def-4898-b145-945e79a37c3c" providerId="AD" clId="Web-{07317BA9-B65F-3438-01FA-F98C661A53C1}" dt="2025-05-02T14:27:46.017" v="592" actId="20577"/>
          <ac:spMkLst>
            <pc:docMk/>
            <pc:sldMk cId="886827560" sldId="285"/>
            <ac:spMk id="2" creationId="{CEBD1B90-CE86-773A-52B9-715D94687448}"/>
          </ac:spMkLst>
        </pc:spChg>
        <pc:spChg chg="mod">
          <ac:chgData name="L'Heureux, Jennifer (HOU)" userId="S::jennifer.lheureux@mahouse.gov::b74aa9a6-2def-4898-b145-945e79a37c3c" providerId="AD" clId="Web-{07317BA9-B65F-3438-01FA-F98C661A53C1}" dt="2025-05-02T14:29:13.768" v="599" actId="20577"/>
          <ac:spMkLst>
            <pc:docMk/>
            <pc:sldMk cId="886827560" sldId="285"/>
            <ac:spMk id="3" creationId="{14C2E1E8-D062-18DF-80E1-FD12FFDF6B16}"/>
          </ac:spMkLst>
        </pc:spChg>
      </pc:sldChg>
      <pc:sldChg chg="addSp modSp add ord replId">
        <pc:chgData name="L'Heureux, Jennifer (HOU)" userId="S::jennifer.lheureux@mahouse.gov::b74aa9a6-2def-4898-b145-945e79a37c3c" providerId="AD" clId="Web-{07317BA9-B65F-3438-01FA-F98C661A53C1}" dt="2025-05-02T14:38:51.122" v="1007" actId="20577"/>
        <pc:sldMkLst>
          <pc:docMk/>
          <pc:sldMk cId="465306858" sldId="286"/>
        </pc:sldMkLst>
        <pc:spChg chg="mod">
          <ac:chgData name="L'Heureux, Jennifer (HOU)" userId="S::jennifer.lheureux@mahouse.gov::b74aa9a6-2def-4898-b145-945e79a37c3c" providerId="AD" clId="Web-{07317BA9-B65F-3438-01FA-F98C661A53C1}" dt="2025-05-02T14:31:19.755" v="638" actId="20577"/>
          <ac:spMkLst>
            <pc:docMk/>
            <pc:sldMk cId="465306858" sldId="286"/>
            <ac:spMk id="2" creationId="{D6DEBA83-F228-3C6F-2CAC-F874E44AB0FD}"/>
          </ac:spMkLst>
        </pc:spChg>
        <pc:spChg chg="mod">
          <ac:chgData name="L'Heureux, Jennifer (HOU)" userId="S::jennifer.lheureux@mahouse.gov::b74aa9a6-2def-4898-b145-945e79a37c3c" providerId="AD" clId="Web-{07317BA9-B65F-3438-01FA-F98C661A53C1}" dt="2025-05-02T14:38:40.903" v="1003" actId="20577"/>
          <ac:spMkLst>
            <pc:docMk/>
            <pc:sldMk cId="465306858" sldId="286"/>
            <ac:spMk id="3" creationId="{9C760F4D-CD3E-6198-38A1-40F9F425AE2E}"/>
          </ac:spMkLst>
        </pc:spChg>
        <pc:spChg chg="add mod">
          <ac:chgData name="L'Heureux, Jennifer (HOU)" userId="S::jennifer.lheureux@mahouse.gov::b74aa9a6-2def-4898-b145-945e79a37c3c" providerId="AD" clId="Web-{07317BA9-B65F-3438-01FA-F98C661A53C1}" dt="2025-05-02T14:38:51.122" v="1007" actId="20577"/>
          <ac:spMkLst>
            <pc:docMk/>
            <pc:sldMk cId="465306858" sldId="286"/>
            <ac:spMk id="5" creationId="{471BC453-EA0B-FD44-951C-56DE89774FB7}"/>
          </ac:spMkLst>
        </pc:spChg>
      </pc:sldChg>
    </pc:docChg>
  </pc:docChgLst>
  <pc:docChgLst>
    <pc:chgData name="L'Heureux, Jennifer (HOU)" userId="S::jennifer.lheureux@mahouse.gov::b74aa9a6-2def-4898-b145-945e79a37c3c" providerId="AD" clId="Web-{8A2F9D5D-A393-DE7F-EACD-EA57098F0E3B}"/>
    <pc:docChg chg="addSld modSld">
      <pc:chgData name="L'Heureux, Jennifer (HOU)" userId="S::jennifer.lheureux@mahouse.gov::b74aa9a6-2def-4898-b145-945e79a37c3c" providerId="AD" clId="Web-{8A2F9D5D-A393-DE7F-EACD-EA57098F0E3B}" dt="2025-03-13T18:08:01.661" v="95" actId="1076"/>
      <pc:docMkLst>
        <pc:docMk/>
      </pc:docMkLst>
      <pc:sldChg chg="addSp delSp modSp mod setBg">
        <pc:chgData name="L'Heureux, Jennifer (HOU)" userId="S::jennifer.lheureux@mahouse.gov::b74aa9a6-2def-4898-b145-945e79a37c3c" providerId="AD" clId="Web-{8A2F9D5D-A393-DE7F-EACD-EA57098F0E3B}" dt="2025-03-13T18:08:01.661" v="95" actId="1076"/>
        <pc:sldMkLst>
          <pc:docMk/>
          <pc:sldMk cId="109857222" sldId="256"/>
        </pc:sldMkLst>
        <pc:spChg chg="mod">
          <ac:chgData name="L'Heureux, Jennifer (HOU)" userId="S::jennifer.lheureux@mahouse.gov::b74aa9a6-2def-4898-b145-945e79a37c3c" providerId="AD" clId="Web-{8A2F9D5D-A393-DE7F-EACD-EA57098F0E3B}" dt="2025-03-13T18:05:49.756" v="90" actId="20577"/>
          <ac:spMkLst>
            <pc:docMk/>
            <pc:sldMk cId="109857222" sldId="256"/>
            <ac:spMk id="2" creationId="{00000000-0000-0000-0000-000000000000}"/>
          </ac:spMkLst>
        </pc:spChg>
        <pc:spChg chg="mod">
          <ac:chgData name="L'Heureux, Jennifer (HOU)" userId="S::jennifer.lheureux@mahouse.gov::b74aa9a6-2def-4898-b145-945e79a37c3c" providerId="AD" clId="Web-{8A2F9D5D-A393-DE7F-EACD-EA57098F0E3B}" dt="2025-03-13T18:05:57.646" v="91" actId="20577"/>
          <ac:spMkLst>
            <pc:docMk/>
            <pc:sldMk cId="109857222" sldId="256"/>
            <ac:spMk id="3" creationId="{00000000-0000-0000-0000-000000000000}"/>
          </ac:spMkLst>
        </pc:spChg>
        <pc:spChg chg="add del mod">
          <ac:chgData name="L'Heureux, Jennifer (HOU)" userId="S::jennifer.lheureux@mahouse.gov::b74aa9a6-2def-4898-b145-945e79a37c3c" providerId="AD" clId="Web-{8A2F9D5D-A393-DE7F-EACD-EA57098F0E3B}" dt="2025-03-13T18:03:06.757" v="67"/>
          <ac:spMkLst>
            <pc:docMk/>
            <pc:sldMk cId="109857222" sldId="256"/>
            <ac:spMk id="6" creationId="{22850725-2ED4-48E3-8F8F-1E56DA7C52CB}"/>
          </ac:spMkLst>
        </pc:spChg>
        <pc:picChg chg="add mod">
          <ac:chgData name="L'Heureux, Jennifer (HOU)" userId="S::jennifer.lheureux@mahouse.gov::b74aa9a6-2def-4898-b145-945e79a37c3c" providerId="AD" clId="Web-{8A2F9D5D-A393-DE7F-EACD-EA57098F0E3B}" dt="2025-03-13T18:08:01.661" v="95" actId="1076"/>
          <ac:picMkLst>
            <pc:docMk/>
            <pc:sldMk cId="109857222" sldId="256"/>
            <ac:picMk id="4" creationId="{9A5F6167-FEDC-AFDE-95BF-0236FDDB85D1}"/>
          </ac:picMkLst>
        </pc:picChg>
        <pc:picChg chg="add del mod">
          <ac:chgData name="L'Heureux, Jennifer (HOU)" userId="S::jennifer.lheureux@mahouse.gov::b74aa9a6-2def-4898-b145-945e79a37c3c" providerId="AD" clId="Web-{8A2F9D5D-A393-DE7F-EACD-EA57098F0E3B}" dt="2025-03-13T18:00:18.492" v="12"/>
          <ac:picMkLst>
            <pc:docMk/>
            <pc:sldMk cId="109857222" sldId="256"/>
            <ac:picMk id="5" creationId="{7BF33E95-F590-A061-9B05-6E4507CE3D10}"/>
          </ac:picMkLst>
        </pc:picChg>
        <pc:picChg chg="add del mod modCrop">
          <ac:chgData name="L'Heureux, Jennifer (HOU)" userId="S::jennifer.lheureux@mahouse.gov::b74aa9a6-2def-4898-b145-945e79a37c3c" providerId="AD" clId="Web-{8A2F9D5D-A393-DE7F-EACD-EA57098F0E3B}" dt="2025-03-13T18:03:33.647" v="71"/>
          <ac:picMkLst>
            <pc:docMk/>
            <pc:sldMk cId="109857222" sldId="256"/>
            <ac:picMk id="7" creationId="{48DCB85E-B4CE-DEBB-D89E-6085F9160232}"/>
          </ac:picMkLst>
        </pc:picChg>
      </pc:sldChg>
      <pc:sldChg chg="new">
        <pc:chgData name="L'Heureux, Jennifer (HOU)" userId="S::jennifer.lheureux@mahouse.gov::b74aa9a6-2def-4898-b145-945e79a37c3c" providerId="AD" clId="Web-{8A2F9D5D-A393-DE7F-EACD-EA57098F0E3B}" dt="2025-03-13T18:06:08.943" v="92"/>
        <pc:sldMkLst>
          <pc:docMk/>
          <pc:sldMk cId="676638611" sldId="257"/>
        </pc:sldMkLst>
      </pc:sldChg>
    </pc:docChg>
  </pc:docChgLst>
  <pc:docChgLst>
    <pc:chgData name="L'Heureux, Jennifer (HOU)" userId="S::jennifer.lheureux@mahouse.gov::b74aa9a6-2def-4898-b145-945e79a37c3c" providerId="AD" clId="Web-{5390C648-828C-AA1C-B3A4-AA64B774FEE8}"/>
    <pc:docChg chg="delSld modSld">
      <pc:chgData name="L'Heureux, Jennifer (HOU)" userId="S::jennifer.lheureux@mahouse.gov::b74aa9a6-2def-4898-b145-945e79a37c3c" providerId="AD" clId="Web-{5390C648-828C-AA1C-B3A4-AA64B774FEE8}" dt="2025-05-30T13:11:50.771" v="77" actId="20577"/>
      <pc:docMkLst>
        <pc:docMk/>
      </pc:docMkLst>
      <pc:sldChg chg="modSp">
        <pc:chgData name="L'Heureux, Jennifer (HOU)" userId="S::jennifer.lheureux@mahouse.gov::b74aa9a6-2def-4898-b145-945e79a37c3c" providerId="AD" clId="Web-{5390C648-828C-AA1C-B3A4-AA64B774FEE8}" dt="2025-05-30T13:09:01.958" v="5" actId="20577"/>
        <pc:sldMkLst>
          <pc:docMk/>
          <pc:sldMk cId="109857222" sldId="256"/>
        </pc:sldMkLst>
        <pc:spChg chg="mod">
          <ac:chgData name="L'Heureux, Jennifer (HOU)" userId="S::jennifer.lheureux@mahouse.gov::b74aa9a6-2def-4898-b145-945e79a37c3c" providerId="AD" clId="Web-{5390C648-828C-AA1C-B3A4-AA64B774FEE8}" dt="2025-05-30T13:09:01.958" v="5" actId="20577"/>
          <ac:spMkLst>
            <pc:docMk/>
            <pc:sldMk cId="109857222" sldId="256"/>
            <ac:spMk id="3" creationId="{00000000-0000-0000-0000-000000000000}"/>
          </ac:spMkLst>
        </pc:spChg>
      </pc:sldChg>
      <pc:sldChg chg="modSp">
        <pc:chgData name="L'Heureux, Jennifer (HOU)" userId="S::jennifer.lheureux@mahouse.gov::b74aa9a6-2def-4898-b145-945e79a37c3c" providerId="AD" clId="Web-{5390C648-828C-AA1C-B3A4-AA64B774FEE8}" dt="2025-05-30T13:09:09.005" v="6" actId="20577"/>
        <pc:sldMkLst>
          <pc:docMk/>
          <pc:sldMk cId="73479007" sldId="258"/>
        </pc:sldMkLst>
        <pc:spChg chg="mod">
          <ac:chgData name="L'Heureux, Jennifer (HOU)" userId="S::jennifer.lheureux@mahouse.gov::b74aa9a6-2def-4898-b145-945e79a37c3c" providerId="AD" clId="Web-{5390C648-828C-AA1C-B3A4-AA64B774FEE8}" dt="2025-05-30T13:09:09.005" v="6" actId="20577"/>
          <ac:spMkLst>
            <pc:docMk/>
            <pc:sldMk cId="73479007" sldId="258"/>
            <ac:spMk id="3" creationId="{F12E61D5-8368-1113-C72C-CBEE4E4CC02B}"/>
          </ac:spMkLst>
        </pc:spChg>
      </pc:sldChg>
      <pc:sldChg chg="modSp modCm">
        <pc:chgData name="L'Heureux, Jennifer (HOU)" userId="S::jennifer.lheureux@mahouse.gov::b74aa9a6-2def-4898-b145-945e79a37c3c" providerId="AD" clId="Web-{5390C648-828C-AA1C-B3A4-AA64B774FEE8}" dt="2025-05-30T13:11:20.333" v="63" actId="20577"/>
        <pc:sldMkLst>
          <pc:docMk/>
          <pc:sldMk cId="54872266" sldId="262"/>
        </pc:sldMkLst>
        <pc:spChg chg="mod">
          <ac:chgData name="L'Heureux, Jennifer (HOU)" userId="S::jennifer.lheureux@mahouse.gov::b74aa9a6-2def-4898-b145-945e79a37c3c" providerId="AD" clId="Web-{5390C648-828C-AA1C-B3A4-AA64B774FEE8}" dt="2025-05-30T13:11:20.333" v="63" actId="20577"/>
          <ac:spMkLst>
            <pc:docMk/>
            <pc:sldMk cId="54872266" sldId="262"/>
            <ac:spMk id="3" creationId="{C10D7227-440E-006A-C1C0-2BD77E4BFCBE}"/>
          </ac:spMkLst>
        </pc:spChg>
        <pc:extLst>
          <p:ext xmlns:p="http://schemas.openxmlformats.org/presentationml/2006/main" uri="{D6D511B9-2390-475A-947B-AFAB55BFBCF1}">
            <pc226:cmChg xmlns:pc226="http://schemas.microsoft.com/office/powerpoint/2022/06/main/command" chg="mod">
              <pc226:chgData name="L'Heureux, Jennifer (HOU)" userId="S::jennifer.lheureux@mahouse.gov::b74aa9a6-2def-4898-b145-945e79a37c3c" providerId="AD" clId="Web-{5390C648-828C-AA1C-B3A4-AA64B774FEE8}" dt="2025-05-30T13:11:19.568" v="62" actId="20577"/>
              <pc2:cmMkLst xmlns:pc2="http://schemas.microsoft.com/office/powerpoint/2019/9/main/command">
                <pc:docMk/>
                <pc:sldMk cId="54872266" sldId="262"/>
                <pc2:cmMk id="{AC14AF7D-365E-4BC7-900C-4989C425B8B1}"/>
              </pc2:cmMkLst>
            </pc226:cmChg>
          </p:ext>
        </pc:extLst>
      </pc:sldChg>
      <pc:sldChg chg="modSp">
        <pc:chgData name="L'Heureux, Jennifer (HOU)" userId="S::jennifer.lheureux@mahouse.gov::b74aa9a6-2def-4898-b145-945e79a37c3c" providerId="AD" clId="Web-{5390C648-828C-AA1C-B3A4-AA64B774FEE8}" dt="2025-05-30T13:11:32.021" v="66" actId="20577"/>
        <pc:sldMkLst>
          <pc:docMk/>
          <pc:sldMk cId="1528796944" sldId="265"/>
        </pc:sldMkLst>
        <pc:spChg chg="mod">
          <ac:chgData name="L'Heureux, Jennifer (HOU)" userId="S::jennifer.lheureux@mahouse.gov::b74aa9a6-2def-4898-b145-945e79a37c3c" providerId="AD" clId="Web-{5390C648-828C-AA1C-B3A4-AA64B774FEE8}" dt="2025-05-30T13:11:32.021" v="66" actId="20577"/>
          <ac:spMkLst>
            <pc:docMk/>
            <pc:sldMk cId="1528796944" sldId="265"/>
            <ac:spMk id="3" creationId="{5654BEBC-B48B-AB43-3C0F-E3F7F976810D}"/>
          </ac:spMkLst>
        </pc:spChg>
      </pc:sldChg>
      <pc:sldChg chg="modSp">
        <pc:chgData name="L'Heureux, Jennifer (HOU)" userId="S::jennifer.lheureux@mahouse.gov::b74aa9a6-2def-4898-b145-945e79a37c3c" providerId="AD" clId="Web-{5390C648-828C-AA1C-B3A4-AA64B774FEE8}" dt="2025-05-30T13:11:50.771" v="77" actId="20577"/>
        <pc:sldMkLst>
          <pc:docMk/>
          <pc:sldMk cId="215182611" sldId="269"/>
        </pc:sldMkLst>
        <pc:spChg chg="mod">
          <ac:chgData name="L'Heureux, Jennifer (HOU)" userId="S::jennifer.lheureux@mahouse.gov::b74aa9a6-2def-4898-b145-945e79a37c3c" providerId="AD" clId="Web-{5390C648-828C-AA1C-B3A4-AA64B774FEE8}" dt="2025-05-30T13:11:50.771" v="77" actId="20577"/>
          <ac:spMkLst>
            <pc:docMk/>
            <pc:sldMk cId="215182611" sldId="269"/>
            <ac:spMk id="3" creationId="{F5F9F843-F905-A4E0-556D-F2AA9918ABC3}"/>
          </ac:spMkLst>
        </pc:spChg>
      </pc:sldChg>
      <pc:sldChg chg="del">
        <pc:chgData name="L'Heureux, Jennifer (HOU)" userId="S::jennifer.lheureux@mahouse.gov::b74aa9a6-2def-4898-b145-945e79a37c3c" providerId="AD" clId="Web-{5390C648-828C-AA1C-B3A4-AA64B774FEE8}" dt="2025-05-30T13:10:47.068" v="38"/>
        <pc:sldMkLst>
          <pc:docMk/>
          <pc:sldMk cId="3041232375" sldId="279"/>
        </pc:sldMkLst>
      </pc:sldChg>
      <pc:sldChg chg="modSp">
        <pc:chgData name="L'Heureux, Jennifer (HOU)" userId="S::jennifer.lheureux@mahouse.gov::b74aa9a6-2def-4898-b145-945e79a37c3c" providerId="AD" clId="Web-{5390C648-828C-AA1C-B3A4-AA64B774FEE8}" dt="2025-05-30T13:10:25.396" v="37" actId="20577"/>
        <pc:sldMkLst>
          <pc:docMk/>
          <pc:sldMk cId="926531841" sldId="280"/>
        </pc:sldMkLst>
        <pc:spChg chg="mod">
          <ac:chgData name="L'Heureux, Jennifer (HOU)" userId="S::jennifer.lheureux@mahouse.gov::b74aa9a6-2def-4898-b145-945e79a37c3c" providerId="AD" clId="Web-{5390C648-828C-AA1C-B3A4-AA64B774FEE8}" dt="2025-05-30T13:09:23.942" v="13" actId="20577"/>
          <ac:spMkLst>
            <pc:docMk/>
            <pc:sldMk cId="926531841" sldId="280"/>
            <ac:spMk id="2" creationId="{ADB484C0-3471-6B99-FDAB-91264BEC20B2}"/>
          </ac:spMkLst>
        </pc:spChg>
        <pc:spChg chg="mod">
          <ac:chgData name="L'Heureux, Jennifer (HOU)" userId="S::jennifer.lheureux@mahouse.gov::b74aa9a6-2def-4898-b145-945e79a37c3c" providerId="AD" clId="Web-{5390C648-828C-AA1C-B3A4-AA64B774FEE8}" dt="2025-05-30T13:10:25.396" v="37" actId="20577"/>
          <ac:spMkLst>
            <pc:docMk/>
            <pc:sldMk cId="926531841" sldId="280"/>
            <ac:spMk id="3" creationId="{72DA86BD-F482-18BA-A431-073A2541C160}"/>
          </ac:spMkLst>
        </pc:spChg>
      </pc:sldChg>
      <pc:sldChg chg="del">
        <pc:chgData name="L'Heureux, Jennifer (HOU)" userId="S::jennifer.lheureux@mahouse.gov::b74aa9a6-2def-4898-b145-945e79a37c3c" providerId="AD" clId="Web-{5390C648-828C-AA1C-B3A4-AA64B774FEE8}" dt="2025-05-30T13:10:47.083" v="49"/>
        <pc:sldMkLst>
          <pc:docMk/>
          <pc:sldMk cId="2813666685" sldId="281"/>
        </pc:sldMkLst>
      </pc:sldChg>
      <pc:sldChg chg="del">
        <pc:chgData name="L'Heureux, Jennifer (HOU)" userId="S::jennifer.lheureux@mahouse.gov::b74aa9a6-2def-4898-b145-945e79a37c3c" providerId="AD" clId="Web-{5390C648-828C-AA1C-B3A4-AA64B774FEE8}" dt="2025-05-30T13:10:47.083" v="48"/>
        <pc:sldMkLst>
          <pc:docMk/>
          <pc:sldMk cId="1126612890" sldId="282"/>
        </pc:sldMkLst>
      </pc:sldChg>
      <pc:sldChg chg="del">
        <pc:chgData name="L'Heureux, Jennifer (HOU)" userId="S::jennifer.lheureux@mahouse.gov::b74aa9a6-2def-4898-b145-945e79a37c3c" providerId="AD" clId="Web-{5390C648-828C-AA1C-B3A4-AA64B774FEE8}" dt="2025-05-30T13:10:47.083" v="46"/>
        <pc:sldMkLst>
          <pc:docMk/>
          <pc:sldMk cId="2628882438" sldId="283"/>
        </pc:sldMkLst>
      </pc:sldChg>
      <pc:sldChg chg="del">
        <pc:chgData name="L'Heureux, Jennifer (HOU)" userId="S::jennifer.lheureux@mahouse.gov::b74aa9a6-2def-4898-b145-945e79a37c3c" providerId="AD" clId="Web-{5390C648-828C-AA1C-B3A4-AA64B774FEE8}" dt="2025-05-30T13:10:47.083" v="47"/>
        <pc:sldMkLst>
          <pc:docMk/>
          <pc:sldMk cId="1322370714" sldId="284"/>
        </pc:sldMkLst>
      </pc:sldChg>
      <pc:sldChg chg="del">
        <pc:chgData name="L'Heureux, Jennifer (HOU)" userId="S::jennifer.lheureux@mahouse.gov::b74aa9a6-2def-4898-b145-945e79a37c3c" providerId="AD" clId="Web-{5390C648-828C-AA1C-B3A4-AA64B774FEE8}" dt="2025-05-30T13:10:47.083" v="45"/>
        <pc:sldMkLst>
          <pc:docMk/>
          <pc:sldMk cId="886827560" sldId="285"/>
        </pc:sldMkLst>
      </pc:sldChg>
      <pc:sldChg chg="del">
        <pc:chgData name="L'Heureux, Jennifer (HOU)" userId="S::jennifer.lheureux@mahouse.gov::b74aa9a6-2def-4898-b145-945e79a37c3c" providerId="AD" clId="Web-{5390C648-828C-AA1C-B3A4-AA64B774FEE8}" dt="2025-05-30T13:10:47.083" v="44"/>
        <pc:sldMkLst>
          <pc:docMk/>
          <pc:sldMk cId="3003663972" sldId="286"/>
        </pc:sldMkLst>
      </pc:sldChg>
      <pc:sldChg chg="del">
        <pc:chgData name="L'Heureux, Jennifer (HOU)" userId="S::jennifer.lheureux@mahouse.gov::b74aa9a6-2def-4898-b145-945e79a37c3c" providerId="AD" clId="Web-{5390C648-828C-AA1C-B3A4-AA64B774FEE8}" dt="2025-05-30T13:10:47.083" v="43"/>
        <pc:sldMkLst>
          <pc:docMk/>
          <pc:sldMk cId="1577856351" sldId="287"/>
        </pc:sldMkLst>
      </pc:sldChg>
      <pc:sldChg chg="del">
        <pc:chgData name="L'Heureux, Jennifer (HOU)" userId="S::jennifer.lheureux@mahouse.gov::b74aa9a6-2def-4898-b145-945e79a37c3c" providerId="AD" clId="Web-{5390C648-828C-AA1C-B3A4-AA64B774FEE8}" dt="2025-05-30T13:10:47.083" v="42"/>
        <pc:sldMkLst>
          <pc:docMk/>
          <pc:sldMk cId="2142599829" sldId="288"/>
        </pc:sldMkLst>
      </pc:sldChg>
      <pc:sldChg chg="del">
        <pc:chgData name="L'Heureux, Jennifer (HOU)" userId="S::jennifer.lheureux@mahouse.gov::b74aa9a6-2def-4898-b145-945e79a37c3c" providerId="AD" clId="Web-{5390C648-828C-AA1C-B3A4-AA64B774FEE8}" dt="2025-05-30T13:10:47.068" v="41"/>
        <pc:sldMkLst>
          <pc:docMk/>
          <pc:sldMk cId="1043092343" sldId="289"/>
        </pc:sldMkLst>
      </pc:sldChg>
      <pc:sldChg chg="del">
        <pc:chgData name="L'Heureux, Jennifer (HOU)" userId="S::jennifer.lheureux@mahouse.gov::b74aa9a6-2def-4898-b145-945e79a37c3c" providerId="AD" clId="Web-{5390C648-828C-AA1C-B3A4-AA64B774FEE8}" dt="2025-05-30T13:10:47.068" v="40"/>
        <pc:sldMkLst>
          <pc:docMk/>
          <pc:sldMk cId="755194872" sldId="290"/>
        </pc:sldMkLst>
      </pc:sldChg>
      <pc:sldChg chg="del">
        <pc:chgData name="L'Heureux, Jennifer (HOU)" userId="S::jennifer.lheureux@mahouse.gov::b74aa9a6-2def-4898-b145-945e79a37c3c" providerId="AD" clId="Web-{5390C648-828C-AA1C-B3A4-AA64B774FEE8}" dt="2025-05-30T13:10:47.068" v="39"/>
        <pc:sldMkLst>
          <pc:docMk/>
          <pc:sldMk cId="1131293140" sldId="291"/>
        </pc:sldMkLst>
      </pc:sldChg>
      <pc:sldChg chg="del">
        <pc:chgData name="L'Heureux, Jennifer (HOU)" userId="S::jennifer.lheureux@mahouse.gov::b74aa9a6-2def-4898-b145-945e79a37c3c" providerId="AD" clId="Web-{5390C648-828C-AA1C-B3A4-AA64B774FEE8}" dt="2025-05-30T13:10:47.083" v="51"/>
        <pc:sldMkLst>
          <pc:docMk/>
          <pc:sldMk cId="71245802" sldId="292"/>
        </pc:sldMkLst>
      </pc:sldChg>
      <pc:sldChg chg="del">
        <pc:chgData name="L'Heureux, Jennifer (HOU)" userId="S::jennifer.lheureux@mahouse.gov::b74aa9a6-2def-4898-b145-945e79a37c3c" providerId="AD" clId="Web-{5390C648-828C-AA1C-B3A4-AA64B774FEE8}" dt="2025-05-30T13:10:47.083" v="50"/>
        <pc:sldMkLst>
          <pc:docMk/>
          <pc:sldMk cId="10296133" sldId="293"/>
        </pc:sldMkLst>
      </pc:sldChg>
    </pc:docChg>
  </pc:docChgLst>
  <pc:docChgLst>
    <pc:chgData name="L'Heureux, Jennifer (HOU)" userId="S::jennifer.lheureux@mahouse.gov::b74aa9a6-2def-4898-b145-945e79a37c3c" providerId="AD" clId="Web-{0557BA50-F806-6E7A-B52D-8FBF27590065}"/>
    <pc:docChg chg="addSld delSld modSld sldOrd">
      <pc:chgData name="L'Heureux, Jennifer (HOU)" userId="S::jennifer.lheureux@mahouse.gov::b74aa9a6-2def-4898-b145-945e79a37c3c" providerId="AD" clId="Web-{0557BA50-F806-6E7A-B52D-8FBF27590065}" dt="2025-04-28T22:07:53.334" v="412" actId="1076"/>
      <pc:docMkLst>
        <pc:docMk/>
      </pc:docMkLst>
      <pc:sldChg chg="modSp">
        <pc:chgData name="L'Heureux, Jennifer (HOU)" userId="S::jennifer.lheureux@mahouse.gov::b74aa9a6-2def-4898-b145-945e79a37c3c" providerId="AD" clId="Web-{0557BA50-F806-6E7A-B52D-8FBF27590065}" dt="2025-04-28T20:21:17.923" v="3" actId="20577"/>
        <pc:sldMkLst>
          <pc:docMk/>
          <pc:sldMk cId="109857222" sldId="256"/>
        </pc:sldMkLst>
        <pc:spChg chg="mod">
          <ac:chgData name="L'Heureux, Jennifer (HOU)" userId="S::jennifer.lheureux@mahouse.gov::b74aa9a6-2def-4898-b145-945e79a37c3c" providerId="AD" clId="Web-{0557BA50-F806-6E7A-B52D-8FBF27590065}" dt="2025-04-28T20:21:17.923" v="3" actId="20577"/>
          <ac:spMkLst>
            <pc:docMk/>
            <pc:sldMk cId="109857222" sldId="256"/>
            <ac:spMk id="3" creationId="{00000000-0000-0000-0000-000000000000}"/>
          </ac:spMkLst>
        </pc:spChg>
      </pc:sldChg>
      <pc:sldChg chg="modSp">
        <pc:chgData name="L'Heureux, Jennifer (HOU)" userId="S::jennifer.lheureux@mahouse.gov::b74aa9a6-2def-4898-b145-945e79a37c3c" providerId="AD" clId="Web-{0557BA50-F806-6E7A-B52D-8FBF27590065}" dt="2025-04-28T20:33:41.783" v="405" actId="1076"/>
        <pc:sldMkLst>
          <pc:docMk/>
          <pc:sldMk cId="73479007" sldId="258"/>
        </pc:sldMkLst>
        <pc:spChg chg="mod">
          <ac:chgData name="L'Heureux, Jennifer (HOU)" userId="S::jennifer.lheureux@mahouse.gov::b74aa9a6-2def-4898-b145-945e79a37c3c" providerId="AD" clId="Web-{0557BA50-F806-6E7A-B52D-8FBF27590065}" dt="2025-04-28T20:33:41.783" v="405" actId="1076"/>
          <ac:spMkLst>
            <pc:docMk/>
            <pc:sldMk cId="73479007" sldId="258"/>
            <ac:spMk id="3" creationId="{F12E61D5-8368-1113-C72C-CBEE4E4CC02B}"/>
          </ac:spMkLst>
        </pc:spChg>
      </pc:sldChg>
      <pc:sldChg chg="modSp">
        <pc:chgData name="L'Heureux, Jennifer (HOU)" userId="S::jennifer.lheureux@mahouse.gov::b74aa9a6-2def-4898-b145-945e79a37c3c" providerId="AD" clId="Web-{0557BA50-F806-6E7A-B52D-8FBF27590065}" dt="2025-04-28T22:07:48.381" v="411" actId="20577"/>
        <pc:sldMkLst>
          <pc:docMk/>
          <pc:sldMk cId="54872266" sldId="262"/>
        </pc:sldMkLst>
        <pc:spChg chg="mod">
          <ac:chgData name="L'Heureux, Jennifer (HOU)" userId="S::jennifer.lheureux@mahouse.gov::b74aa9a6-2def-4898-b145-945e79a37c3c" providerId="AD" clId="Web-{0557BA50-F806-6E7A-B52D-8FBF27590065}" dt="2025-04-28T22:07:48.381" v="411" actId="20577"/>
          <ac:spMkLst>
            <pc:docMk/>
            <pc:sldMk cId="54872266" sldId="262"/>
            <ac:spMk id="3" creationId="{C10D7227-440E-006A-C1C0-2BD77E4BFCBE}"/>
          </ac:spMkLst>
        </pc:spChg>
      </pc:sldChg>
      <pc:sldChg chg="modSp">
        <pc:chgData name="L'Heureux, Jennifer (HOU)" userId="S::jennifer.lheureux@mahouse.gov::b74aa9a6-2def-4898-b145-945e79a37c3c" providerId="AD" clId="Web-{0557BA50-F806-6E7A-B52D-8FBF27590065}" dt="2025-04-28T20:33:18.690" v="398" actId="20577"/>
        <pc:sldMkLst>
          <pc:docMk/>
          <pc:sldMk cId="1528796944" sldId="265"/>
        </pc:sldMkLst>
        <pc:spChg chg="mod">
          <ac:chgData name="L'Heureux, Jennifer (HOU)" userId="S::jennifer.lheureux@mahouse.gov::b74aa9a6-2def-4898-b145-945e79a37c3c" providerId="AD" clId="Web-{0557BA50-F806-6E7A-B52D-8FBF27590065}" dt="2025-04-28T20:33:18.690" v="398" actId="20577"/>
          <ac:spMkLst>
            <pc:docMk/>
            <pc:sldMk cId="1528796944" sldId="265"/>
            <ac:spMk id="3" creationId="{5654BEBC-B48B-AB43-3C0F-E3F7F976810D}"/>
          </ac:spMkLst>
        </pc:spChg>
      </pc:sldChg>
      <pc:sldChg chg="modSp">
        <pc:chgData name="L'Heureux, Jennifer (HOU)" userId="S::jennifer.lheureux@mahouse.gov::b74aa9a6-2def-4898-b145-945e79a37c3c" providerId="AD" clId="Web-{0557BA50-F806-6E7A-B52D-8FBF27590065}" dt="2025-04-28T20:33:32.658" v="404" actId="20577"/>
        <pc:sldMkLst>
          <pc:docMk/>
          <pc:sldMk cId="215182611" sldId="269"/>
        </pc:sldMkLst>
        <pc:spChg chg="mod">
          <ac:chgData name="L'Heureux, Jennifer (HOU)" userId="S::jennifer.lheureux@mahouse.gov::b74aa9a6-2def-4898-b145-945e79a37c3c" providerId="AD" clId="Web-{0557BA50-F806-6E7A-B52D-8FBF27590065}" dt="2025-04-28T20:33:32.658" v="404" actId="20577"/>
          <ac:spMkLst>
            <pc:docMk/>
            <pc:sldMk cId="215182611" sldId="269"/>
            <ac:spMk id="3" creationId="{F5F9F843-F905-A4E0-556D-F2AA9918ABC3}"/>
          </ac:spMkLst>
        </pc:spChg>
      </pc:sldChg>
      <pc:sldChg chg="modSp add del ord">
        <pc:chgData name="L'Heureux, Jennifer (HOU)" userId="S::jennifer.lheureux@mahouse.gov::b74aa9a6-2def-4898-b145-945e79a37c3c" providerId="AD" clId="Web-{0557BA50-F806-6E7A-B52D-8FBF27590065}" dt="2025-04-28T20:31:11.314" v="202" actId="20577"/>
        <pc:sldMkLst>
          <pc:docMk/>
          <pc:sldMk cId="4164516783" sldId="270"/>
        </pc:sldMkLst>
        <pc:spChg chg="mod">
          <ac:chgData name="L'Heureux, Jennifer (HOU)" userId="S::jennifer.lheureux@mahouse.gov::b74aa9a6-2def-4898-b145-945e79a37c3c" providerId="AD" clId="Web-{0557BA50-F806-6E7A-B52D-8FBF27590065}" dt="2025-04-28T20:22:36.454" v="86" actId="20577"/>
          <ac:spMkLst>
            <pc:docMk/>
            <pc:sldMk cId="4164516783" sldId="270"/>
            <ac:spMk id="2" creationId="{B0AC0869-4B75-CED5-3DE6-7503D0BA4C0E}"/>
          </ac:spMkLst>
        </pc:spChg>
        <pc:spChg chg="mod">
          <ac:chgData name="L'Heureux, Jennifer (HOU)" userId="S::jennifer.lheureux@mahouse.gov::b74aa9a6-2def-4898-b145-945e79a37c3c" providerId="AD" clId="Web-{0557BA50-F806-6E7A-B52D-8FBF27590065}" dt="2025-04-28T20:31:11.314" v="202" actId="20577"/>
          <ac:spMkLst>
            <pc:docMk/>
            <pc:sldMk cId="4164516783" sldId="270"/>
            <ac:spMk id="3" creationId="{DCE7D29C-5F97-92FF-B5DB-D35D02FAD941}"/>
          </ac:spMkLst>
        </pc:spChg>
      </pc:sldChg>
      <pc:sldChg chg="add del">
        <pc:chgData name="L'Heureux, Jennifer (HOU)" userId="S::jennifer.lheureux@mahouse.gov::b74aa9a6-2def-4898-b145-945e79a37c3c" providerId="AD" clId="Web-{0557BA50-F806-6E7A-B52D-8FBF27590065}" dt="2025-04-28T20:22:28.126" v="69"/>
        <pc:sldMkLst>
          <pc:docMk/>
          <pc:sldMk cId="2786487002" sldId="271"/>
        </pc:sldMkLst>
      </pc:sldChg>
      <pc:sldChg chg="modSp">
        <pc:chgData name="L'Heureux, Jennifer (HOU)" userId="S::jennifer.lheureux@mahouse.gov::b74aa9a6-2def-4898-b145-945e79a37c3c" providerId="AD" clId="Web-{0557BA50-F806-6E7A-B52D-8FBF27590065}" dt="2025-04-28T20:32:29.111" v="341" actId="20577"/>
        <pc:sldMkLst>
          <pc:docMk/>
          <pc:sldMk cId="657564654" sldId="272"/>
        </pc:sldMkLst>
        <pc:spChg chg="mod">
          <ac:chgData name="L'Heureux, Jennifer (HOU)" userId="S::jennifer.lheureux@mahouse.gov::b74aa9a6-2def-4898-b145-945e79a37c3c" providerId="AD" clId="Web-{0557BA50-F806-6E7A-B52D-8FBF27590065}" dt="2025-04-28T20:32:29.111" v="341" actId="20577"/>
          <ac:spMkLst>
            <pc:docMk/>
            <pc:sldMk cId="657564654" sldId="272"/>
            <ac:spMk id="3" creationId="{7975B239-B8C7-885C-9E37-3E8848E89184}"/>
          </ac:spMkLst>
        </pc:spChg>
      </pc:sldChg>
      <pc:sldChg chg="add del">
        <pc:chgData name="L'Heureux, Jennifer (HOU)" userId="S::jennifer.lheureux@mahouse.gov::b74aa9a6-2def-4898-b145-945e79a37c3c" providerId="AD" clId="Web-{0557BA50-F806-6E7A-B52D-8FBF27590065}" dt="2025-04-28T20:22:28.126" v="68"/>
        <pc:sldMkLst>
          <pc:docMk/>
          <pc:sldMk cId="3224271529" sldId="273"/>
        </pc:sldMkLst>
      </pc:sldChg>
      <pc:sldChg chg="modSp">
        <pc:chgData name="L'Heureux, Jennifer (HOU)" userId="S::jennifer.lheureux@mahouse.gov::b74aa9a6-2def-4898-b145-945e79a37c3c" providerId="AD" clId="Web-{0557BA50-F806-6E7A-B52D-8FBF27590065}" dt="2025-04-28T22:07:53.334" v="412" actId="1076"/>
        <pc:sldMkLst>
          <pc:docMk/>
          <pc:sldMk cId="2584220644" sldId="276"/>
        </pc:sldMkLst>
        <pc:spChg chg="mod">
          <ac:chgData name="L'Heureux, Jennifer (HOU)" userId="S::jennifer.lheureux@mahouse.gov::b74aa9a6-2def-4898-b145-945e79a37c3c" providerId="AD" clId="Web-{0557BA50-F806-6E7A-B52D-8FBF27590065}" dt="2025-04-28T22:07:53.334" v="412" actId="1076"/>
          <ac:spMkLst>
            <pc:docMk/>
            <pc:sldMk cId="2584220644" sldId="276"/>
            <ac:spMk id="2" creationId="{EBA41233-71C7-8B7A-9150-31A3FEF519C0}"/>
          </ac:spMkLst>
        </pc:spChg>
      </pc:sldChg>
      <pc:sldChg chg="modSp add replId">
        <pc:chgData name="L'Heureux, Jennifer (HOU)" userId="S::jennifer.lheureux@mahouse.gov::b74aa9a6-2def-4898-b145-945e79a37c3c" providerId="AD" clId="Web-{0557BA50-F806-6E7A-B52D-8FBF27590065}" dt="2025-04-28T20:31:51.377" v="236" actId="20577"/>
        <pc:sldMkLst>
          <pc:docMk/>
          <pc:sldMk cId="2612395763" sldId="277"/>
        </pc:sldMkLst>
        <pc:spChg chg="mod">
          <ac:chgData name="L'Heureux, Jennifer (HOU)" userId="S::jennifer.lheureux@mahouse.gov::b74aa9a6-2def-4898-b145-945e79a37c3c" providerId="AD" clId="Web-{0557BA50-F806-6E7A-B52D-8FBF27590065}" dt="2025-04-28T20:31:51.377" v="236" actId="20577"/>
          <ac:spMkLst>
            <pc:docMk/>
            <pc:sldMk cId="2612395763" sldId="277"/>
            <ac:spMk id="2" creationId="{ADE6BAD1-8E4C-CB1D-E7E9-0B1C59DADD6E}"/>
          </ac:spMkLst>
        </pc:spChg>
        <pc:spChg chg="mod">
          <ac:chgData name="L'Heureux, Jennifer (HOU)" userId="S::jennifer.lheureux@mahouse.gov::b74aa9a6-2def-4898-b145-945e79a37c3c" providerId="AD" clId="Web-{0557BA50-F806-6E7A-B52D-8FBF27590065}" dt="2025-04-28T20:31:50.111" v="235" actId="20577"/>
          <ac:spMkLst>
            <pc:docMk/>
            <pc:sldMk cId="2612395763" sldId="277"/>
            <ac:spMk id="3" creationId="{F0E5B2BB-CE27-A770-12E6-3EB550520F1E}"/>
          </ac:spMkLst>
        </pc:spChg>
      </pc:sldChg>
      <pc:sldChg chg="modSp add del ord replId">
        <pc:chgData name="L'Heureux, Jennifer (HOU)" userId="S::jennifer.lheureux@mahouse.gov::b74aa9a6-2def-4898-b145-945e79a37c3c" providerId="AD" clId="Web-{0557BA50-F806-6E7A-B52D-8FBF27590065}" dt="2025-04-28T20:22:10.673" v="61"/>
        <pc:sldMkLst>
          <pc:docMk/>
          <pc:sldMk cId="3224629668" sldId="277"/>
        </pc:sldMkLst>
        <pc:spChg chg="mod">
          <ac:chgData name="L'Heureux, Jennifer (HOU)" userId="S::jennifer.lheureux@mahouse.gov::b74aa9a6-2def-4898-b145-945e79a37c3c" providerId="AD" clId="Web-{0557BA50-F806-6E7A-B52D-8FBF27590065}" dt="2025-04-28T20:22:09.407" v="59" actId="20577"/>
          <ac:spMkLst>
            <pc:docMk/>
            <pc:sldMk cId="3224629668" sldId="277"/>
            <ac:spMk id="2" creationId="{79C00647-69AA-BF85-AD69-6B02598CEFE1}"/>
          </ac:spMkLst>
        </pc:spChg>
      </pc:sldChg>
      <pc:sldChg chg="modSp add replId">
        <pc:chgData name="L'Heureux, Jennifer (HOU)" userId="S::jennifer.lheureux@mahouse.gov::b74aa9a6-2def-4898-b145-945e79a37c3c" providerId="AD" clId="Web-{0557BA50-F806-6E7A-B52D-8FBF27590065}" dt="2025-04-28T20:33:11.487" v="396" actId="20577"/>
        <pc:sldMkLst>
          <pc:docMk/>
          <pc:sldMk cId="4221876610" sldId="278"/>
        </pc:sldMkLst>
        <pc:spChg chg="mod">
          <ac:chgData name="L'Heureux, Jennifer (HOU)" userId="S::jennifer.lheureux@mahouse.gov::b74aa9a6-2def-4898-b145-945e79a37c3c" providerId="AD" clId="Web-{0557BA50-F806-6E7A-B52D-8FBF27590065}" dt="2025-04-28T20:32:36.330" v="344" actId="20577"/>
          <ac:spMkLst>
            <pc:docMk/>
            <pc:sldMk cId="4221876610" sldId="278"/>
            <ac:spMk id="2" creationId="{804A88B4-20F0-58D5-9678-EDF6B0F522D9}"/>
          </ac:spMkLst>
        </pc:spChg>
        <pc:spChg chg="mod">
          <ac:chgData name="L'Heureux, Jennifer (HOU)" userId="S::jennifer.lheureux@mahouse.gov::b74aa9a6-2def-4898-b145-945e79a37c3c" providerId="AD" clId="Web-{0557BA50-F806-6E7A-B52D-8FBF27590065}" dt="2025-04-28T20:33:11.487" v="396" actId="20577"/>
          <ac:spMkLst>
            <pc:docMk/>
            <pc:sldMk cId="4221876610" sldId="278"/>
            <ac:spMk id="3" creationId="{3795C0F8-2D1A-F7C4-D190-94C8308F7C90}"/>
          </ac:spMkLst>
        </pc:spChg>
      </pc:sldChg>
    </pc:docChg>
  </pc:docChgLst>
  <pc:docChgLst>
    <pc:chgData name="L'Heureux, Jennifer (HOU)" userId="S::jennifer.lheureux@mahouse.gov::b74aa9a6-2def-4898-b145-945e79a37c3c" providerId="AD" clId="Web-{5B0075AB-25B4-A2FA-B9C8-BFC3ED9D4787}"/>
    <pc:docChg chg="addSld modSld sldOrd addMainMaster delMainMaster">
      <pc:chgData name="L'Heureux, Jennifer (HOU)" userId="S::jennifer.lheureux@mahouse.gov::b74aa9a6-2def-4898-b145-945e79a37c3c" providerId="AD" clId="Web-{5B0075AB-25B4-A2FA-B9C8-BFC3ED9D4787}" dt="2025-03-20T16:01:40.933" v="10"/>
      <pc:docMkLst>
        <pc:docMk/>
      </pc:docMkLst>
      <pc:sldChg chg="modSp mod modClrScheme chgLayout">
        <pc:chgData name="L'Heureux, Jennifer (HOU)" userId="S::jennifer.lheureux@mahouse.gov::b74aa9a6-2def-4898-b145-945e79a37c3c" providerId="AD" clId="Web-{5B0075AB-25B4-A2FA-B9C8-BFC3ED9D4787}" dt="2025-03-20T16:00:28.932" v="5"/>
        <pc:sldMkLst>
          <pc:docMk/>
          <pc:sldMk cId="109857222" sldId="256"/>
        </pc:sldMkLst>
        <pc:spChg chg="mod ord">
          <ac:chgData name="L'Heureux, Jennifer (HOU)" userId="S::jennifer.lheureux@mahouse.gov::b74aa9a6-2def-4898-b145-945e79a37c3c" providerId="AD" clId="Web-{5B0075AB-25B4-A2FA-B9C8-BFC3ED9D4787}" dt="2025-03-20T16:00:28.932" v="5"/>
          <ac:spMkLst>
            <pc:docMk/>
            <pc:sldMk cId="109857222" sldId="256"/>
            <ac:spMk id="2" creationId="{00000000-0000-0000-0000-000000000000}"/>
          </ac:spMkLst>
        </pc:spChg>
        <pc:spChg chg="mod ord">
          <ac:chgData name="L'Heureux, Jennifer (HOU)" userId="S::jennifer.lheureux@mahouse.gov::b74aa9a6-2def-4898-b145-945e79a37c3c" providerId="AD" clId="Web-{5B0075AB-25B4-A2FA-B9C8-BFC3ED9D4787}" dt="2025-03-20T16:00:28.932" v="5"/>
          <ac:spMkLst>
            <pc:docMk/>
            <pc:sldMk cId="109857222" sldId="256"/>
            <ac:spMk id="3" creationId="{00000000-0000-0000-0000-000000000000}"/>
          </ac:spMkLst>
        </pc:spChg>
      </pc:sldChg>
      <pc:sldChg chg="modSp mod modClrScheme chgLayout">
        <pc:chgData name="L'Heureux, Jennifer (HOU)" userId="S::jennifer.lheureux@mahouse.gov::b74aa9a6-2def-4898-b145-945e79a37c3c" providerId="AD" clId="Web-{5B0075AB-25B4-A2FA-B9C8-BFC3ED9D4787}" dt="2025-03-20T16:00:28.932" v="5"/>
        <pc:sldMkLst>
          <pc:docMk/>
          <pc:sldMk cId="676638611" sldId="257"/>
        </pc:sldMkLst>
        <pc:spChg chg="mod ord">
          <ac:chgData name="L'Heureux, Jennifer (HOU)" userId="S::jennifer.lheureux@mahouse.gov::b74aa9a6-2def-4898-b145-945e79a37c3c" providerId="AD" clId="Web-{5B0075AB-25B4-A2FA-B9C8-BFC3ED9D4787}" dt="2025-03-20T16:00:28.932" v="5"/>
          <ac:spMkLst>
            <pc:docMk/>
            <pc:sldMk cId="676638611" sldId="257"/>
            <ac:spMk id="2" creationId="{935AFE5D-A751-8190-9418-9B94611D4B60}"/>
          </ac:spMkLst>
        </pc:spChg>
        <pc:spChg chg="mod ord">
          <ac:chgData name="L'Heureux, Jennifer (HOU)" userId="S::jennifer.lheureux@mahouse.gov::b74aa9a6-2def-4898-b145-945e79a37c3c" providerId="AD" clId="Web-{5B0075AB-25B4-A2FA-B9C8-BFC3ED9D4787}" dt="2025-03-20T16:00:28.932" v="5"/>
          <ac:spMkLst>
            <pc:docMk/>
            <pc:sldMk cId="676638611" sldId="257"/>
            <ac:spMk id="3" creationId="{337E413B-3B74-DCAC-5D8C-523269139BBB}"/>
          </ac:spMkLst>
        </pc:spChg>
      </pc:sldChg>
      <pc:sldChg chg="addSp delSp modSp new mod ord setBg modClrScheme chgLayout">
        <pc:chgData name="L'Heureux, Jennifer (HOU)" userId="S::jennifer.lheureux@mahouse.gov::b74aa9a6-2def-4898-b145-945e79a37c3c" providerId="AD" clId="Web-{5B0075AB-25B4-A2FA-B9C8-BFC3ED9D4787}" dt="2025-03-20T16:01:40.933" v="10"/>
        <pc:sldMkLst>
          <pc:docMk/>
          <pc:sldMk cId="3392876411" sldId="258"/>
        </pc:sldMkLst>
        <pc:spChg chg="mod ord">
          <ac:chgData name="L'Heureux, Jennifer (HOU)" userId="S::jennifer.lheureux@mahouse.gov::b74aa9a6-2def-4898-b145-945e79a37c3c" providerId="AD" clId="Web-{5B0075AB-25B4-A2FA-B9C8-BFC3ED9D4787}" dt="2025-03-20T16:01:40.933" v="10"/>
          <ac:spMkLst>
            <pc:docMk/>
            <pc:sldMk cId="3392876411" sldId="258"/>
            <ac:spMk id="2" creationId="{92C5CF8E-ED63-A697-507A-A51F928A1C28}"/>
          </ac:spMkLst>
        </pc:spChg>
        <pc:spChg chg="mod ord">
          <ac:chgData name="L'Heureux, Jennifer (HOU)" userId="S::jennifer.lheureux@mahouse.gov::b74aa9a6-2def-4898-b145-945e79a37c3c" providerId="AD" clId="Web-{5B0075AB-25B4-A2FA-B9C8-BFC3ED9D4787}" dt="2025-03-20T16:01:40.933" v="10"/>
          <ac:spMkLst>
            <pc:docMk/>
            <pc:sldMk cId="3392876411" sldId="258"/>
            <ac:spMk id="3" creationId="{C7D38B0D-0A54-AD14-0BB0-5F90F2F728B4}"/>
          </ac:spMkLst>
        </pc:spChg>
        <pc:spChg chg="add del">
          <ac:chgData name="L'Heureux, Jennifer (HOU)" userId="S::jennifer.lheureux@mahouse.gov::b74aa9a6-2def-4898-b145-945e79a37c3c" providerId="AD" clId="Web-{5B0075AB-25B4-A2FA-B9C8-BFC3ED9D4787}" dt="2025-03-20T16:01:40.933" v="10"/>
          <ac:spMkLst>
            <pc:docMk/>
            <pc:sldMk cId="3392876411" sldId="258"/>
            <ac:spMk id="8" creationId="{1B15ED52-F352-441B-82BF-E0EA34836D08}"/>
          </ac:spMkLst>
        </pc:spChg>
        <pc:spChg chg="add del">
          <ac:chgData name="L'Heureux, Jennifer (HOU)" userId="S::jennifer.lheureux@mahouse.gov::b74aa9a6-2def-4898-b145-945e79a37c3c" providerId="AD" clId="Web-{5B0075AB-25B4-A2FA-B9C8-BFC3ED9D4787}" dt="2025-03-20T16:01:40.933" v="10"/>
          <ac:spMkLst>
            <pc:docMk/>
            <pc:sldMk cId="3392876411" sldId="258"/>
            <ac:spMk id="10" creationId="{3B2E3793-BFE6-45A2-9B7B-E18844431C99}"/>
          </ac:spMkLst>
        </pc:spChg>
        <pc:spChg chg="add del">
          <ac:chgData name="L'Heureux, Jennifer (HOU)" userId="S::jennifer.lheureux@mahouse.gov::b74aa9a6-2def-4898-b145-945e79a37c3c" providerId="AD" clId="Web-{5B0075AB-25B4-A2FA-B9C8-BFC3ED9D4787}" dt="2025-03-20T16:01:40.933" v="10"/>
          <ac:spMkLst>
            <pc:docMk/>
            <pc:sldMk cId="3392876411" sldId="258"/>
            <ac:spMk id="12" creationId="{BC4C4868-CB8F-4AF9-9CDB-8108F2C19B67}"/>
          </ac:spMkLst>
        </pc:spChg>
        <pc:spChg chg="add del">
          <ac:chgData name="L'Heureux, Jennifer (HOU)" userId="S::jennifer.lheureux@mahouse.gov::b74aa9a6-2def-4898-b145-945e79a37c3c" providerId="AD" clId="Web-{5B0075AB-25B4-A2FA-B9C8-BFC3ED9D4787}" dt="2025-03-20T16:01:40.933" v="10"/>
          <ac:spMkLst>
            <pc:docMk/>
            <pc:sldMk cId="3392876411" sldId="258"/>
            <ac:spMk id="14" creationId="{375E0459-6403-40CD-989D-56A4407CA12E}"/>
          </ac:spMkLst>
        </pc:spChg>
        <pc:spChg chg="add del">
          <ac:chgData name="L'Heureux, Jennifer (HOU)" userId="S::jennifer.lheureux@mahouse.gov::b74aa9a6-2def-4898-b145-945e79a37c3c" providerId="AD" clId="Web-{5B0075AB-25B4-A2FA-B9C8-BFC3ED9D4787}" dt="2025-03-20T16:01:40.933" v="10"/>
          <ac:spMkLst>
            <pc:docMk/>
            <pc:sldMk cId="3392876411" sldId="258"/>
            <ac:spMk id="16" creationId="{53E5B1A8-3AC9-4BD1-9BBC-78CA94F2D1BA}"/>
          </ac:spMkLst>
        </pc:spChg>
        <pc:spChg chg="add">
          <ac:chgData name="L'Heureux, Jennifer (HOU)" userId="S::jennifer.lheureux@mahouse.gov::b74aa9a6-2def-4898-b145-945e79a37c3c" providerId="AD" clId="Web-{5B0075AB-25B4-A2FA-B9C8-BFC3ED9D4787}" dt="2025-03-20T16:01:40.933" v="10"/>
          <ac:spMkLst>
            <pc:docMk/>
            <pc:sldMk cId="3392876411" sldId="258"/>
            <ac:spMk id="21" creationId="{AC17DE74-01C9-4859-B65A-85CF999E8580}"/>
          </ac:spMkLst>
        </pc:spChg>
        <pc:spChg chg="add">
          <ac:chgData name="L'Heureux, Jennifer (HOU)" userId="S::jennifer.lheureux@mahouse.gov::b74aa9a6-2def-4898-b145-945e79a37c3c" providerId="AD" clId="Web-{5B0075AB-25B4-A2FA-B9C8-BFC3ED9D4787}" dt="2025-03-20T16:01:40.933" v="10"/>
          <ac:spMkLst>
            <pc:docMk/>
            <pc:sldMk cId="3392876411" sldId="258"/>
            <ac:spMk id="23" creationId="{068C0432-0E90-4CC1-8CD3-D44A90DF07EF}"/>
          </ac:spMkLst>
        </pc:spChg>
      </pc:sldChg>
      <pc:sldMasterChg chg="add del addSldLayout delSldLayout">
        <pc:chgData name="L'Heureux, Jennifer (HOU)" userId="S::jennifer.lheureux@mahouse.gov::b74aa9a6-2def-4898-b145-945e79a37c3c" providerId="AD" clId="Web-{5B0075AB-25B4-A2FA-B9C8-BFC3ED9D4787}" dt="2025-03-20T16:00:28.932" v="5"/>
        <pc:sldMasterMkLst>
          <pc:docMk/>
          <pc:sldMasterMk cId="2460954070" sldId="2147483660"/>
        </pc:sldMasterMkLst>
        <pc:sldLayoutChg chg="add del">
          <pc:chgData name="L'Heureux, Jennifer (HOU)" userId="S::jennifer.lheureux@mahouse.gov::b74aa9a6-2def-4898-b145-945e79a37c3c" providerId="AD" clId="Web-{5B0075AB-25B4-A2FA-B9C8-BFC3ED9D4787}" dt="2025-03-20T16:00:28.932" v="5"/>
          <pc:sldLayoutMkLst>
            <pc:docMk/>
            <pc:sldMasterMk cId="2460954070" sldId="2147483660"/>
            <pc:sldLayoutMk cId="2385387890" sldId="2147483661"/>
          </pc:sldLayoutMkLst>
        </pc:sldLayoutChg>
        <pc:sldLayoutChg chg="add del">
          <pc:chgData name="L'Heureux, Jennifer (HOU)" userId="S::jennifer.lheureux@mahouse.gov::b74aa9a6-2def-4898-b145-945e79a37c3c" providerId="AD" clId="Web-{5B0075AB-25B4-A2FA-B9C8-BFC3ED9D4787}" dt="2025-03-20T16:00:28.932" v="5"/>
          <pc:sldLayoutMkLst>
            <pc:docMk/>
            <pc:sldMasterMk cId="2460954070" sldId="2147483660"/>
            <pc:sldLayoutMk cId="949138452" sldId="2147483662"/>
          </pc:sldLayoutMkLst>
        </pc:sldLayoutChg>
        <pc:sldLayoutChg chg="add del">
          <pc:chgData name="L'Heureux, Jennifer (HOU)" userId="S::jennifer.lheureux@mahouse.gov::b74aa9a6-2def-4898-b145-945e79a37c3c" providerId="AD" clId="Web-{5B0075AB-25B4-A2FA-B9C8-BFC3ED9D4787}" dt="2025-03-20T16:00:28.932" v="5"/>
          <pc:sldLayoutMkLst>
            <pc:docMk/>
            <pc:sldMasterMk cId="2460954070" sldId="2147483660"/>
            <pc:sldLayoutMk cId="2591524520" sldId="2147483663"/>
          </pc:sldLayoutMkLst>
        </pc:sldLayoutChg>
        <pc:sldLayoutChg chg="add del">
          <pc:chgData name="L'Heureux, Jennifer (HOU)" userId="S::jennifer.lheureux@mahouse.gov::b74aa9a6-2def-4898-b145-945e79a37c3c" providerId="AD" clId="Web-{5B0075AB-25B4-A2FA-B9C8-BFC3ED9D4787}" dt="2025-03-20T16:00:28.932" v="5"/>
          <pc:sldLayoutMkLst>
            <pc:docMk/>
            <pc:sldMasterMk cId="2460954070" sldId="2147483660"/>
            <pc:sldLayoutMk cId="1203092039" sldId="2147483664"/>
          </pc:sldLayoutMkLst>
        </pc:sldLayoutChg>
        <pc:sldLayoutChg chg="add del">
          <pc:chgData name="L'Heureux, Jennifer (HOU)" userId="S::jennifer.lheureux@mahouse.gov::b74aa9a6-2def-4898-b145-945e79a37c3c" providerId="AD" clId="Web-{5B0075AB-25B4-A2FA-B9C8-BFC3ED9D4787}" dt="2025-03-20T16:00:28.932" v="5"/>
          <pc:sldLayoutMkLst>
            <pc:docMk/>
            <pc:sldMasterMk cId="2460954070" sldId="2147483660"/>
            <pc:sldLayoutMk cId="3733172339" sldId="2147483665"/>
          </pc:sldLayoutMkLst>
        </pc:sldLayoutChg>
        <pc:sldLayoutChg chg="add del">
          <pc:chgData name="L'Heureux, Jennifer (HOU)" userId="S::jennifer.lheureux@mahouse.gov::b74aa9a6-2def-4898-b145-945e79a37c3c" providerId="AD" clId="Web-{5B0075AB-25B4-A2FA-B9C8-BFC3ED9D4787}" dt="2025-03-20T16:00:28.932" v="5"/>
          <pc:sldLayoutMkLst>
            <pc:docMk/>
            <pc:sldMasterMk cId="2460954070" sldId="2147483660"/>
            <pc:sldLayoutMk cId="3210312558" sldId="2147483666"/>
          </pc:sldLayoutMkLst>
        </pc:sldLayoutChg>
        <pc:sldLayoutChg chg="add del">
          <pc:chgData name="L'Heureux, Jennifer (HOU)" userId="S::jennifer.lheureux@mahouse.gov::b74aa9a6-2def-4898-b145-945e79a37c3c" providerId="AD" clId="Web-{5B0075AB-25B4-A2FA-B9C8-BFC3ED9D4787}" dt="2025-03-20T16:00:28.932" v="5"/>
          <pc:sldLayoutMkLst>
            <pc:docMk/>
            <pc:sldMasterMk cId="2460954070" sldId="2147483660"/>
            <pc:sldLayoutMk cId="3146388984" sldId="2147483667"/>
          </pc:sldLayoutMkLst>
        </pc:sldLayoutChg>
        <pc:sldLayoutChg chg="add del">
          <pc:chgData name="L'Heureux, Jennifer (HOU)" userId="S::jennifer.lheureux@mahouse.gov::b74aa9a6-2def-4898-b145-945e79a37c3c" providerId="AD" clId="Web-{5B0075AB-25B4-A2FA-B9C8-BFC3ED9D4787}" dt="2025-03-20T16:00:28.932" v="5"/>
          <pc:sldLayoutMkLst>
            <pc:docMk/>
            <pc:sldMasterMk cId="2460954070" sldId="2147483660"/>
            <pc:sldLayoutMk cId="3171841454" sldId="2147483668"/>
          </pc:sldLayoutMkLst>
        </pc:sldLayoutChg>
        <pc:sldLayoutChg chg="add del">
          <pc:chgData name="L'Heureux, Jennifer (HOU)" userId="S::jennifer.lheureux@mahouse.gov::b74aa9a6-2def-4898-b145-945e79a37c3c" providerId="AD" clId="Web-{5B0075AB-25B4-A2FA-B9C8-BFC3ED9D4787}" dt="2025-03-20T16:00:28.932" v="5"/>
          <pc:sldLayoutMkLst>
            <pc:docMk/>
            <pc:sldMasterMk cId="2460954070" sldId="2147483660"/>
            <pc:sldLayoutMk cId="1718958274" sldId="2147483669"/>
          </pc:sldLayoutMkLst>
        </pc:sldLayoutChg>
        <pc:sldLayoutChg chg="add del">
          <pc:chgData name="L'Heureux, Jennifer (HOU)" userId="S::jennifer.lheureux@mahouse.gov::b74aa9a6-2def-4898-b145-945e79a37c3c" providerId="AD" clId="Web-{5B0075AB-25B4-A2FA-B9C8-BFC3ED9D4787}" dt="2025-03-20T16:00:28.932" v="5"/>
          <pc:sldLayoutMkLst>
            <pc:docMk/>
            <pc:sldMasterMk cId="2460954070" sldId="2147483660"/>
            <pc:sldLayoutMk cId="2202905451" sldId="2147483670"/>
          </pc:sldLayoutMkLst>
        </pc:sldLayoutChg>
        <pc:sldLayoutChg chg="add del">
          <pc:chgData name="L'Heureux, Jennifer (HOU)" userId="S::jennifer.lheureux@mahouse.gov::b74aa9a6-2def-4898-b145-945e79a37c3c" providerId="AD" clId="Web-{5B0075AB-25B4-A2FA-B9C8-BFC3ED9D4787}" dt="2025-03-20T16:00:28.932" v="5"/>
          <pc:sldLayoutMkLst>
            <pc:docMk/>
            <pc:sldMasterMk cId="2460954070" sldId="2147483660"/>
            <pc:sldLayoutMk cId="3479445657" sldId="2147483671"/>
          </pc:sldLayoutMkLst>
        </pc:sldLayoutChg>
      </pc:sldMasterChg>
      <pc:sldMasterChg chg="add del addSldLayout delSldLayout modSldLayout">
        <pc:chgData name="L'Heureux, Jennifer (HOU)" userId="S::jennifer.lheureux@mahouse.gov::b74aa9a6-2def-4898-b145-945e79a37c3c" providerId="AD" clId="Web-{5B0075AB-25B4-A2FA-B9C8-BFC3ED9D4787}" dt="2025-03-20T16:00:28.932" v="5"/>
        <pc:sldMasterMkLst>
          <pc:docMk/>
          <pc:sldMasterMk cId="3746594039" sldId="2147483672"/>
        </pc:sldMasterMkLst>
        <pc:sldLayoutChg chg="add del mod replId">
          <pc:chgData name="L'Heureux, Jennifer (HOU)" userId="S::jennifer.lheureux@mahouse.gov::b74aa9a6-2def-4898-b145-945e79a37c3c" providerId="AD" clId="Web-{5B0075AB-25B4-A2FA-B9C8-BFC3ED9D4787}" dt="2025-03-20T16:00:28.932" v="5"/>
          <pc:sldLayoutMkLst>
            <pc:docMk/>
            <pc:sldMasterMk cId="3746594039" sldId="2147483672"/>
            <pc:sldLayoutMk cId="197210868" sldId="2147483673"/>
          </pc:sldLayoutMkLst>
        </pc:sldLayoutChg>
        <pc:sldLayoutChg chg="add del mod replId">
          <pc:chgData name="L'Heureux, Jennifer (HOU)" userId="S::jennifer.lheureux@mahouse.gov::b74aa9a6-2def-4898-b145-945e79a37c3c" providerId="AD" clId="Web-{5B0075AB-25B4-A2FA-B9C8-BFC3ED9D4787}" dt="2025-03-20T16:00:28.932" v="5"/>
          <pc:sldLayoutMkLst>
            <pc:docMk/>
            <pc:sldMasterMk cId="3746594039" sldId="2147483672"/>
            <pc:sldLayoutMk cId="3428686087" sldId="2147483674"/>
          </pc:sldLayoutMkLst>
        </pc:sldLayoutChg>
        <pc:sldLayoutChg chg="add del mod replId">
          <pc:chgData name="L'Heureux, Jennifer (HOU)" userId="S::jennifer.lheureux@mahouse.gov::b74aa9a6-2def-4898-b145-945e79a37c3c" providerId="AD" clId="Web-{5B0075AB-25B4-A2FA-B9C8-BFC3ED9D4787}" dt="2025-03-20T16:00:28.932" v="5"/>
          <pc:sldLayoutMkLst>
            <pc:docMk/>
            <pc:sldMasterMk cId="3746594039" sldId="2147483672"/>
            <pc:sldLayoutMk cId="218402731" sldId="2147483675"/>
          </pc:sldLayoutMkLst>
        </pc:sldLayoutChg>
        <pc:sldLayoutChg chg="add del mod replId">
          <pc:chgData name="L'Heureux, Jennifer (HOU)" userId="S::jennifer.lheureux@mahouse.gov::b74aa9a6-2def-4898-b145-945e79a37c3c" providerId="AD" clId="Web-{5B0075AB-25B4-A2FA-B9C8-BFC3ED9D4787}" dt="2025-03-20T16:00:28.932" v="5"/>
          <pc:sldLayoutMkLst>
            <pc:docMk/>
            <pc:sldMasterMk cId="3746594039" sldId="2147483672"/>
            <pc:sldLayoutMk cId="3474061197" sldId="2147483676"/>
          </pc:sldLayoutMkLst>
        </pc:sldLayoutChg>
        <pc:sldLayoutChg chg="add del mod replId">
          <pc:chgData name="L'Heureux, Jennifer (HOU)" userId="S::jennifer.lheureux@mahouse.gov::b74aa9a6-2def-4898-b145-945e79a37c3c" providerId="AD" clId="Web-{5B0075AB-25B4-A2FA-B9C8-BFC3ED9D4787}" dt="2025-03-20T16:00:28.932" v="5"/>
          <pc:sldLayoutMkLst>
            <pc:docMk/>
            <pc:sldMasterMk cId="3746594039" sldId="2147483672"/>
            <pc:sldLayoutMk cId="4135911652" sldId="2147483677"/>
          </pc:sldLayoutMkLst>
        </pc:sldLayoutChg>
        <pc:sldLayoutChg chg="add del mod replId">
          <pc:chgData name="L'Heureux, Jennifer (HOU)" userId="S::jennifer.lheureux@mahouse.gov::b74aa9a6-2def-4898-b145-945e79a37c3c" providerId="AD" clId="Web-{5B0075AB-25B4-A2FA-B9C8-BFC3ED9D4787}" dt="2025-03-20T16:00:28.932" v="5"/>
          <pc:sldLayoutMkLst>
            <pc:docMk/>
            <pc:sldMasterMk cId="3746594039" sldId="2147483672"/>
            <pc:sldLayoutMk cId="1560661044" sldId="2147483678"/>
          </pc:sldLayoutMkLst>
        </pc:sldLayoutChg>
        <pc:sldLayoutChg chg="add del mod replId">
          <pc:chgData name="L'Heureux, Jennifer (HOU)" userId="S::jennifer.lheureux@mahouse.gov::b74aa9a6-2def-4898-b145-945e79a37c3c" providerId="AD" clId="Web-{5B0075AB-25B4-A2FA-B9C8-BFC3ED9D4787}" dt="2025-03-20T16:00:28.932" v="5"/>
          <pc:sldLayoutMkLst>
            <pc:docMk/>
            <pc:sldMasterMk cId="3746594039" sldId="2147483672"/>
            <pc:sldLayoutMk cId="1109971483" sldId="2147483679"/>
          </pc:sldLayoutMkLst>
        </pc:sldLayoutChg>
        <pc:sldLayoutChg chg="add del mod replId">
          <pc:chgData name="L'Heureux, Jennifer (HOU)" userId="S::jennifer.lheureux@mahouse.gov::b74aa9a6-2def-4898-b145-945e79a37c3c" providerId="AD" clId="Web-{5B0075AB-25B4-A2FA-B9C8-BFC3ED9D4787}" dt="2025-03-20T16:00:28.932" v="5"/>
          <pc:sldLayoutMkLst>
            <pc:docMk/>
            <pc:sldMasterMk cId="3746594039" sldId="2147483672"/>
            <pc:sldLayoutMk cId="2894531509" sldId="2147483680"/>
          </pc:sldLayoutMkLst>
        </pc:sldLayoutChg>
        <pc:sldLayoutChg chg="add del mod replId">
          <pc:chgData name="L'Heureux, Jennifer (HOU)" userId="S::jennifer.lheureux@mahouse.gov::b74aa9a6-2def-4898-b145-945e79a37c3c" providerId="AD" clId="Web-{5B0075AB-25B4-A2FA-B9C8-BFC3ED9D4787}" dt="2025-03-20T16:00:28.932" v="5"/>
          <pc:sldLayoutMkLst>
            <pc:docMk/>
            <pc:sldMasterMk cId="3746594039" sldId="2147483672"/>
            <pc:sldLayoutMk cId="2439829343" sldId="2147483681"/>
          </pc:sldLayoutMkLst>
        </pc:sldLayoutChg>
        <pc:sldLayoutChg chg="add del mod replId">
          <pc:chgData name="L'Heureux, Jennifer (HOU)" userId="S::jennifer.lheureux@mahouse.gov::b74aa9a6-2def-4898-b145-945e79a37c3c" providerId="AD" clId="Web-{5B0075AB-25B4-A2FA-B9C8-BFC3ED9D4787}" dt="2025-03-20T16:00:28.932" v="5"/>
          <pc:sldLayoutMkLst>
            <pc:docMk/>
            <pc:sldMasterMk cId="3746594039" sldId="2147483672"/>
            <pc:sldLayoutMk cId="1605261477" sldId="2147483682"/>
          </pc:sldLayoutMkLst>
        </pc:sldLayoutChg>
        <pc:sldLayoutChg chg="add del mod replId">
          <pc:chgData name="L'Heureux, Jennifer (HOU)" userId="S::jennifer.lheureux@mahouse.gov::b74aa9a6-2def-4898-b145-945e79a37c3c" providerId="AD" clId="Web-{5B0075AB-25B4-A2FA-B9C8-BFC3ED9D4787}" dt="2025-03-20T16:00:28.932" v="5"/>
          <pc:sldLayoutMkLst>
            <pc:docMk/>
            <pc:sldMasterMk cId="3746594039" sldId="2147483672"/>
            <pc:sldLayoutMk cId="4147048704" sldId="2147483683"/>
          </pc:sldLayoutMkLst>
        </pc:sldLayoutChg>
      </pc:sldMasterChg>
    </pc:docChg>
  </pc:docChgLst>
  <pc:docChgLst>
    <pc:chgData name="L'Heureux, Jennifer (HOU)" userId="S::jennifer.lheureux@mahouse.gov::b74aa9a6-2def-4898-b145-945e79a37c3c" providerId="AD" clId="Web-{37F7E690-C824-FB3D-A5AD-02A10DF4E5DB}"/>
    <pc:docChg chg="addSld delSld modSld sldOrd">
      <pc:chgData name="L'Heureux, Jennifer (HOU)" userId="S::jennifer.lheureux@mahouse.gov::b74aa9a6-2def-4898-b145-945e79a37c3c" providerId="AD" clId="Web-{37F7E690-C824-FB3D-A5AD-02A10DF4E5DB}" dt="2025-04-08T13:29:51.326" v="609"/>
      <pc:docMkLst>
        <pc:docMk/>
      </pc:docMkLst>
      <pc:sldChg chg="modSp">
        <pc:chgData name="L'Heureux, Jennifer (HOU)" userId="S::jennifer.lheureux@mahouse.gov::b74aa9a6-2def-4898-b145-945e79a37c3c" providerId="AD" clId="Web-{37F7E690-C824-FB3D-A5AD-02A10DF4E5DB}" dt="2025-04-07T03:04:02.184" v="120" actId="1076"/>
        <pc:sldMkLst>
          <pc:docMk/>
          <pc:sldMk cId="73479007" sldId="258"/>
        </pc:sldMkLst>
        <pc:spChg chg="mod">
          <ac:chgData name="L'Heureux, Jennifer (HOU)" userId="S::jennifer.lheureux@mahouse.gov::b74aa9a6-2def-4898-b145-945e79a37c3c" providerId="AD" clId="Web-{37F7E690-C824-FB3D-A5AD-02A10DF4E5DB}" dt="2025-04-07T03:04:02.184" v="120" actId="1076"/>
          <ac:spMkLst>
            <pc:docMk/>
            <pc:sldMk cId="73479007" sldId="258"/>
            <ac:spMk id="3" creationId="{F12E61D5-8368-1113-C72C-CBEE4E4CC02B}"/>
          </ac:spMkLst>
        </pc:spChg>
      </pc:sldChg>
      <pc:sldChg chg="modSp">
        <pc:chgData name="L'Heureux, Jennifer (HOU)" userId="S::jennifer.lheureux@mahouse.gov::b74aa9a6-2def-4898-b145-945e79a37c3c" providerId="AD" clId="Web-{37F7E690-C824-FB3D-A5AD-02A10DF4E5DB}" dt="2025-04-08T13:23:32.721" v="588" actId="20577"/>
        <pc:sldMkLst>
          <pc:docMk/>
          <pc:sldMk cId="54872266" sldId="262"/>
        </pc:sldMkLst>
        <pc:spChg chg="mod">
          <ac:chgData name="L'Heureux, Jennifer (HOU)" userId="S::jennifer.lheureux@mahouse.gov::b74aa9a6-2def-4898-b145-945e79a37c3c" providerId="AD" clId="Web-{37F7E690-C824-FB3D-A5AD-02A10DF4E5DB}" dt="2025-04-08T13:23:32.721" v="588" actId="20577"/>
          <ac:spMkLst>
            <pc:docMk/>
            <pc:sldMk cId="54872266" sldId="262"/>
            <ac:spMk id="3" creationId="{C10D7227-440E-006A-C1C0-2BD77E4BFCBE}"/>
          </ac:spMkLst>
        </pc:spChg>
      </pc:sldChg>
      <pc:sldChg chg="delSp modSp">
        <pc:chgData name="L'Heureux, Jennifer (HOU)" userId="S::jennifer.lheureux@mahouse.gov::b74aa9a6-2def-4898-b145-945e79a37c3c" providerId="AD" clId="Web-{37F7E690-C824-FB3D-A5AD-02A10DF4E5DB}" dt="2025-04-08T13:22:39.253" v="575" actId="20577"/>
        <pc:sldMkLst>
          <pc:docMk/>
          <pc:sldMk cId="1528796944" sldId="265"/>
        </pc:sldMkLst>
        <pc:spChg chg="mod">
          <ac:chgData name="L'Heureux, Jennifer (HOU)" userId="S::jennifer.lheureux@mahouse.gov::b74aa9a6-2def-4898-b145-945e79a37c3c" providerId="AD" clId="Web-{37F7E690-C824-FB3D-A5AD-02A10DF4E5DB}" dt="2025-04-08T13:22:39.253" v="575" actId="20577"/>
          <ac:spMkLst>
            <pc:docMk/>
            <pc:sldMk cId="1528796944" sldId="265"/>
            <ac:spMk id="3" creationId="{5654BEBC-B48B-AB43-3C0F-E3F7F976810D}"/>
          </ac:spMkLst>
        </pc:spChg>
        <pc:spChg chg="del">
          <ac:chgData name="L'Heureux, Jennifer (HOU)" userId="S::jennifer.lheureux@mahouse.gov::b74aa9a6-2def-4898-b145-945e79a37c3c" providerId="AD" clId="Web-{37F7E690-C824-FB3D-A5AD-02A10DF4E5DB}" dt="2025-04-08T00:34:21.933" v="509"/>
          <ac:spMkLst>
            <pc:docMk/>
            <pc:sldMk cId="1528796944" sldId="265"/>
            <ac:spMk id="7" creationId="{0140E66C-E584-51CF-5A38-FB62A4B6F0D2}"/>
          </ac:spMkLst>
        </pc:spChg>
      </pc:sldChg>
      <pc:sldChg chg="modSp del">
        <pc:chgData name="L'Heureux, Jennifer (HOU)" userId="S::jennifer.lheureux@mahouse.gov::b74aa9a6-2def-4898-b145-945e79a37c3c" providerId="AD" clId="Web-{37F7E690-C824-FB3D-A5AD-02A10DF4E5DB}" dt="2025-04-07T16:09:48.334" v="131"/>
        <pc:sldMkLst>
          <pc:docMk/>
          <pc:sldMk cId="1090195605" sldId="266"/>
        </pc:sldMkLst>
        <pc:spChg chg="mod">
          <ac:chgData name="L'Heureux, Jennifer (HOU)" userId="S::jennifer.lheureux@mahouse.gov::b74aa9a6-2def-4898-b145-945e79a37c3c" providerId="AD" clId="Web-{37F7E690-C824-FB3D-A5AD-02A10DF4E5DB}" dt="2025-04-07T02:26:16.198" v="7" actId="20577"/>
          <ac:spMkLst>
            <pc:docMk/>
            <pc:sldMk cId="1090195605" sldId="266"/>
            <ac:spMk id="3" creationId="{196E7652-E033-6C62-1C4B-50D56AE38EC8}"/>
          </ac:spMkLst>
        </pc:spChg>
      </pc:sldChg>
      <pc:sldChg chg="addSp delSp modSp add ord replId">
        <pc:chgData name="L'Heureux, Jennifer (HOU)" userId="S::jennifer.lheureux@mahouse.gov::b74aa9a6-2def-4898-b145-945e79a37c3c" providerId="AD" clId="Web-{37F7E690-C824-FB3D-A5AD-02A10DF4E5DB}" dt="2025-04-07T03:05:15.121" v="127"/>
        <pc:sldMkLst>
          <pc:docMk/>
          <pc:sldMk cId="2786487002" sldId="271"/>
        </pc:sldMkLst>
        <pc:spChg chg="mod">
          <ac:chgData name="L'Heureux, Jennifer (HOU)" userId="S::jennifer.lheureux@mahouse.gov::b74aa9a6-2def-4898-b145-945e79a37c3c" providerId="AD" clId="Web-{37F7E690-C824-FB3D-A5AD-02A10DF4E5DB}" dt="2025-04-07T02:59:39.685" v="32" actId="20577"/>
          <ac:spMkLst>
            <pc:docMk/>
            <pc:sldMk cId="2786487002" sldId="271"/>
            <ac:spMk id="2" creationId="{4C87216C-8EA2-4669-4BE6-2716682E8C55}"/>
          </ac:spMkLst>
        </pc:spChg>
        <pc:spChg chg="del mod">
          <ac:chgData name="L'Heureux, Jennifer (HOU)" userId="S::jennifer.lheureux@mahouse.gov::b74aa9a6-2def-4898-b145-945e79a37c3c" providerId="AD" clId="Web-{37F7E690-C824-FB3D-A5AD-02A10DF4E5DB}" dt="2025-04-07T02:59:16.560" v="17"/>
          <ac:spMkLst>
            <pc:docMk/>
            <pc:sldMk cId="2786487002" sldId="271"/>
            <ac:spMk id="3" creationId="{0751D894-B603-78DC-42C5-606AF180D002}"/>
          </ac:spMkLst>
        </pc:spChg>
        <pc:spChg chg="add del mod">
          <ac:chgData name="L'Heureux, Jennifer (HOU)" userId="S::jennifer.lheureux@mahouse.gov::b74aa9a6-2def-4898-b145-945e79a37c3c" providerId="AD" clId="Web-{37F7E690-C824-FB3D-A5AD-02A10DF4E5DB}" dt="2025-04-07T02:59:22.028" v="18"/>
          <ac:spMkLst>
            <pc:docMk/>
            <pc:sldMk cId="2786487002" sldId="271"/>
            <ac:spMk id="8" creationId="{57EB8561-6B12-0DBC-45EA-EB258E3B9B55}"/>
          </ac:spMkLst>
        </pc:spChg>
        <pc:spChg chg="add del mod">
          <ac:chgData name="L'Heureux, Jennifer (HOU)" userId="S::jennifer.lheureux@mahouse.gov::b74aa9a6-2def-4898-b145-945e79a37c3c" providerId="AD" clId="Web-{37F7E690-C824-FB3D-A5AD-02A10DF4E5DB}" dt="2025-04-07T03:05:15.121" v="127"/>
          <ac:spMkLst>
            <pc:docMk/>
            <pc:sldMk cId="2786487002" sldId="271"/>
            <ac:spMk id="9" creationId="{C61FD53C-1CB1-BE51-AF60-1DDFCA581863}"/>
          </ac:spMkLst>
        </pc:spChg>
        <pc:picChg chg="add mod">
          <ac:chgData name="L'Heureux, Jennifer (HOU)" userId="S::jennifer.lheureux@mahouse.gov::b74aa9a6-2def-4898-b145-945e79a37c3c" providerId="AD" clId="Web-{37F7E690-C824-FB3D-A5AD-02A10DF4E5DB}" dt="2025-04-07T02:59:48.434" v="34" actId="1076"/>
          <ac:picMkLst>
            <pc:docMk/>
            <pc:sldMk cId="2786487002" sldId="271"/>
            <ac:picMk id="5" creationId="{64B9AE92-AAB6-BA22-BC55-DB2D7A2BB2BB}"/>
          </ac:picMkLst>
        </pc:picChg>
      </pc:sldChg>
      <pc:sldChg chg="modSp add ord replId">
        <pc:chgData name="L'Heureux, Jennifer (HOU)" userId="S::jennifer.lheureux@mahouse.gov::b74aa9a6-2def-4898-b145-945e79a37c3c" providerId="AD" clId="Web-{37F7E690-C824-FB3D-A5AD-02A10DF4E5DB}" dt="2025-04-08T13:23:47.986" v="589" actId="20577"/>
        <pc:sldMkLst>
          <pc:docMk/>
          <pc:sldMk cId="657564654" sldId="272"/>
        </pc:sldMkLst>
        <pc:spChg chg="mod">
          <ac:chgData name="L'Heureux, Jennifer (HOU)" userId="S::jennifer.lheureux@mahouse.gov::b74aa9a6-2def-4898-b145-945e79a37c3c" providerId="AD" clId="Web-{37F7E690-C824-FB3D-A5AD-02A10DF4E5DB}" dt="2025-04-07T03:00:57.997" v="38" actId="20577"/>
          <ac:spMkLst>
            <pc:docMk/>
            <pc:sldMk cId="657564654" sldId="272"/>
            <ac:spMk id="2" creationId="{936E87FD-B3C3-9F1C-4EF8-D928727E9737}"/>
          </ac:spMkLst>
        </pc:spChg>
        <pc:spChg chg="mod">
          <ac:chgData name="L'Heureux, Jennifer (HOU)" userId="S::jennifer.lheureux@mahouse.gov::b74aa9a6-2def-4898-b145-945e79a37c3c" providerId="AD" clId="Web-{37F7E690-C824-FB3D-A5AD-02A10DF4E5DB}" dt="2025-04-08T13:23:47.986" v="589" actId="20577"/>
          <ac:spMkLst>
            <pc:docMk/>
            <pc:sldMk cId="657564654" sldId="272"/>
            <ac:spMk id="3" creationId="{7975B239-B8C7-885C-9E37-3E8848E89184}"/>
          </ac:spMkLst>
        </pc:spChg>
      </pc:sldChg>
      <pc:sldChg chg="modSp add replId">
        <pc:chgData name="L'Heureux, Jennifer (HOU)" userId="S::jennifer.lheureux@mahouse.gov::b74aa9a6-2def-4898-b145-945e79a37c3c" providerId="AD" clId="Web-{37F7E690-C824-FB3D-A5AD-02A10DF4E5DB}" dt="2025-04-07T03:05:25.105" v="130" actId="1076"/>
        <pc:sldMkLst>
          <pc:docMk/>
          <pc:sldMk cId="3224271529" sldId="273"/>
        </pc:sldMkLst>
        <pc:spChg chg="mod">
          <ac:chgData name="L'Heureux, Jennifer (HOU)" userId="S::jennifer.lheureux@mahouse.gov::b74aa9a6-2def-4898-b145-945e79a37c3c" providerId="AD" clId="Web-{37F7E690-C824-FB3D-A5AD-02A10DF4E5DB}" dt="2025-04-07T03:05:25.105" v="130" actId="1076"/>
          <ac:spMkLst>
            <pc:docMk/>
            <pc:sldMk cId="3224271529" sldId="273"/>
            <ac:spMk id="9" creationId="{C475F23D-3DB4-89C1-D783-2AF9C47DD883}"/>
          </ac:spMkLst>
        </pc:spChg>
      </pc:sldChg>
      <pc:sldChg chg="delSp modSp add del replId">
        <pc:chgData name="L'Heureux, Jennifer (HOU)" userId="S::jennifer.lheureux@mahouse.gov::b74aa9a6-2def-4898-b145-945e79a37c3c" providerId="AD" clId="Web-{37F7E690-C824-FB3D-A5AD-02A10DF4E5DB}" dt="2025-04-08T13:26:36.688" v="606"/>
        <pc:sldMkLst>
          <pc:docMk/>
          <pc:sldMk cId="3323225195" sldId="274"/>
        </pc:sldMkLst>
        <pc:spChg chg="mod">
          <ac:chgData name="L'Heureux, Jennifer (HOU)" userId="S::jennifer.lheureux@mahouse.gov::b74aa9a6-2def-4898-b145-945e79a37c3c" providerId="AD" clId="Web-{37F7E690-C824-FB3D-A5AD-02A10DF4E5DB}" dt="2025-04-07T16:12:50.067" v="141" actId="20577"/>
          <ac:spMkLst>
            <pc:docMk/>
            <pc:sldMk cId="3323225195" sldId="274"/>
            <ac:spMk id="2" creationId="{2ADF8A10-A7B0-F0CB-514B-C344272EC9E0}"/>
          </ac:spMkLst>
        </pc:spChg>
        <pc:spChg chg="del mod">
          <ac:chgData name="L'Heureux, Jennifer (HOU)" userId="S::jennifer.lheureux@mahouse.gov::b74aa9a6-2def-4898-b145-945e79a37c3c" providerId="AD" clId="Web-{37F7E690-C824-FB3D-A5AD-02A10DF4E5DB}" dt="2025-04-07T21:16:33.277" v="272"/>
          <ac:spMkLst>
            <pc:docMk/>
            <pc:sldMk cId="3323225195" sldId="274"/>
            <ac:spMk id="3" creationId="{A42427A4-7700-7235-A3CB-448C4196312F}"/>
          </ac:spMkLst>
        </pc:spChg>
      </pc:sldChg>
      <pc:sldChg chg="modSp add del replId">
        <pc:chgData name="L'Heureux, Jennifer (HOU)" userId="S::jennifer.lheureux@mahouse.gov::b74aa9a6-2def-4898-b145-945e79a37c3c" providerId="AD" clId="Web-{37F7E690-C824-FB3D-A5AD-02A10DF4E5DB}" dt="2025-04-08T13:29:51.326" v="609"/>
        <pc:sldMkLst>
          <pc:docMk/>
          <pc:sldMk cId="2121857773" sldId="275"/>
        </pc:sldMkLst>
        <pc:spChg chg="mod">
          <ac:chgData name="L'Heureux, Jennifer (HOU)" userId="S::jennifer.lheureux@mahouse.gov::b74aa9a6-2def-4898-b145-945e79a37c3c" providerId="AD" clId="Web-{37F7E690-C824-FB3D-A5AD-02A10DF4E5DB}" dt="2025-04-07T16:17:08.487" v="144" actId="20577"/>
          <ac:spMkLst>
            <pc:docMk/>
            <pc:sldMk cId="2121857773" sldId="275"/>
            <ac:spMk id="2" creationId="{1A7E7884-547D-DC90-C71C-3A75CA9E2DEE}"/>
          </ac:spMkLst>
        </pc:spChg>
        <pc:spChg chg="mod">
          <ac:chgData name="L'Heureux, Jennifer (HOU)" userId="S::jennifer.lheureux@mahouse.gov::b74aa9a6-2def-4898-b145-945e79a37c3c" providerId="AD" clId="Web-{37F7E690-C824-FB3D-A5AD-02A10DF4E5DB}" dt="2025-04-07T16:24:21.375" v="185" actId="20577"/>
          <ac:spMkLst>
            <pc:docMk/>
            <pc:sldMk cId="2121857773" sldId="275"/>
            <ac:spMk id="3" creationId="{D9B939FD-5F85-6261-421B-4EDA7C6DDF7D}"/>
          </ac:spMkLst>
        </pc:spChg>
      </pc:sldChg>
      <pc:sldChg chg="addSp delSp modSp add ord replId">
        <pc:chgData name="L'Heureux, Jennifer (HOU)" userId="S::jennifer.lheureux@mahouse.gov::b74aa9a6-2def-4898-b145-945e79a37c3c" providerId="AD" clId="Web-{37F7E690-C824-FB3D-A5AD-02A10DF4E5DB}" dt="2025-04-08T13:26:45.062" v="608" actId="1076"/>
        <pc:sldMkLst>
          <pc:docMk/>
          <pc:sldMk cId="2584220644" sldId="276"/>
        </pc:sldMkLst>
        <pc:spChg chg="mod">
          <ac:chgData name="L'Heureux, Jennifer (HOU)" userId="S::jennifer.lheureux@mahouse.gov::b74aa9a6-2def-4898-b145-945e79a37c3c" providerId="AD" clId="Web-{37F7E690-C824-FB3D-A5AD-02A10DF4E5DB}" dt="2025-04-08T13:26:45.062" v="608" actId="1076"/>
          <ac:spMkLst>
            <pc:docMk/>
            <pc:sldMk cId="2584220644" sldId="276"/>
            <ac:spMk id="2" creationId="{EBA41233-71C7-8B7A-9150-31A3FEF519C0}"/>
          </ac:spMkLst>
        </pc:spChg>
        <pc:spChg chg="del">
          <ac:chgData name="L'Heureux, Jennifer (HOU)" userId="S::jennifer.lheureux@mahouse.gov::b74aa9a6-2def-4898-b145-945e79a37c3c" providerId="AD" clId="Web-{37F7E690-C824-FB3D-A5AD-02A10DF4E5DB}" dt="2025-04-08T13:26:27.750" v="602"/>
          <ac:spMkLst>
            <pc:docMk/>
            <pc:sldMk cId="2584220644" sldId="276"/>
            <ac:spMk id="3" creationId="{D79D2AA0-671C-6EB1-B5D1-E5978FD5ECB2}"/>
          </ac:spMkLst>
        </pc:spChg>
        <pc:spChg chg="add del mod">
          <ac:chgData name="L'Heureux, Jennifer (HOU)" userId="S::jennifer.lheureux@mahouse.gov::b74aa9a6-2def-4898-b145-945e79a37c3c" providerId="AD" clId="Web-{37F7E690-C824-FB3D-A5AD-02A10DF4E5DB}" dt="2025-04-08T13:26:30.297" v="604"/>
          <ac:spMkLst>
            <pc:docMk/>
            <pc:sldMk cId="2584220644" sldId="276"/>
            <ac:spMk id="6" creationId="{9A2493DF-18B8-9E01-ACB9-7496556E12A0}"/>
          </ac:spMkLst>
        </pc:spChg>
        <pc:picChg chg="del">
          <ac:chgData name="L'Heureux, Jennifer (HOU)" userId="S::jennifer.lheureux@mahouse.gov::b74aa9a6-2def-4898-b145-945e79a37c3c" providerId="AD" clId="Web-{37F7E690-C824-FB3D-A5AD-02A10DF4E5DB}" dt="2025-04-08T13:26:28.875" v="603"/>
          <ac:picMkLst>
            <pc:docMk/>
            <pc:sldMk cId="2584220644" sldId="276"/>
            <ac:picMk id="4" creationId="{4382C839-7A23-B534-EC8D-3C490C379178}"/>
          </ac:picMkLst>
        </pc:picChg>
      </pc:sldChg>
    </pc:docChg>
  </pc:docChgLst>
  <pc:docChgLst>
    <pc:chgData name="L'Heureux, Jennifer (HOU)" userId="S::jennifer.lheureux@mahouse.gov::b74aa9a6-2def-4898-b145-945e79a37c3c" providerId="AD" clId="Web-{89E9D7BB-DC02-E86B-24F8-545E3B1AD21F}"/>
    <pc:docChg chg="modSld">
      <pc:chgData name="L'Heureux, Jennifer (HOU)" userId="S::jennifer.lheureux@mahouse.gov::b74aa9a6-2def-4898-b145-945e79a37c3c" providerId="AD" clId="Web-{89E9D7BB-DC02-E86B-24F8-545E3B1AD21F}" dt="2025-04-03T17:19:06.708" v="12" actId="20577"/>
      <pc:docMkLst>
        <pc:docMk/>
      </pc:docMkLst>
      <pc:sldChg chg="modSp">
        <pc:chgData name="L'Heureux, Jennifer (HOU)" userId="S::jennifer.lheureux@mahouse.gov::b74aa9a6-2def-4898-b145-945e79a37c3c" providerId="AD" clId="Web-{89E9D7BB-DC02-E86B-24F8-545E3B1AD21F}" dt="2025-04-03T17:19:06.708" v="12" actId="20577"/>
        <pc:sldMkLst>
          <pc:docMk/>
          <pc:sldMk cId="1090195605" sldId="266"/>
        </pc:sldMkLst>
        <pc:spChg chg="mod">
          <ac:chgData name="L'Heureux, Jennifer (HOU)" userId="S::jennifer.lheureux@mahouse.gov::b74aa9a6-2def-4898-b145-945e79a37c3c" providerId="AD" clId="Web-{89E9D7BB-DC02-E86B-24F8-545E3B1AD21F}" dt="2025-04-03T17:19:06.708" v="12" actId="20577"/>
          <ac:spMkLst>
            <pc:docMk/>
            <pc:sldMk cId="1090195605" sldId="266"/>
            <ac:spMk id="3" creationId="{196E7652-E033-6C62-1C4B-50D56AE38EC8}"/>
          </ac:spMkLst>
        </pc:spChg>
      </pc:sldChg>
    </pc:docChg>
  </pc:docChgLst>
  <pc:docChgLst>
    <pc:chgData name="L'Heureux, Jennifer (HOU)" userId="S::jennifer.lheureux@mahouse.gov::b74aa9a6-2def-4898-b145-945e79a37c3c" providerId="AD" clId="Web-{065FFE02-B4B2-5FBC-19C7-5748FA253211}"/>
    <pc:docChg chg="modSld">
      <pc:chgData name="L'Heureux, Jennifer (HOU)" userId="S::jennifer.lheureux@mahouse.gov::b74aa9a6-2def-4898-b145-945e79a37c3c" providerId="AD" clId="Web-{065FFE02-B4B2-5FBC-19C7-5748FA253211}" dt="2025-03-14T14:14:51.614" v="7" actId="20577"/>
      <pc:docMkLst>
        <pc:docMk/>
      </pc:docMkLst>
      <pc:sldChg chg="modSp">
        <pc:chgData name="L'Heureux, Jennifer (HOU)" userId="S::jennifer.lheureux@mahouse.gov::b74aa9a6-2def-4898-b145-945e79a37c3c" providerId="AD" clId="Web-{065FFE02-B4B2-5FBC-19C7-5748FA253211}" dt="2025-03-14T14:14:51.614" v="7" actId="20577"/>
        <pc:sldMkLst>
          <pc:docMk/>
          <pc:sldMk cId="676638611" sldId="257"/>
        </pc:sldMkLst>
        <pc:spChg chg="mod">
          <ac:chgData name="L'Heureux, Jennifer (HOU)" userId="S::jennifer.lheureux@mahouse.gov::b74aa9a6-2def-4898-b145-945e79a37c3c" providerId="AD" clId="Web-{065FFE02-B4B2-5FBC-19C7-5748FA253211}" dt="2025-03-14T14:14:51.614" v="7" actId="20577"/>
          <ac:spMkLst>
            <pc:docMk/>
            <pc:sldMk cId="676638611" sldId="257"/>
            <ac:spMk id="2" creationId="{935AFE5D-A751-8190-9418-9B94611D4B60}"/>
          </ac:spMkLst>
        </pc:spChg>
      </pc:sldChg>
    </pc:docChg>
  </pc:docChgLst>
  <pc:docChgLst>
    <pc:chgData name="L'Heureux, Jennifer (HOU)" userId="S::jennifer.lheureux@mahouse.gov::b74aa9a6-2def-4898-b145-945e79a37c3c" providerId="AD" clId="Web-{129FB01F-A7A1-5105-BFC3-1AA61AB52490}"/>
    <pc:docChg chg="addSld delSld modSld sldOrd">
      <pc:chgData name="L'Heureux, Jennifer (HOU)" userId="S::jennifer.lheureux@mahouse.gov::b74aa9a6-2def-4898-b145-945e79a37c3c" providerId="AD" clId="Web-{129FB01F-A7A1-5105-BFC3-1AA61AB52490}" dt="2025-03-20T18:43:09.346" v="2299" actId="20577"/>
      <pc:docMkLst>
        <pc:docMk/>
      </pc:docMkLst>
      <pc:sldChg chg="del">
        <pc:chgData name="L'Heureux, Jennifer (HOU)" userId="S::jennifer.lheureux@mahouse.gov::b74aa9a6-2def-4898-b145-945e79a37c3c" providerId="AD" clId="Web-{129FB01F-A7A1-5105-BFC3-1AA61AB52490}" dt="2025-03-20T17:33:06.555" v="2225"/>
        <pc:sldMkLst>
          <pc:docMk/>
          <pc:sldMk cId="676638611" sldId="257"/>
        </pc:sldMkLst>
      </pc:sldChg>
      <pc:sldChg chg="addSp modSp new ord">
        <pc:chgData name="L'Heureux, Jennifer (HOU)" userId="S::jennifer.lheureux@mahouse.gov::b74aa9a6-2def-4898-b145-945e79a37c3c" providerId="AD" clId="Web-{129FB01F-A7A1-5105-BFC3-1AA61AB52490}" dt="2025-03-20T17:37:04.185" v="2263" actId="1076"/>
        <pc:sldMkLst>
          <pc:docMk/>
          <pc:sldMk cId="73479007" sldId="258"/>
        </pc:sldMkLst>
        <pc:spChg chg="mod">
          <ac:chgData name="L'Heureux, Jennifer (HOU)" userId="S::jennifer.lheureux@mahouse.gov::b74aa9a6-2def-4898-b145-945e79a37c3c" providerId="AD" clId="Web-{129FB01F-A7A1-5105-BFC3-1AA61AB52490}" dt="2025-03-20T16:03:23.532" v="15" actId="1076"/>
          <ac:spMkLst>
            <pc:docMk/>
            <pc:sldMk cId="73479007" sldId="258"/>
            <ac:spMk id="2" creationId="{C98061AB-9380-A16F-9B50-DBFEEBF50906}"/>
          </ac:spMkLst>
        </pc:spChg>
        <pc:spChg chg="mod">
          <ac:chgData name="L'Heureux, Jennifer (HOU)" userId="S::jennifer.lheureux@mahouse.gov::b74aa9a6-2def-4898-b145-945e79a37c3c" providerId="AD" clId="Web-{129FB01F-A7A1-5105-BFC3-1AA61AB52490}" dt="2025-03-20T17:37:04.185" v="2263" actId="1076"/>
          <ac:spMkLst>
            <pc:docMk/>
            <pc:sldMk cId="73479007" sldId="258"/>
            <ac:spMk id="3" creationId="{F12E61D5-8368-1113-C72C-CBEE4E4CC02B}"/>
          </ac:spMkLst>
        </pc:spChg>
        <pc:spChg chg="add mod ord">
          <ac:chgData name="L'Heureux, Jennifer (HOU)" userId="S::jennifer.lheureux@mahouse.gov::b74aa9a6-2def-4898-b145-945e79a37c3c" providerId="AD" clId="Web-{129FB01F-A7A1-5105-BFC3-1AA61AB52490}" dt="2025-03-20T16:03:22.110" v="14" actId="1076"/>
          <ac:spMkLst>
            <pc:docMk/>
            <pc:sldMk cId="73479007" sldId="258"/>
            <ac:spMk id="4" creationId="{4CDB3C6C-390A-DB56-1CF1-19272A7DB4DA}"/>
          </ac:spMkLst>
        </pc:spChg>
        <pc:picChg chg="add mod">
          <ac:chgData name="L'Heureux, Jennifer (HOU)" userId="S::jennifer.lheureux@mahouse.gov::b74aa9a6-2def-4898-b145-945e79a37c3c" providerId="AD" clId="Web-{129FB01F-A7A1-5105-BFC3-1AA61AB52490}" dt="2025-03-20T16:03:20.344" v="13" actId="1076"/>
          <ac:picMkLst>
            <pc:docMk/>
            <pc:sldMk cId="73479007" sldId="258"/>
            <ac:picMk id="6" creationId="{FE879417-1BFA-59CC-409F-B8731CFDD9A2}"/>
          </ac:picMkLst>
        </pc:picChg>
      </pc:sldChg>
      <pc:sldChg chg="del">
        <pc:chgData name="L'Heureux, Jennifer (HOU)" userId="S::jennifer.lheureux@mahouse.gov::b74aa9a6-2def-4898-b145-945e79a37c3c" providerId="AD" clId="Web-{129FB01F-A7A1-5105-BFC3-1AA61AB52490}" dt="2025-03-20T16:02:11.109" v="0"/>
        <pc:sldMkLst>
          <pc:docMk/>
          <pc:sldMk cId="3392876411" sldId="258"/>
        </pc:sldMkLst>
      </pc:sldChg>
      <pc:sldChg chg="modSp add replId">
        <pc:chgData name="L'Heureux, Jennifer (HOU)" userId="S::jennifer.lheureux@mahouse.gov::b74aa9a6-2def-4898-b145-945e79a37c3c" providerId="AD" clId="Web-{129FB01F-A7A1-5105-BFC3-1AA61AB52490}" dt="2025-03-20T16:09:47.393" v="316" actId="20577"/>
        <pc:sldMkLst>
          <pc:docMk/>
          <pc:sldMk cId="3199323894" sldId="259"/>
        </pc:sldMkLst>
        <pc:spChg chg="mod">
          <ac:chgData name="L'Heureux, Jennifer (HOU)" userId="S::jennifer.lheureux@mahouse.gov::b74aa9a6-2def-4898-b145-945e79a37c3c" providerId="AD" clId="Web-{129FB01F-A7A1-5105-BFC3-1AA61AB52490}" dt="2025-03-20T16:09:37.346" v="313" actId="20577"/>
          <ac:spMkLst>
            <pc:docMk/>
            <pc:sldMk cId="3199323894" sldId="259"/>
            <ac:spMk id="2" creationId="{E54D7B57-0DA2-40F0-F806-37879D9814FB}"/>
          </ac:spMkLst>
        </pc:spChg>
        <pc:spChg chg="mod">
          <ac:chgData name="L'Heureux, Jennifer (HOU)" userId="S::jennifer.lheureux@mahouse.gov::b74aa9a6-2def-4898-b145-945e79a37c3c" providerId="AD" clId="Web-{129FB01F-A7A1-5105-BFC3-1AA61AB52490}" dt="2025-03-20T16:09:47.393" v="316" actId="20577"/>
          <ac:spMkLst>
            <pc:docMk/>
            <pc:sldMk cId="3199323894" sldId="259"/>
            <ac:spMk id="3" creationId="{E26CC8A5-4588-94AA-9E01-72AB9289A58A}"/>
          </ac:spMkLst>
        </pc:spChg>
      </pc:sldChg>
      <pc:sldChg chg="addSp modSp add replId">
        <pc:chgData name="L'Heureux, Jennifer (HOU)" userId="S::jennifer.lheureux@mahouse.gov::b74aa9a6-2def-4898-b145-945e79a37c3c" providerId="AD" clId="Web-{129FB01F-A7A1-5105-BFC3-1AA61AB52490}" dt="2025-03-20T16:27:03.509" v="1793" actId="20577"/>
        <pc:sldMkLst>
          <pc:docMk/>
          <pc:sldMk cId="2971155534" sldId="260"/>
        </pc:sldMkLst>
        <pc:spChg chg="mod">
          <ac:chgData name="L'Heureux, Jennifer (HOU)" userId="S::jennifer.lheureux@mahouse.gov::b74aa9a6-2def-4898-b145-945e79a37c3c" providerId="AD" clId="Web-{129FB01F-A7A1-5105-BFC3-1AA61AB52490}" dt="2025-03-20T16:10:35.081" v="330" actId="20577"/>
          <ac:spMkLst>
            <pc:docMk/>
            <pc:sldMk cId="2971155534" sldId="260"/>
            <ac:spMk id="2" creationId="{DBF1F219-06D7-5A87-047B-BF90993A66B3}"/>
          </ac:spMkLst>
        </pc:spChg>
        <pc:spChg chg="mod">
          <ac:chgData name="L'Heureux, Jennifer (HOU)" userId="S::jennifer.lheureux@mahouse.gov::b74aa9a6-2def-4898-b145-945e79a37c3c" providerId="AD" clId="Web-{129FB01F-A7A1-5105-BFC3-1AA61AB52490}" dt="2025-03-20T16:27:03.509" v="1793" actId="20577"/>
          <ac:spMkLst>
            <pc:docMk/>
            <pc:sldMk cId="2971155534" sldId="260"/>
            <ac:spMk id="3" creationId="{9BB42689-D783-0C7A-6ED8-AE4C05AB8532}"/>
          </ac:spMkLst>
        </pc:spChg>
        <pc:spChg chg="add mod">
          <ac:chgData name="L'Heureux, Jennifer (HOU)" userId="S::jennifer.lheureux@mahouse.gov::b74aa9a6-2def-4898-b145-945e79a37c3c" providerId="AD" clId="Web-{129FB01F-A7A1-5105-BFC3-1AA61AB52490}" dt="2025-03-20T16:19:26.522" v="1454"/>
          <ac:spMkLst>
            <pc:docMk/>
            <pc:sldMk cId="2971155534" sldId="260"/>
            <ac:spMk id="5" creationId="{60D6DDBA-F524-0D53-172B-8FE153109A9B}"/>
          </ac:spMkLst>
        </pc:spChg>
      </pc:sldChg>
      <pc:sldChg chg="modSp add ord replId">
        <pc:chgData name="L'Heureux, Jennifer (HOU)" userId="S::jennifer.lheureux@mahouse.gov::b74aa9a6-2def-4898-b145-945e79a37c3c" providerId="AD" clId="Web-{129FB01F-A7A1-5105-BFC3-1AA61AB52490}" dt="2025-03-20T16:26:56.165" v="1791" actId="20577"/>
        <pc:sldMkLst>
          <pc:docMk/>
          <pc:sldMk cId="1064382564" sldId="261"/>
        </pc:sldMkLst>
        <pc:spChg chg="mod">
          <ac:chgData name="L'Heureux, Jennifer (HOU)" userId="S::jennifer.lheureux@mahouse.gov::b74aa9a6-2def-4898-b145-945e79a37c3c" providerId="AD" clId="Web-{129FB01F-A7A1-5105-BFC3-1AA61AB52490}" dt="2025-03-20T16:22:40.648" v="1574" actId="20577"/>
          <ac:spMkLst>
            <pc:docMk/>
            <pc:sldMk cId="1064382564" sldId="261"/>
            <ac:spMk id="2" creationId="{278BB2B4-688E-7FF4-BA59-175DE7A52369}"/>
          </ac:spMkLst>
        </pc:spChg>
        <pc:spChg chg="mod">
          <ac:chgData name="L'Heureux, Jennifer (HOU)" userId="S::jennifer.lheureux@mahouse.gov::b74aa9a6-2def-4898-b145-945e79a37c3c" providerId="AD" clId="Web-{129FB01F-A7A1-5105-BFC3-1AA61AB52490}" dt="2025-03-20T16:26:56.165" v="1791" actId="20577"/>
          <ac:spMkLst>
            <pc:docMk/>
            <pc:sldMk cId="1064382564" sldId="261"/>
            <ac:spMk id="3" creationId="{EE28B2A6-9C2D-AFBD-61CC-1BB464CCB8E2}"/>
          </ac:spMkLst>
        </pc:spChg>
      </pc:sldChg>
      <pc:sldChg chg="modSp add del replId">
        <pc:chgData name="L'Heureux, Jennifer (HOU)" userId="S::jennifer.lheureux@mahouse.gov::b74aa9a6-2def-4898-b145-945e79a37c3c" providerId="AD" clId="Web-{129FB01F-A7A1-5105-BFC3-1AA61AB52490}" dt="2025-03-20T16:20:18.913" v="1463"/>
        <pc:sldMkLst>
          <pc:docMk/>
          <pc:sldMk cId="2223750587" sldId="261"/>
        </pc:sldMkLst>
        <pc:spChg chg="mod">
          <ac:chgData name="L'Heureux, Jennifer (HOU)" userId="S::jennifer.lheureux@mahouse.gov::b74aa9a6-2def-4898-b145-945e79a37c3c" providerId="AD" clId="Web-{129FB01F-A7A1-5105-BFC3-1AA61AB52490}" dt="2025-03-20T16:20:12.663" v="1462" actId="20577"/>
          <ac:spMkLst>
            <pc:docMk/>
            <pc:sldMk cId="2223750587" sldId="261"/>
            <ac:spMk id="2" creationId="{A77860B1-B667-C425-562C-62D444F37F70}"/>
          </ac:spMkLst>
        </pc:spChg>
      </pc:sldChg>
      <pc:sldChg chg="modSp add replId">
        <pc:chgData name="L'Heureux, Jennifer (HOU)" userId="S::jennifer.lheureux@mahouse.gov::b74aa9a6-2def-4898-b145-945e79a37c3c" providerId="AD" clId="Web-{129FB01F-A7A1-5105-BFC3-1AA61AB52490}" dt="2025-03-20T16:26:51.477" v="1788" actId="20577"/>
        <pc:sldMkLst>
          <pc:docMk/>
          <pc:sldMk cId="54872266" sldId="262"/>
        </pc:sldMkLst>
        <pc:spChg chg="mod">
          <ac:chgData name="L'Heureux, Jennifer (HOU)" userId="S::jennifer.lheureux@mahouse.gov::b74aa9a6-2def-4898-b145-945e79a37c3c" providerId="AD" clId="Web-{129FB01F-A7A1-5105-BFC3-1AA61AB52490}" dt="2025-03-20T16:23:22.414" v="1580" actId="20577"/>
          <ac:spMkLst>
            <pc:docMk/>
            <pc:sldMk cId="54872266" sldId="262"/>
            <ac:spMk id="2" creationId="{6FFE3FC2-289A-A104-B2C2-AE4BFB4804DE}"/>
          </ac:spMkLst>
        </pc:spChg>
        <pc:spChg chg="mod">
          <ac:chgData name="L'Heureux, Jennifer (HOU)" userId="S::jennifer.lheureux@mahouse.gov::b74aa9a6-2def-4898-b145-945e79a37c3c" providerId="AD" clId="Web-{129FB01F-A7A1-5105-BFC3-1AA61AB52490}" dt="2025-03-20T16:26:51.477" v="1788" actId="20577"/>
          <ac:spMkLst>
            <pc:docMk/>
            <pc:sldMk cId="54872266" sldId="262"/>
            <ac:spMk id="3" creationId="{C10D7227-440E-006A-C1C0-2BD77E4BFCBE}"/>
          </ac:spMkLst>
        </pc:spChg>
      </pc:sldChg>
      <pc:sldChg chg="new del">
        <pc:chgData name="L'Heureux, Jennifer (HOU)" userId="S::jennifer.lheureux@mahouse.gov::b74aa9a6-2def-4898-b145-945e79a37c3c" providerId="AD" clId="Web-{129FB01F-A7A1-5105-BFC3-1AA61AB52490}" dt="2025-03-20T16:23:08.148" v="1578"/>
        <pc:sldMkLst>
          <pc:docMk/>
          <pc:sldMk cId="2029484054" sldId="262"/>
        </pc:sldMkLst>
      </pc:sldChg>
      <pc:sldChg chg="new del">
        <pc:chgData name="L'Heureux, Jennifer (HOU)" userId="S::jennifer.lheureux@mahouse.gov::b74aa9a6-2def-4898-b145-945e79a37c3c" providerId="AD" clId="Web-{129FB01F-A7A1-5105-BFC3-1AA61AB52490}" dt="2025-03-20T17:29:48.035" v="2056"/>
        <pc:sldMkLst>
          <pc:docMk/>
          <pc:sldMk cId="4253264352" sldId="263"/>
        </pc:sldMkLst>
      </pc:sldChg>
      <pc:sldChg chg="add del replId">
        <pc:chgData name="L'Heureux, Jennifer (HOU)" userId="S::jennifer.lheureux@mahouse.gov::b74aa9a6-2def-4898-b145-945e79a37c3c" providerId="AD" clId="Web-{129FB01F-A7A1-5105-BFC3-1AA61AB52490}" dt="2025-03-20T17:29:38.222" v="2054"/>
        <pc:sldMkLst>
          <pc:docMk/>
          <pc:sldMk cId="2001774243" sldId="264"/>
        </pc:sldMkLst>
      </pc:sldChg>
      <pc:sldChg chg="modSp add replId">
        <pc:chgData name="L'Heureux, Jennifer (HOU)" userId="S::jennifer.lheureux@mahouse.gov::b74aa9a6-2def-4898-b145-945e79a37c3c" providerId="AD" clId="Web-{129FB01F-A7A1-5105-BFC3-1AA61AB52490}" dt="2025-03-20T18:43:09.346" v="2299" actId="20577"/>
        <pc:sldMkLst>
          <pc:docMk/>
          <pc:sldMk cId="1528796944" sldId="265"/>
        </pc:sldMkLst>
        <pc:spChg chg="mod">
          <ac:chgData name="L'Heureux, Jennifer (HOU)" userId="S::jennifer.lheureux@mahouse.gov::b74aa9a6-2def-4898-b145-945e79a37c3c" providerId="AD" clId="Web-{129FB01F-A7A1-5105-BFC3-1AA61AB52490}" dt="2025-03-20T16:25:47.399" v="1758" actId="20577"/>
          <ac:spMkLst>
            <pc:docMk/>
            <pc:sldMk cId="1528796944" sldId="265"/>
            <ac:spMk id="2" creationId="{A4ECAEEE-4006-4CC0-5F7A-E57FBEB7C4EF}"/>
          </ac:spMkLst>
        </pc:spChg>
        <pc:spChg chg="mod">
          <ac:chgData name="L'Heureux, Jennifer (HOU)" userId="S::jennifer.lheureux@mahouse.gov::b74aa9a6-2def-4898-b145-945e79a37c3c" providerId="AD" clId="Web-{129FB01F-A7A1-5105-BFC3-1AA61AB52490}" dt="2025-03-20T18:43:09.346" v="2299" actId="20577"/>
          <ac:spMkLst>
            <pc:docMk/>
            <pc:sldMk cId="1528796944" sldId="265"/>
            <ac:spMk id="3" creationId="{5654BEBC-B48B-AB43-3C0F-E3F7F976810D}"/>
          </ac:spMkLst>
        </pc:spChg>
      </pc:sldChg>
      <pc:sldChg chg="modSp add replId">
        <pc:chgData name="L'Heureux, Jennifer (HOU)" userId="S::jennifer.lheureux@mahouse.gov::b74aa9a6-2def-4898-b145-945e79a37c3c" providerId="AD" clId="Web-{129FB01F-A7A1-5105-BFC3-1AA61AB52490}" dt="2025-03-20T17:31:43.084" v="2176" actId="20577"/>
        <pc:sldMkLst>
          <pc:docMk/>
          <pc:sldMk cId="1090195605" sldId="266"/>
        </pc:sldMkLst>
        <pc:spChg chg="mod">
          <ac:chgData name="L'Heureux, Jennifer (HOU)" userId="S::jennifer.lheureux@mahouse.gov::b74aa9a6-2def-4898-b145-945e79a37c3c" providerId="AD" clId="Web-{129FB01F-A7A1-5105-BFC3-1AA61AB52490}" dt="2025-03-20T17:29:56.426" v="2062" actId="20577"/>
          <ac:spMkLst>
            <pc:docMk/>
            <pc:sldMk cId="1090195605" sldId="266"/>
            <ac:spMk id="2" creationId="{801E6B7C-EF71-2170-096C-4903868E11DE}"/>
          </ac:spMkLst>
        </pc:spChg>
        <pc:spChg chg="mod">
          <ac:chgData name="L'Heureux, Jennifer (HOU)" userId="S::jennifer.lheureux@mahouse.gov::b74aa9a6-2def-4898-b145-945e79a37c3c" providerId="AD" clId="Web-{129FB01F-A7A1-5105-BFC3-1AA61AB52490}" dt="2025-03-20T17:31:43.084" v="2176" actId="20577"/>
          <ac:spMkLst>
            <pc:docMk/>
            <pc:sldMk cId="1090195605" sldId="266"/>
            <ac:spMk id="3" creationId="{196E7652-E033-6C62-1C4B-50D56AE38EC8}"/>
          </ac:spMkLst>
        </pc:spChg>
      </pc:sldChg>
      <pc:sldChg chg="delSp modSp add ord replId">
        <pc:chgData name="L'Heureux, Jennifer (HOU)" userId="S::jennifer.lheureux@mahouse.gov::b74aa9a6-2def-4898-b145-945e79a37c3c" providerId="AD" clId="Web-{129FB01F-A7A1-5105-BFC3-1AA61AB52490}" dt="2025-03-20T17:36:21.200" v="2256" actId="20577"/>
        <pc:sldMkLst>
          <pc:docMk/>
          <pc:sldMk cId="1210904870" sldId="267"/>
        </pc:sldMkLst>
        <pc:spChg chg="mod">
          <ac:chgData name="L'Heureux, Jennifer (HOU)" userId="S::jennifer.lheureux@mahouse.gov::b74aa9a6-2def-4898-b145-945e79a37c3c" providerId="AD" clId="Web-{129FB01F-A7A1-5105-BFC3-1AA61AB52490}" dt="2025-03-20T17:32:13.147" v="2185" actId="20577"/>
          <ac:spMkLst>
            <pc:docMk/>
            <pc:sldMk cId="1210904870" sldId="267"/>
            <ac:spMk id="2" creationId="{0E0C7675-B5BE-8977-2C1E-A465A55CAFDA}"/>
          </ac:spMkLst>
        </pc:spChg>
        <pc:spChg chg="mod">
          <ac:chgData name="L'Heureux, Jennifer (HOU)" userId="S::jennifer.lheureux@mahouse.gov::b74aa9a6-2def-4898-b145-945e79a37c3c" providerId="AD" clId="Web-{129FB01F-A7A1-5105-BFC3-1AA61AB52490}" dt="2025-03-20T17:36:21.200" v="2256" actId="20577"/>
          <ac:spMkLst>
            <pc:docMk/>
            <pc:sldMk cId="1210904870" sldId="267"/>
            <ac:spMk id="3" creationId="{390D3C83-5DEF-D6D4-F336-4452F74B13B6}"/>
          </ac:spMkLst>
        </pc:spChg>
        <pc:spChg chg="del">
          <ac:chgData name="L'Heureux, Jennifer (HOU)" userId="S::jennifer.lheureux@mahouse.gov::b74aa9a6-2def-4898-b145-945e79a37c3c" providerId="AD" clId="Web-{129FB01F-A7A1-5105-BFC3-1AA61AB52490}" dt="2025-03-20T17:32:51.945" v="2224"/>
          <ac:spMkLst>
            <pc:docMk/>
            <pc:sldMk cId="1210904870" sldId="267"/>
            <ac:spMk id="5" creationId="{FDC2F307-FE83-3825-AC9E-E0C312117B5D}"/>
          </ac:spMkLst>
        </pc:spChg>
      </pc:sldChg>
      <pc:sldChg chg="delSp modSp add del replId">
        <pc:chgData name="L'Heureux, Jennifer (HOU)" userId="S::jennifer.lheureux@mahouse.gov::b74aa9a6-2def-4898-b145-945e79a37c3c" providerId="AD" clId="Web-{129FB01F-A7A1-5105-BFC3-1AA61AB52490}" dt="2025-03-20T17:33:38.352" v="2233"/>
        <pc:sldMkLst>
          <pc:docMk/>
          <pc:sldMk cId="3829735551" sldId="268"/>
        </pc:sldMkLst>
        <pc:spChg chg="mod">
          <ac:chgData name="L'Heureux, Jennifer (HOU)" userId="S::jennifer.lheureux@mahouse.gov::b74aa9a6-2def-4898-b145-945e79a37c3c" providerId="AD" clId="Web-{129FB01F-A7A1-5105-BFC3-1AA61AB52490}" dt="2025-03-20T17:33:16.180" v="2228" actId="20577"/>
          <ac:spMkLst>
            <pc:docMk/>
            <pc:sldMk cId="3829735551" sldId="268"/>
            <ac:spMk id="2" creationId="{B15787AB-301D-6D16-655E-E597E609B1B0}"/>
          </ac:spMkLst>
        </pc:spChg>
        <pc:spChg chg="del mod">
          <ac:chgData name="L'Heureux, Jennifer (HOU)" userId="S::jennifer.lheureux@mahouse.gov::b74aa9a6-2def-4898-b145-945e79a37c3c" providerId="AD" clId="Web-{129FB01F-A7A1-5105-BFC3-1AA61AB52490}" dt="2025-03-20T17:33:22.071" v="2230"/>
          <ac:spMkLst>
            <pc:docMk/>
            <pc:sldMk cId="3829735551" sldId="268"/>
            <ac:spMk id="3" creationId="{BA2DF88B-7F65-5D9B-ECAF-2F86E17749FD}"/>
          </ac:spMkLst>
        </pc:spChg>
      </pc:sldChg>
      <pc:sldChg chg="modSp add ord replId">
        <pc:chgData name="L'Heureux, Jennifer (HOU)" userId="S::jennifer.lheureux@mahouse.gov::b74aa9a6-2def-4898-b145-945e79a37c3c" providerId="AD" clId="Web-{129FB01F-A7A1-5105-BFC3-1AA61AB52490}" dt="2025-03-20T17:33:55.400" v="2243" actId="1076"/>
        <pc:sldMkLst>
          <pc:docMk/>
          <pc:sldMk cId="215182611" sldId="269"/>
        </pc:sldMkLst>
        <pc:spChg chg="mod">
          <ac:chgData name="L'Heureux, Jennifer (HOU)" userId="S::jennifer.lheureux@mahouse.gov::b74aa9a6-2def-4898-b145-945e79a37c3c" providerId="AD" clId="Web-{129FB01F-A7A1-5105-BFC3-1AA61AB52490}" dt="2025-03-20T17:33:55.400" v="2243" actId="1076"/>
          <ac:spMkLst>
            <pc:docMk/>
            <pc:sldMk cId="215182611" sldId="269"/>
            <ac:spMk id="2" creationId="{5065024D-3E2F-D0C5-EAA8-80E6D2D2B1AE}"/>
          </ac:spMkLst>
        </pc:spChg>
      </pc:sldChg>
    </pc:docChg>
  </pc:docChgLst>
  <pc:docChgLst>
    <pc:chgData name="L'Heureux, Jennifer (HOU)" userId="S::jennifer.lheureux@mahouse.gov::b74aa9a6-2def-4898-b145-945e79a37c3c" providerId="AD" clId="Web-{CB3B349E-ECDE-C472-6889-CAE9364563F1}"/>
    <pc:docChg chg="addSld delSld modSld sldOrd">
      <pc:chgData name="L'Heureux, Jennifer (HOU)" userId="S::jennifer.lheureux@mahouse.gov::b74aa9a6-2def-4898-b145-945e79a37c3c" providerId="AD" clId="Web-{CB3B349E-ECDE-C472-6889-CAE9364563F1}" dt="2025-05-04T23:51:48.546" v="195" actId="20577"/>
      <pc:docMkLst>
        <pc:docMk/>
      </pc:docMkLst>
      <pc:sldChg chg="modSp modCm">
        <pc:chgData name="L'Heureux, Jennifer (HOU)" userId="S::jennifer.lheureux@mahouse.gov::b74aa9a6-2def-4898-b145-945e79a37c3c" providerId="AD" clId="Web-{CB3B349E-ECDE-C472-6889-CAE9364563F1}" dt="2025-05-02T15:51:46.148" v="38" actId="20577"/>
        <pc:sldMkLst>
          <pc:docMk/>
          <pc:sldMk cId="54872266" sldId="262"/>
        </pc:sldMkLst>
        <pc:spChg chg="mod">
          <ac:chgData name="L'Heureux, Jennifer (HOU)" userId="S::jennifer.lheureux@mahouse.gov::b74aa9a6-2def-4898-b145-945e79a37c3c" providerId="AD" clId="Web-{CB3B349E-ECDE-C472-6889-CAE9364563F1}" dt="2025-05-02T15:51:46.148" v="38" actId="20577"/>
          <ac:spMkLst>
            <pc:docMk/>
            <pc:sldMk cId="54872266" sldId="262"/>
            <ac:spMk id="3" creationId="{C10D7227-440E-006A-C1C0-2BD77E4BFCBE}"/>
          </ac:spMkLst>
        </pc:spChg>
        <pc:extLst>
          <p:ext xmlns:p="http://schemas.openxmlformats.org/presentationml/2006/main" uri="{D6D511B9-2390-475A-947B-AFAB55BFBCF1}">
            <pc226:cmChg xmlns:pc226="http://schemas.microsoft.com/office/powerpoint/2022/06/main/command" chg="mod">
              <pc226:chgData name="L'Heureux, Jennifer (HOU)" userId="S::jennifer.lheureux@mahouse.gov::b74aa9a6-2def-4898-b145-945e79a37c3c" providerId="AD" clId="Web-{CB3B349E-ECDE-C472-6889-CAE9364563F1}" dt="2025-05-02T15:51:46.148" v="38" actId="20577"/>
              <pc2:cmMkLst xmlns:pc2="http://schemas.microsoft.com/office/powerpoint/2019/9/main/command">
                <pc:docMk/>
                <pc:sldMk cId="54872266" sldId="262"/>
                <pc2:cmMk id="{AC14AF7D-365E-4BC7-900C-4989C425B8B1}"/>
              </pc2:cmMkLst>
            </pc226:cmChg>
          </p:ext>
        </pc:extLst>
      </pc:sldChg>
      <pc:sldChg chg="modSp">
        <pc:chgData name="L'Heureux, Jennifer (HOU)" userId="S::jennifer.lheureux@mahouse.gov::b74aa9a6-2def-4898-b145-945e79a37c3c" providerId="AD" clId="Web-{CB3B349E-ECDE-C472-6889-CAE9364563F1}" dt="2025-05-04T23:51:23.484" v="193" actId="20577"/>
        <pc:sldMkLst>
          <pc:docMk/>
          <pc:sldMk cId="4164516783" sldId="270"/>
        </pc:sldMkLst>
        <pc:spChg chg="mod">
          <ac:chgData name="L'Heureux, Jennifer (HOU)" userId="S::jennifer.lheureux@mahouse.gov::b74aa9a6-2def-4898-b145-945e79a37c3c" providerId="AD" clId="Web-{CB3B349E-ECDE-C472-6889-CAE9364563F1}" dt="2025-05-04T23:51:23.484" v="193" actId="20577"/>
          <ac:spMkLst>
            <pc:docMk/>
            <pc:sldMk cId="4164516783" sldId="270"/>
            <ac:spMk id="3" creationId="{DCE7D29C-5F97-92FF-B5DB-D35D02FAD941}"/>
          </ac:spMkLst>
        </pc:spChg>
      </pc:sldChg>
      <pc:sldChg chg="modSp">
        <pc:chgData name="L'Heureux, Jennifer (HOU)" userId="S::jennifer.lheureux@mahouse.gov::b74aa9a6-2def-4898-b145-945e79a37c3c" providerId="AD" clId="Web-{CB3B349E-ECDE-C472-6889-CAE9364563F1}" dt="2025-05-04T23:51:48.546" v="195" actId="20577"/>
        <pc:sldMkLst>
          <pc:docMk/>
          <pc:sldMk cId="2612395763" sldId="277"/>
        </pc:sldMkLst>
        <pc:spChg chg="mod">
          <ac:chgData name="L'Heureux, Jennifer (HOU)" userId="S::jennifer.lheureux@mahouse.gov::b74aa9a6-2def-4898-b145-945e79a37c3c" providerId="AD" clId="Web-{CB3B349E-ECDE-C472-6889-CAE9364563F1}" dt="2025-05-04T23:51:48.546" v="195" actId="20577"/>
          <ac:spMkLst>
            <pc:docMk/>
            <pc:sldMk cId="2612395763" sldId="277"/>
            <ac:spMk id="3" creationId="{F0E5B2BB-CE27-A770-12E6-3EB550520F1E}"/>
          </ac:spMkLst>
        </pc:spChg>
      </pc:sldChg>
      <pc:sldChg chg="modSp">
        <pc:chgData name="L'Heureux, Jennifer (HOU)" userId="S::jennifer.lheureux@mahouse.gov::b74aa9a6-2def-4898-b145-945e79a37c3c" providerId="AD" clId="Web-{CB3B349E-ECDE-C472-6889-CAE9364563F1}" dt="2025-05-04T23:21:41.098" v="130"/>
        <pc:sldMkLst>
          <pc:docMk/>
          <pc:sldMk cId="3041232375" sldId="279"/>
        </pc:sldMkLst>
        <pc:graphicFrameChg chg="mod modGraphic">
          <ac:chgData name="L'Heureux, Jennifer (HOU)" userId="S::jennifer.lheureux@mahouse.gov::b74aa9a6-2def-4898-b145-945e79a37c3c" providerId="AD" clId="Web-{CB3B349E-ECDE-C472-6889-CAE9364563F1}" dt="2025-05-04T23:21:41.098" v="130"/>
          <ac:graphicFrameMkLst>
            <pc:docMk/>
            <pc:sldMk cId="3041232375" sldId="279"/>
            <ac:graphicFrameMk id="13" creationId="{11B20E2A-65F9-6830-B2BE-1688E7F89902}"/>
          </ac:graphicFrameMkLst>
        </pc:graphicFrameChg>
      </pc:sldChg>
      <pc:sldChg chg="modSp">
        <pc:chgData name="L'Heureux, Jennifer (HOU)" userId="S::jennifer.lheureux@mahouse.gov::b74aa9a6-2def-4898-b145-945e79a37c3c" providerId="AD" clId="Web-{CB3B349E-ECDE-C472-6889-CAE9364563F1}" dt="2025-05-04T23:20:31.879" v="49" actId="20577"/>
        <pc:sldMkLst>
          <pc:docMk/>
          <pc:sldMk cId="926531841" sldId="280"/>
        </pc:sldMkLst>
        <pc:spChg chg="mod">
          <ac:chgData name="L'Heureux, Jennifer (HOU)" userId="S::jennifer.lheureux@mahouse.gov::b74aa9a6-2def-4898-b145-945e79a37c3c" providerId="AD" clId="Web-{CB3B349E-ECDE-C472-6889-CAE9364563F1}" dt="2025-05-04T23:20:31.879" v="49" actId="20577"/>
          <ac:spMkLst>
            <pc:docMk/>
            <pc:sldMk cId="926531841" sldId="280"/>
            <ac:spMk id="3" creationId="{72DA86BD-F482-18BA-A431-073A2541C160}"/>
          </ac:spMkLst>
        </pc:spChg>
      </pc:sldChg>
      <pc:sldChg chg="modSp modCm">
        <pc:chgData name="L'Heureux, Jennifer (HOU)" userId="S::jennifer.lheureux@mahouse.gov::b74aa9a6-2def-4898-b145-945e79a37c3c" providerId="AD" clId="Web-{CB3B349E-ECDE-C472-6889-CAE9364563F1}" dt="2025-05-02T15:46:57.368" v="22" actId="20577"/>
        <pc:sldMkLst>
          <pc:docMk/>
          <pc:sldMk cId="2813666685" sldId="281"/>
        </pc:sldMkLst>
        <pc:spChg chg="mod">
          <ac:chgData name="L'Heureux, Jennifer (HOU)" userId="S::jennifer.lheureux@mahouse.gov::b74aa9a6-2def-4898-b145-945e79a37c3c" providerId="AD" clId="Web-{CB3B349E-ECDE-C472-6889-CAE9364563F1}" dt="2025-05-02T15:46:57.368" v="22" actId="20577"/>
          <ac:spMkLst>
            <pc:docMk/>
            <pc:sldMk cId="2813666685" sldId="281"/>
            <ac:spMk id="3" creationId="{7E968322-19B5-C0D3-DA4B-68D89625C9AE}"/>
          </ac:spMkLst>
        </pc:spChg>
        <pc:extLst>
          <p:ext xmlns:p="http://schemas.openxmlformats.org/presentationml/2006/main" uri="{D6D511B9-2390-475A-947B-AFAB55BFBCF1}">
            <pc226:cmChg xmlns:pc226="http://schemas.microsoft.com/office/powerpoint/2022/06/main/command" chg="mod">
              <pc226:chgData name="L'Heureux, Jennifer (HOU)" userId="S::jennifer.lheureux@mahouse.gov::b74aa9a6-2def-4898-b145-945e79a37c3c" providerId="AD" clId="Web-{CB3B349E-ECDE-C472-6889-CAE9364563F1}" dt="2025-05-02T15:46:06.587" v="21" actId="20577"/>
              <pc2:cmMkLst xmlns:pc2="http://schemas.microsoft.com/office/powerpoint/2019/9/main/command">
                <pc:docMk/>
                <pc:sldMk cId="2813666685" sldId="281"/>
                <pc2:cmMk id="{F3067948-089F-4F5C-9776-CCDC19C9F538}"/>
              </pc2:cmMkLst>
            </pc226:cmChg>
          </p:ext>
        </pc:extLst>
      </pc:sldChg>
      <pc:sldChg chg="modSp modCm">
        <pc:chgData name="L'Heureux, Jennifer (HOU)" userId="S::jennifer.lheureux@mahouse.gov::b74aa9a6-2def-4898-b145-945e79a37c3c" providerId="AD" clId="Web-{CB3B349E-ECDE-C472-6889-CAE9364563F1}" dt="2025-05-04T23:47:16.782" v="191" actId="1076"/>
        <pc:sldMkLst>
          <pc:docMk/>
          <pc:sldMk cId="1126612890" sldId="282"/>
        </pc:sldMkLst>
        <pc:spChg chg="mod">
          <ac:chgData name="L'Heureux, Jennifer (HOU)" userId="S::jennifer.lheureux@mahouse.gov::b74aa9a6-2def-4898-b145-945e79a37c3c" providerId="AD" clId="Web-{CB3B349E-ECDE-C472-6889-CAE9364563F1}" dt="2025-05-04T23:47:16.782" v="191" actId="1076"/>
          <ac:spMkLst>
            <pc:docMk/>
            <pc:sldMk cId="1126612890" sldId="282"/>
            <ac:spMk id="3" creationId="{91C8BD6B-276D-837C-F051-3A49F21DA9A7}"/>
          </ac:spMkLst>
        </pc:spChg>
        <pc:extLst>
          <p:ext xmlns:p="http://schemas.openxmlformats.org/presentationml/2006/main" uri="{D6D511B9-2390-475A-947B-AFAB55BFBCF1}">
            <pc226:cmChg xmlns:pc226="http://schemas.microsoft.com/office/powerpoint/2022/06/main/command" chg="mod">
              <pc226:chgData name="L'Heureux, Jennifer (HOU)" userId="S::jennifer.lheureux@mahouse.gov::b74aa9a6-2def-4898-b145-945e79a37c3c" providerId="AD" clId="Web-{CB3B349E-ECDE-C472-6889-CAE9364563F1}" dt="2025-05-04T23:47:11.313" v="190" actId="20577"/>
              <pc2:cmMkLst xmlns:pc2="http://schemas.microsoft.com/office/powerpoint/2019/9/main/command">
                <pc:docMk/>
                <pc:sldMk cId="1126612890" sldId="282"/>
                <pc2:cmMk id="{497E23BF-9435-4E61-8C98-86A9CB522C0A}"/>
              </pc2:cmMkLst>
            </pc226:cmChg>
          </p:ext>
        </pc:extLst>
      </pc:sldChg>
      <pc:sldChg chg="modSp modCm">
        <pc:chgData name="L'Heureux, Jennifer (HOU)" userId="S::jennifer.lheureux@mahouse.gov::b74aa9a6-2def-4898-b145-945e79a37c3c" providerId="AD" clId="Web-{CB3B349E-ECDE-C472-6889-CAE9364563F1}" dt="2025-05-02T15:47:20.415" v="25" actId="20577"/>
        <pc:sldMkLst>
          <pc:docMk/>
          <pc:sldMk cId="2628882438" sldId="283"/>
        </pc:sldMkLst>
        <pc:spChg chg="mod">
          <ac:chgData name="L'Heureux, Jennifer (HOU)" userId="S::jennifer.lheureux@mahouse.gov::b74aa9a6-2def-4898-b145-945e79a37c3c" providerId="AD" clId="Web-{CB3B349E-ECDE-C472-6889-CAE9364563F1}" dt="2025-05-02T15:47:20.415" v="25" actId="20577"/>
          <ac:spMkLst>
            <pc:docMk/>
            <pc:sldMk cId="2628882438" sldId="283"/>
            <ac:spMk id="3" creationId="{B439BEAA-C413-D323-B82D-7160800268E3}"/>
          </ac:spMkLst>
        </pc:spChg>
        <pc:extLst>
          <p:ext xmlns:p="http://schemas.openxmlformats.org/presentationml/2006/main" uri="{D6D511B9-2390-475A-947B-AFAB55BFBCF1}">
            <pc226:cmChg xmlns:pc226="http://schemas.microsoft.com/office/powerpoint/2022/06/main/command" chg="mod">
              <pc226:chgData name="L'Heureux, Jennifer (HOU)" userId="S::jennifer.lheureux@mahouse.gov::b74aa9a6-2def-4898-b145-945e79a37c3c" providerId="AD" clId="Web-{CB3B349E-ECDE-C472-6889-CAE9364563F1}" dt="2025-05-02T15:47:13.383" v="24" actId="20577"/>
              <pc2:cmMkLst xmlns:pc2="http://schemas.microsoft.com/office/powerpoint/2019/9/main/command">
                <pc:docMk/>
                <pc:sldMk cId="2628882438" sldId="283"/>
                <pc2:cmMk id="{A9724718-A59B-4E51-A3EA-D32FD9234F65}"/>
              </pc2:cmMkLst>
            </pc226:cmChg>
          </p:ext>
        </pc:extLst>
      </pc:sldChg>
      <pc:sldChg chg="modSp ord modCm">
        <pc:chgData name="L'Heureux, Jennifer (HOU)" userId="S::jennifer.lheureux@mahouse.gov::b74aa9a6-2def-4898-b145-945e79a37c3c" providerId="AD" clId="Web-{CB3B349E-ECDE-C472-6889-CAE9364563F1}" dt="2025-05-04T23:37:05.542" v="149" actId="20577"/>
        <pc:sldMkLst>
          <pc:docMk/>
          <pc:sldMk cId="1322370714" sldId="284"/>
        </pc:sldMkLst>
        <pc:spChg chg="mod">
          <ac:chgData name="L'Heureux, Jennifer (HOU)" userId="S::jennifer.lheureux@mahouse.gov::b74aa9a6-2def-4898-b145-945e79a37c3c" providerId="AD" clId="Web-{CB3B349E-ECDE-C472-6889-CAE9364563F1}" dt="2025-05-04T23:37:05.542" v="149" actId="20577"/>
          <ac:spMkLst>
            <pc:docMk/>
            <pc:sldMk cId="1322370714" sldId="284"/>
            <ac:spMk id="3" creationId="{D491B67A-7F86-DE29-06F4-21D6A6157C99}"/>
          </ac:spMkLst>
        </pc:spChg>
        <pc:extLst>
          <p:ext xmlns:p="http://schemas.openxmlformats.org/presentationml/2006/main" uri="{D6D511B9-2390-475A-947B-AFAB55BFBCF1}">
            <pc226:cmChg xmlns:pc226="http://schemas.microsoft.com/office/powerpoint/2022/06/main/command" chg="mod">
              <pc226:chgData name="L'Heureux, Jennifer (HOU)" userId="S::jennifer.lheureux@mahouse.gov::b74aa9a6-2def-4898-b145-945e79a37c3c" providerId="AD" clId="Web-{CB3B349E-ECDE-C472-6889-CAE9364563F1}" dt="2025-05-04T23:25:14.550" v="148" actId="20577"/>
              <pc2:cmMkLst xmlns:pc2="http://schemas.microsoft.com/office/powerpoint/2019/9/main/command">
                <pc:docMk/>
                <pc:sldMk cId="1322370714" sldId="284"/>
                <pc2:cmMk id="{D954244E-8BC0-4740-98F3-10D1D8B3345B}"/>
              </pc2:cmMkLst>
            </pc226:cmChg>
          </p:ext>
        </pc:extLst>
      </pc:sldChg>
      <pc:sldChg chg="modSp ord">
        <pc:chgData name="L'Heureux, Jennifer (HOU)" userId="S::jennifer.lheureux@mahouse.gov::b74aa9a6-2def-4898-b145-945e79a37c3c" providerId="AD" clId="Web-{CB3B349E-ECDE-C472-6889-CAE9364563F1}" dt="2025-05-04T23:43:01.586" v="188"/>
        <pc:sldMkLst>
          <pc:docMk/>
          <pc:sldMk cId="886827560" sldId="285"/>
        </pc:sldMkLst>
        <pc:spChg chg="mod">
          <ac:chgData name="L'Heureux, Jennifer (HOU)" userId="S::jennifer.lheureux@mahouse.gov::b74aa9a6-2def-4898-b145-945e79a37c3c" providerId="AD" clId="Web-{CB3B349E-ECDE-C472-6889-CAE9364563F1}" dt="2025-05-04T23:41:48.852" v="185" actId="20577"/>
          <ac:spMkLst>
            <pc:docMk/>
            <pc:sldMk cId="886827560" sldId="285"/>
            <ac:spMk id="3" creationId="{14C2E1E8-D062-18DF-80E1-FD12FFDF6B16}"/>
          </ac:spMkLst>
        </pc:spChg>
      </pc:sldChg>
      <pc:sldChg chg="del">
        <pc:chgData name="L'Heureux, Jennifer (HOU)" userId="S::jennifer.lheureux@mahouse.gov::b74aa9a6-2def-4898-b145-945e79a37c3c" providerId="AD" clId="Web-{CB3B349E-ECDE-C472-6889-CAE9364563F1}" dt="2025-05-02T15:49:51.445" v="26"/>
        <pc:sldMkLst>
          <pc:docMk/>
          <pc:sldMk cId="465306858" sldId="286"/>
        </pc:sldMkLst>
      </pc:sldChg>
      <pc:sldChg chg="add">
        <pc:chgData name="L'Heureux, Jennifer (HOU)" userId="S::jennifer.lheureux@mahouse.gov::b74aa9a6-2def-4898-b145-945e79a37c3c" providerId="AD" clId="Web-{CB3B349E-ECDE-C472-6889-CAE9364563F1}" dt="2025-05-04T23:19:59.614" v="39"/>
        <pc:sldMkLst>
          <pc:docMk/>
          <pc:sldMk cId="3003663972" sldId="286"/>
        </pc:sldMkLst>
      </pc:sldChg>
      <pc:sldChg chg="add">
        <pc:chgData name="L'Heureux, Jennifer (HOU)" userId="S::jennifer.lheureux@mahouse.gov::b74aa9a6-2def-4898-b145-945e79a37c3c" providerId="AD" clId="Web-{CB3B349E-ECDE-C472-6889-CAE9364563F1}" dt="2025-05-04T23:19:59.661" v="40"/>
        <pc:sldMkLst>
          <pc:docMk/>
          <pc:sldMk cId="1577856351" sldId="287"/>
        </pc:sldMkLst>
      </pc:sldChg>
      <pc:sldChg chg="add">
        <pc:chgData name="L'Heureux, Jennifer (HOU)" userId="S::jennifer.lheureux@mahouse.gov::b74aa9a6-2def-4898-b145-945e79a37c3c" providerId="AD" clId="Web-{CB3B349E-ECDE-C472-6889-CAE9364563F1}" dt="2025-05-04T23:19:59.833" v="41"/>
        <pc:sldMkLst>
          <pc:docMk/>
          <pc:sldMk cId="2142599829" sldId="288"/>
        </pc:sldMkLst>
      </pc:sldChg>
      <pc:sldChg chg="add ord">
        <pc:chgData name="L'Heureux, Jennifer (HOU)" userId="S::jennifer.lheureux@mahouse.gov::b74aa9a6-2def-4898-b145-945e79a37c3c" providerId="AD" clId="Web-{CB3B349E-ECDE-C472-6889-CAE9364563F1}" dt="2025-05-04T23:41:59.071" v="187"/>
        <pc:sldMkLst>
          <pc:docMk/>
          <pc:sldMk cId="1043092343" sldId="289"/>
        </pc:sldMkLst>
      </pc:sldChg>
      <pc:sldChg chg="add">
        <pc:chgData name="L'Heureux, Jennifer (HOU)" userId="S::jennifer.lheureux@mahouse.gov::b74aa9a6-2def-4898-b145-945e79a37c3c" providerId="AD" clId="Web-{CB3B349E-ECDE-C472-6889-CAE9364563F1}" dt="2025-05-04T23:19:59.942" v="43"/>
        <pc:sldMkLst>
          <pc:docMk/>
          <pc:sldMk cId="755194872" sldId="290"/>
        </pc:sldMkLst>
      </pc:sldChg>
      <pc:sldChg chg="add">
        <pc:chgData name="L'Heureux, Jennifer (HOU)" userId="S::jennifer.lheureux@mahouse.gov::b74aa9a6-2def-4898-b145-945e79a37c3c" providerId="AD" clId="Web-{CB3B349E-ECDE-C472-6889-CAE9364563F1}" dt="2025-05-04T23:20:00.005" v="44"/>
        <pc:sldMkLst>
          <pc:docMk/>
          <pc:sldMk cId="1131293140" sldId="291"/>
        </pc:sldMkLst>
      </pc:sldChg>
      <pc:sldMasterChg chg="addSldLayout">
        <pc:chgData name="L'Heureux, Jennifer (HOU)" userId="S::jennifer.lheureux@mahouse.gov::b74aa9a6-2def-4898-b145-945e79a37c3c" providerId="AD" clId="Web-{CB3B349E-ECDE-C472-6889-CAE9364563F1}" dt="2025-05-04T23:19:59.833" v="41"/>
        <pc:sldMasterMkLst>
          <pc:docMk/>
          <pc:sldMasterMk cId="2460954070" sldId="2147483660"/>
        </pc:sldMasterMkLst>
        <pc:sldLayoutChg chg="add">
          <pc:chgData name="L'Heureux, Jennifer (HOU)" userId="S::jennifer.lheureux@mahouse.gov::b74aa9a6-2def-4898-b145-945e79a37c3c" providerId="AD" clId="Web-{CB3B349E-ECDE-C472-6889-CAE9364563F1}" dt="2025-05-04T23:19:59.833" v="41"/>
          <pc:sldLayoutMkLst>
            <pc:docMk/>
            <pc:sldMasterMk cId="2460954070" sldId="2147483660"/>
            <pc:sldLayoutMk cId="3061734814" sldId="2147483672"/>
          </pc:sldLayoutMkLst>
        </pc:sldLayoutChg>
      </pc:sldMasterChg>
    </pc:docChg>
  </pc:docChgLst>
  <pc:docChgLst>
    <pc:chgData name="L'Heureux, Jennifer (HOU)" userId="S::jennifer.lheureux@mahouse.gov::b74aa9a6-2def-4898-b145-945e79a37c3c" providerId="AD" clId="Web-{240348E0-B8F5-BD7E-2D11-95039A8B1390}"/>
    <pc:docChg chg="modSld">
      <pc:chgData name="L'Heureux, Jennifer (HOU)" userId="S::jennifer.lheureux@mahouse.gov::b74aa9a6-2def-4898-b145-945e79a37c3c" providerId="AD" clId="Web-{240348E0-B8F5-BD7E-2D11-95039A8B1390}" dt="2025-05-04T23:53:34.874" v="12" actId="20577"/>
      <pc:docMkLst>
        <pc:docMk/>
      </pc:docMkLst>
      <pc:sldChg chg="modSp">
        <pc:chgData name="L'Heureux, Jennifer (HOU)" userId="S::jennifer.lheureux@mahouse.gov::b74aa9a6-2def-4898-b145-945e79a37c3c" providerId="AD" clId="Web-{240348E0-B8F5-BD7E-2D11-95039A8B1390}" dt="2025-05-04T23:53:34.874" v="12" actId="20577"/>
        <pc:sldMkLst>
          <pc:docMk/>
          <pc:sldMk cId="2612395763" sldId="277"/>
        </pc:sldMkLst>
        <pc:spChg chg="mod">
          <ac:chgData name="L'Heureux, Jennifer (HOU)" userId="S::jennifer.lheureux@mahouse.gov::b74aa9a6-2def-4898-b145-945e79a37c3c" providerId="AD" clId="Web-{240348E0-B8F5-BD7E-2D11-95039A8B1390}" dt="2025-05-04T23:53:34.874" v="12" actId="20577"/>
          <ac:spMkLst>
            <pc:docMk/>
            <pc:sldMk cId="2612395763" sldId="277"/>
            <ac:spMk id="3" creationId="{F0E5B2BB-CE27-A770-12E6-3EB550520F1E}"/>
          </ac:spMkLst>
        </pc:spChg>
      </pc:sldChg>
      <pc:sldChg chg="modSp">
        <pc:chgData name="L'Heureux, Jennifer (HOU)" userId="S::jennifer.lheureux@mahouse.gov::b74aa9a6-2def-4898-b145-945e79a37c3c" providerId="AD" clId="Web-{240348E0-B8F5-BD7E-2D11-95039A8B1390}" dt="2025-05-04T23:53:28.312" v="3" actId="20577"/>
        <pc:sldMkLst>
          <pc:docMk/>
          <pc:sldMk cId="4221876610" sldId="278"/>
        </pc:sldMkLst>
        <pc:spChg chg="mod">
          <ac:chgData name="L'Heureux, Jennifer (HOU)" userId="S::jennifer.lheureux@mahouse.gov::b74aa9a6-2def-4898-b145-945e79a37c3c" providerId="AD" clId="Web-{240348E0-B8F5-BD7E-2D11-95039A8B1390}" dt="2025-05-04T23:53:28.312" v="3" actId="20577"/>
          <ac:spMkLst>
            <pc:docMk/>
            <pc:sldMk cId="4221876610" sldId="278"/>
            <ac:spMk id="3" creationId="{3795C0F8-2D1A-F7C4-D190-94C8308F7C90}"/>
          </ac:spMkLst>
        </pc:spChg>
      </pc:sldChg>
    </pc:docChg>
  </pc:docChgLst>
</pc:chgInfo>
</file>

<file path=ppt/comments/modernComment_106_34548CA.xml><?xml version="1.0" encoding="utf-8"?>
<p188:cmLst xmlns:a="http://schemas.openxmlformats.org/drawingml/2006/main" xmlns:r="http://schemas.openxmlformats.org/officeDocument/2006/relationships" xmlns:p188="http://schemas.microsoft.com/office/powerpoint/2018/8/main">
  <p188:cm id="{AC14AF7D-365E-4BC7-900C-4989C425B8B1}" authorId="{1A8FEC13-073F-6ED2-DA4A-DF096D2092BF}" status="resolved" created="2025-05-02T15:34:06.972" complete="100000">
    <ac:txMkLst xmlns:ac="http://schemas.microsoft.com/office/drawing/2013/main/command">
      <pc:docMk xmlns:pc="http://schemas.microsoft.com/office/powerpoint/2013/main/command"/>
      <pc:sldMk xmlns:pc="http://schemas.microsoft.com/office/powerpoint/2013/main/command" cId="54872266" sldId="262"/>
      <ac:spMk id="3" creationId="{C10D7227-440E-006A-C1C0-2BD77E4BFCBE}"/>
      <ac:txMk cp="43" len="14">
        <ac:context len="120" hash="4092290484"/>
      </ac:txMk>
    </ac:txMkLst>
    <p188:pos x="2501347" y="1871869"/>
    <p188:txBody>
      <a:bodyPr/>
      <a:lstStyle/>
      <a:p>
        <a:r>
          <a:rPr lang="en-US"/>
          <a:t>[@L'Heureux, Jennifer (HOU)] maybe add that the public hearing will be virtual</a:t>
        </a:r>
      </a:p>
    </p188:txBody>
  </p188:cm>
</p188:cmLst>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846CE7D5-CF57-46EF-B807-FDD0502418D4}" type="datetimeFigureOut">
              <a:rPr lang="en-US" smtClean="0"/>
              <a:t>6/2/2025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3853878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46CE7D5-CF57-46EF-B807-FDD0502418D4}" type="datetimeFigureOut">
              <a:rPr lang="en-US" smtClean="0"/>
              <a:t>6/2/2025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2029054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46CE7D5-CF57-46EF-B807-FDD0502418D4}" type="datetimeFigureOut">
              <a:rPr lang="en-US" smtClean="0"/>
              <a:t>6/2/2025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47944565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Content Style A: Regular Text">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101E840A-BCBE-4B40-B158-B16879D32C9F}"/>
              </a:ext>
              <a:ext uri="{C183D7F6-B498-43B3-948B-1728B52AA6E4}">
                <adec:decorative xmlns:adec="http://schemas.microsoft.com/office/drawing/2017/decorative" val="1"/>
              </a:ext>
            </a:extLst>
          </p:cNvPr>
          <p:cNvSpPr/>
          <p:nvPr userDrawn="1"/>
        </p:nvSpPr>
        <p:spPr>
          <a:xfrm>
            <a:off x="0" y="5"/>
            <a:ext cx="12192000" cy="977549"/>
          </a:xfrm>
          <a:prstGeom prst="rect">
            <a:avLst/>
          </a:prstGeom>
          <a:solidFill>
            <a:srgbClr val="00599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5BB607E6-0B1F-BB4A-9794-46A0CA431F4F}"/>
              </a:ext>
              <a:ext uri="{C183D7F6-B498-43B3-948B-1728B52AA6E4}">
                <adec:decorative xmlns:adec="http://schemas.microsoft.com/office/drawing/2017/decorative" val="1"/>
              </a:ext>
            </a:extLst>
          </p:cNvPr>
          <p:cNvSpPr/>
          <p:nvPr userDrawn="1"/>
        </p:nvSpPr>
        <p:spPr>
          <a:xfrm>
            <a:off x="0" y="6510528"/>
            <a:ext cx="12192000" cy="347472"/>
          </a:xfrm>
          <a:prstGeom prst="rect">
            <a:avLst/>
          </a:prstGeom>
          <a:solidFill>
            <a:srgbClr val="032E5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0" name="Slide Number Placeholder 5">
            <a:extLst>
              <a:ext uri="{FF2B5EF4-FFF2-40B4-BE49-F238E27FC236}">
                <a16:creationId xmlns:a16="http://schemas.microsoft.com/office/drawing/2014/main" id="{5AFA3409-650A-E04D-9C6C-C839AFCA4D9A}"/>
              </a:ext>
            </a:extLst>
          </p:cNvPr>
          <p:cNvSpPr>
            <a:spLocks noGrp="1"/>
          </p:cNvSpPr>
          <p:nvPr>
            <p:ph type="sldNum" sz="quarter" idx="4"/>
          </p:nvPr>
        </p:nvSpPr>
        <p:spPr>
          <a:xfrm>
            <a:off x="9034825" y="6492502"/>
            <a:ext cx="2736415" cy="365125"/>
          </a:xfrm>
          <a:prstGeom prst="rect">
            <a:avLst/>
          </a:prstGeom>
        </p:spPr>
        <p:txBody>
          <a:bodyPr vert="horz" lIns="91440" tIns="45720" rIns="91440" bIns="45720" rtlCol="0" anchor="ctr"/>
          <a:lstStyle>
            <a:lvl1pPr algn="r">
              <a:defRPr sz="1200">
                <a:solidFill>
                  <a:schemeClr val="bg1"/>
                </a:solidFill>
                <a:latin typeface="Arial" panose="020B0604020202020204" pitchFamily="34" charset="0"/>
                <a:cs typeface="Arial" panose="020B0604020202020204" pitchFamily="34" charset="0"/>
              </a:defRPr>
            </a:lvl1pPr>
          </a:lstStyle>
          <a:p>
            <a:fld id="{CA49D0EE-DE7F-324B-A84C-F36708423CDB}" type="slidenum">
              <a:rPr lang="en-US" smtClean="0"/>
              <a:pPr/>
              <a:t>‹#›</a:t>
            </a:fld>
            <a:endParaRPr lang="en-US"/>
          </a:p>
        </p:txBody>
      </p:sp>
      <p:sp>
        <p:nvSpPr>
          <p:cNvPr id="6" name="Title 1">
            <a:extLst>
              <a:ext uri="{FF2B5EF4-FFF2-40B4-BE49-F238E27FC236}">
                <a16:creationId xmlns:a16="http://schemas.microsoft.com/office/drawing/2014/main" id="{A5F94BD1-E74E-4058-8122-844053A505F5}"/>
              </a:ext>
            </a:extLst>
          </p:cNvPr>
          <p:cNvSpPr>
            <a:spLocks noGrp="1"/>
          </p:cNvSpPr>
          <p:nvPr>
            <p:ph type="title" hasCustomPrompt="1"/>
          </p:nvPr>
        </p:nvSpPr>
        <p:spPr>
          <a:xfrm>
            <a:off x="592822" y="56524"/>
            <a:ext cx="10972800" cy="874654"/>
          </a:xfrm>
          <a:prstGeom prst="rect">
            <a:avLst/>
          </a:prstGeom>
        </p:spPr>
        <p:txBody>
          <a:bodyPr vert="horz" lIns="91440" tIns="45720" rIns="91440" bIns="45720" rtlCol="0" anchor="ctr">
            <a:normAutofit/>
          </a:bodyPr>
          <a:lstStyle>
            <a:lvl1pPr algn="l" defTabSz="914400" rtl="0" eaLnBrk="1" latinLnBrk="0" hangingPunct="1">
              <a:spcBef>
                <a:spcPct val="0"/>
              </a:spcBef>
              <a:buNone/>
              <a:defRPr sz="3600" b="1" kern="1200">
                <a:solidFill>
                  <a:schemeClr val="bg1"/>
                </a:solidFill>
                <a:latin typeface="Arial" panose="020B0604020202020204" pitchFamily="34" charset="0"/>
                <a:ea typeface="+mj-ea"/>
                <a:cs typeface="Arial" panose="020B0604020202020204" pitchFamily="34" charset="0"/>
              </a:defRPr>
            </a:lvl1pPr>
          </a:lstStyle>
          <a:p>
            <a:r>
              <a:rPr lang="en-US"/>
              <a:t>Click to Add Slide Title</a:t>
            </a:r>
          </a:p>
        </p:txBody>
      </p:sp>
      <p:sp>
        <p:nvSpPr>
          <p:cNvPr id="8" name="Content Placeholder 2">
            <a:extLst>
              <a:ext uri="{FF2B5EF4-FFF2-40B4-BE49-F238E27FC236}">
                <a16:creationId xmlns:a16="http://schemas.microsoft.com/office/drawing/2014/main" id="{FABA3EC1-E8C0-4AA8-BEE7-D199FD603044}"/>
              </a:ext>
            </a:extLst>
          </p:cNvPr>
          <p:cNvSpPr>
            <a:spLocks noGrp="1"/>
          </p:cNvSpPr>
          <p:nvPr>
            <p:ph idx="1" hasCustomPrompt="1"/>
          </p:nvPr>
        </p:nvSpPr>
        <p:spPr>
          <a:xfrm>
            <a:off x="609600" y="1434514"/>
            <a:ext cx="10972800" cy="4679683"/>
          </a:xfrm>
          <a:prstGeom prst="rect">
            <a:avLst/>
          </a:prstGeom>
        </p:spPr>
        <p:txBody>
          <a:bodyPr vert="horz" lIns="91440" tIns="45720" rIns="91440" bIns="45720" rtlCol="0">
            <a:normAutofit/>
          </a:bodyPr>
          <a:lstStyle>
            <a:lvl1pPr marL="0" indent="0" algn="l" defTabSz="914400" rtl="0" eaLnBrk="1" latinLnBrk="0" hangingPunct="1">
              <a:spcBef>
                <a:spcPct val="20000"/>
              </a:spcBef>
              <a:buFont typeface="Arial" panose="020B0604020202020204" pitchFamily="34" charset="0"/>
              <a:buNone/>
              <a:defRPr sz="3200" kern="1200">
                <a:solidFill>
                  <a:schemeClr val="tx1"/>
                </a:solidFill>
                <a:latin typeface="Arial" panose="020B0604020202020204" pitchFamily="34" charset="0"/>
                <a:ea typeface="+mn-ea"/>
                <a:cs typeface="Arial" panose="020B0604020202020204" pitchFamily="34" charset="0"/>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Franklin Gothic Book" panose="020B0503020102020204" pitchFamily="34" charset="0"/>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Franklin Gothic Book" panose="020B0503020102020204" pitchFamily="34" charset="0"/>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Franklin Gothic Book" panose="020B0503020102020204" pitchFamily="34" charset="0"/>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Franklin Gothic Book" panose="020B0503020102020204" pitchFamily="34" charset="0"/>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en-US"/>
              <a:t>Click to add regular text.</a:t>
            </a:r>
          </a:p>
        </p:txBody>
      </p:sp>
      <p:sp>
        <p:nvSpPr>
          <p:cNvPr id="2" name="TextBox 1">
            <a:extLst>
              <a:ext uri="{FF2B5EF4-FFF2-40B4-BE49-F238E27FC236}">
                <a16:creationId xmlns:a16="http://schemas.microsoft.com/office/drawing/2014/main" id="{02685929-CD5C-4159-9F1A-33CD10D7166D}"/>
              </a:ext>
            </a:extLst>
          </p:cNvPr>
          <p:cNvSpPr txBox="1"/>
          <p:nvPr userDrawn="1"/>
        </p:nvSpPr>
        <p:spPr>
          <a:xfrm>
            <a:off x="451263" y="6545764"/>
            <a:ext cx="5035137" cy="276999"/>
          </a:xfrm>
          <a:prstGeom prst="rect">
            <a:avLst/>
          </a:prstGeom>
          <a:noFill/>
        </p:spPr>
        <p:txBody>
          <a:bodyPr wrap="square" rtlCol="0">
            <a:spAutoFit/>
          </a:bodyPr>
          <a:lstStyle/>
          <a:p>
            <a:r>
              <a:rPr lang="en-US" sz="1200">
                <a:solidFill>
                  <a:schemeClr val="bg1"/>
                </a:solidFill>
                <a:latin typeface="Arial" panose="020B0604020202020204" pitchFamily="34" charset="0"/>
                <a:cs typeface="Arial" panose="020B0604020202020204" pitchFamily="34" charset="0"/>
              </a:rPr>
              <a:t>Massachusetts Department of Public Health | mass.gov/dph</a:t>
            </a:r>
          </a:p>
        </p:txBody>
      </p:sp>
    </p:spTree>
    <p:extLst>
      <p:ext uri="{BB962C8B-B14F-4D97-AF65-F5344CB8AC3E}">
        <p14:creationId xmlns:p14="http://schemas.microsoft.com/office/powerpoint/2010/main" val="306173481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6_Two Content">
    <p:spTree>
      <p:nvGrpSpPr>
        <p:cNvPr id="1" name=""/>
        <p:cNvGrpSpPr/>
        <p:nvPr/>
      </p:nvGrpSpPr>
      <p:grpSpPr>
        <a:xfrm>
          <a:off x="0" y="0"/>
          <a:ext cx="0" cy="0"/>
          <a:chOff x="0" y="0"/>
          <a:chExt cx="0" cy="0"/>
        </a:xfrm>
      </p:grpSpPr>
      <p:sp>
        <p:nvSpPr>
          <p:cNvPr id="16" name="Rectangle 15">
            <a:extLst>
              <a:ext uri="{FF2B5EF4-FFF2-40B4-BE49-F238E27FC236}">
                <a16:creationId xmlns:a16="http://schemas.microsoft.com/office/drawing/2014/main" id="{326C8FD0-E9D9-52A4-2075-38EF6AA8CC52}"/>
              </a:ext>
            </a:extLst>
          </p:cNvPr>
          <p:cNvSpPr/>
          <p:nvPr userDrawn="1"/>
        </p:nvSpPr>
        <p:spPr>
          <a:xfrm>
            <a:off x="-1" y="6352172"/>
            <a:ext cx="12192001" cy="505828"/>
          </a:xfrm>
          <a:prstGeom prst="rect">
            <a:avLst/>
          </a:prstGeom>
          <a:solidFill>
            <a:srgbClr val="16A2A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ln>
                <a:noFill/>
              </a:ln>
              <a:highlight>
                <a:srgbClr val="16A2A7"/>
              </a:highlight>
            </a:endParaRPr>
          </a:p>
        </p:txBody>
      </p:sp>
      <p:sp>
        <p:nvSpPr>
          <p:cNvPr id="2" name="Title 1">
            <a:extLst>
              <a:ext uri="{FF2B5EF4-FFF2-40B4-BE49-F238E27FC236}">
                <a16:creationId xmlns:a16="http://schemas.microsoft.com/office/drawing/2014/main" id="{76190D32-8E76-FD34-C0D8-8119AD446929}"/>
              </a:ext>
            </a:extLst>
          </p:cNvPr>
          <p:cNvSpPr>
            <a:spLocks noGrp="1"/>
          </p:cNvSpPr>
          <p:nvPr>
            <p:ph type="title"/>
          </p:nvPr>
        </p:nvSpPr>
        <p:spPr>
          <a:xfrm>
            <a:off x="571501" y="299811"/>
            <a:ext cx="11065132" cy="398803"/>
          </a:xfrm>
        </p:spPr>
        <p:txBody>
          <a:bodyPr lIns="0" tIns="0" rIns="0" bIns="0">
            <a:noAutofit/>
          </a:bodyPr>
          <a:lstStyle>
            <a:lvl1pPr>
              <a:lnSpc>
                <a:spcPct val="100000"/>
              </a:lnSpc>
              <a:defRPr sz="2800" b="1" i="0">
                <a:solidFill>
                  <a:srgbClr val="8E9838"/>
                </a:solidFill>
                <a:latin typeface="+mj-lt"/>
              </a:defRPr>
            </a:lvl1pPr>
          </a:lstStyle>
          <a:p>
            <a:r>
              <a:rPr lang="en-US"/>
              <a:t>Click to edit Master title style</a:t>
            </a:r>
          </a:p>
        </p:txBody>
      </p:sp>
      <p:sp>
        <p:nvSpPr>
          <p:cNvPr id="9" name="Footer Placeholder 4">
            <a:extLst>
              <a:ext uri="{FF2B5EF4-FFF2-40B4-BE49-F238E27FC236}">
                <a16:creationId xmlns:a16="http://schemas.microsoft.com/office/drawing/2014/main" id="{B0D02FE0-AA1E-68B7-EB3F-F0C93D85CB71}"/>
              </a:ext>
            </a:extLst>
          </p:cNvPr>
          <p:cNvSpPr txBox="1">
            <a:spLocks/>
          </p:cNvSpPr>
          <p:nvPr userDrawn="1"/>
        </p:nvSpPr>
        <p:spPr>
          <a:xfrm>
            <a:off x="4048626" y="6356350"/>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b="1" i="0" kern="1200">
                <a:solidFill>
                  <a:srgbClr val="141D45"/>
                </a:solidFill>
                <a:latin typeface="Cabin" pitchFamily="2" charset="77"/>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dirty="0">
                <a:solidFill>
                  <a:schemeClr val="bg1"/>
                </a:solidFill>
              </a:rPr>
              <a:t>Executive Office of Aging &amp; Independence</a:t>
            </a:r>
          </a:p>
        </p:txBody>
      </p:sp>
      <p:sp>
        <p:nvSpPr>
          <p:cNvPr id="10" name="Slide Number Placeholder 5">
            <a:extLst>
              <a:ext uri="{FF2B5EF4-FFF2-40B4-BE49-F238E27FC236}">
                <a16:creationId xmlns:a16="http://schemas.microsoft.com/office/drawing/2014/main" id="{346D5E35-AA62-2697-1462-3D38917BB8FE}"/>
              </a:ext>
            </a:extLst>
          </p:cNvPr>
          <p:cNvSpPr txBox="1">
            <a:spLocks/>
          </p:cNvSpPr>
          <p:nvPr userDrawn="1"/>
        </p:nvSpPr>
        <p:spPr>
          <a:xfrm>
            <a:off x="11167298" y="6356350"/>
            <a:ext cx="469335" cy="365125"/>
          </a:xfrm>
          <a:prstGeom prst="rect">
            <a:avLst/>
          </a:prstGeom>
        </p:spPr>
        <p:txBody>
          <a:bodyPr vert="horz" lIns="91440" tIns="45720" rIns="91440" bIns="45720" rtlCol="0" anchor="ctr"/>
          <a:lstStyle>
            <a:defPPr>
              <a:defRPr lang="en-US"/>
            </a:defPPr>
            <a:lvl1pPr marL="0" algn="r" defTabSz="914400" rtl="0" eaLnBrk="1" latinLnBrk="0" hangingPunct="1">
              <a:defRPr sz="1200" b="1" i="0" kern="1200">
                <a:solidFill>
                  <a:srgbClr val="141D45"/>
                </a:solidFill>
                <a:latin typeface="Cabin" pitchFamily="2" charset="77"/>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05A06B9-0E95-B540-99E9-3747407ACD93}" type="slidenum">
              <a:rPr lang="en-US" sz="1400" smtClean="0">
                <a:solidFill>
                  <a:schemeClr val="bg1"/>
                </a:solidFill>
              </a:rPr>
              <a:pPr algn="r"/>
              <a:t>‹#›</a:t>
            </a:fld>
            <a:endParaRPr lang="en-US" sz="1400">
              <a:solidFill>
                <a:schemeClr val="bg1"/>
              </a:solidFill>
            </a:endParaRPr>
          </a:p>
        </p:txBody>
      </p:sp>
      <p:sp>
        <p:nvSpPr>
          <p:cNvPr id="3" name="Content Placeholder 2">
            <a:extLst>
              <a:ext uri="{FF2B5EF4-FFF2-40B4-BE49-F238E27FC236}">
                <a16:creationId xmlns:a16="http://schemas.microsoft.com/office/drawing/2014/main" id="{96F4B3CB-CA8F-9C35-84BC-2F3E89FAA832}"/>
              </a:ext>
            </a:extLst>
          </p:cNvPr>
          <p:cNvSpPr>
            <a:spLocks noGrp="1"/>
          </p:cNvSpPr>
          <p:nvPr>
            <p:ph sz="half" idx="1"/>
          </p:nvPr>
        </p:nvSpPr>
        <p:spPr>
          <a:xfrm>
            <a:off x="571500" y="990599"/>
            <a:ext cx="8394700" cy="5186363"/>
          </a:xfrm>
        </p:spPr>
        <p:txBody>
          <a:bodyPr lIns="0" tIns="0" rIns="0" bIns="0">
            <a:noAutofit/>
          </a:bodyPr>
          <a:lstStyle>
            <a:lvl1pPr marL="0" indent="0">
              <a:buFontTx/>
              <a:buNone/>
              <a:defRPr sz="2400" b="0">
                <a:solidFill>
                  <a:schemeClr val="accent3"/>
                </a:solidFill>
                <a:latin typeface="Corbel" panose="020B0503020204020204" pitchFamily="34" charset="0"/>
              </a:defRPr>
            </a:lvl1pPr>
            <a:lvl2pPr marL="401638" indent="-169863">
              <a:buClr>
                <a:srgbClr val="141D45"/>
              </a:buClr>
              <a:buSzPct val="110000"/>
              <a:buFont typeface="Arial" panose="020B0604020202020204" pitchFamily="34" charset="0"/>
              <a:buChar char="•"/>
              <a:tabLst/>
              <a:defRPr sz="2000">
                <a:solidFill>
                  <a:schemeClr val="accent3"/>
                </a:solidFill>
                <a:latin typeface="Corbel" panose="020B0503020204020204" pitchFamily="34" charset="0"/>
              </a:defRPr>
            </a:lvl2pPr>
            <a:lvl3pPr marL="742950" indent="-225425">
              <a:buClr>
                <a:srgbClr val="141D45"/>
              </a:buClr>
              <a:buFont typeface="Arial" panose="020B0604020202020204" pitchFamily="34" charset="0"/>
              <a:buChar char="•"/>
              <a:tabLst/>
              <a:defRPr>
                <a:solidFill>
                  <a:schemeClr val="accent3"/>
                </a:solidFill>
                <a:latin typeface="Corbel" panose="020B0503020204020204" pitchFamily="34" charset="0"/>
              </a:defRPr>
            </a:lvl3pPr>
            <a:lvl4pPr marL="1371600" indent="0">
              <a:buClr>
                <a:srgbClr val="141D45"/>
              </a:buClr>
              <a:buFontTx/>
              <a:buNone/>
              <a:defRPr>
                <a:solidFill>
                  <a:srgbClr val="141D45"/>
                </a:solidFill>
                <a:latin typeface="Corbel" panose="020B0503020204020204" pitchFamily="34" charset="0"/>
              </a:defRPr>
            </a:lvl4pPr>
            <a:lvl5pPr marL="1828800" indent="0">
              <a:buClr>
                <a:srgbClr val="141D45"/>
              </a:buClr>
              <a:buFontTx/>
              <a:buNone/>
              <a:defRPr>
                <a:solidFill>
                  <a:srgbClr val="141D45"/>
                </a:solidFill>
                <a:latin typeface="Corbel" panose="020B0503020204020204" pitchFamily="34" charset="0"/>
              </a:defRPr>
            </a:lvl5pPr>
          </a:lstStyle>
          <a:p>
            <a:pPr lvl="0"/>
            <a:r>
              <a:rPr lang="en-US"/>
              <a:t>Click to edit Master text styles</a:t>
            </a:r>
          </a:p>
          <a:p>
            <a:pPr lvl="1"/>
            <a:r>
              <a:rPr lang="en-US"/>
              <a:t>Second level</a:t>
            </a:r>
          </a:p>
          <a:p>
            <a:pPr lvl="2"/>
            <a:r>
              <a:rPr lang="en-US"/>
              <a:t>Third level</a:t>
            </a:r>
          </a:p>
        </p:txBody>
      </p:sp>
      <p:pic>
        <p:nvPicPr>
          <p:cNvPr id="5" name="Picture 4" descr="A group of colorful shapes&#10;&#10;Description automatically generated">
            <a:extLst>
              <a:ext uri="{FF2B5EF4-FFF2-40B4-BE49-F238E27FC236}">
                <a16:creationId xmlns:a16="http://schemas.microsoft.com/office/drawing/2014/main" id="{A4641E66-81CB-7447-BCC5-1FE747C939D7}"/>
              </a:ext>
            </a:extLst>
          </p:cNvPr>
          <p:cNvPicPr>
            <a:picLocks noChangeAspect="1"/>
          </p:cNvPicPr>
          <p:nvPr userDrawn="1"/>
        </p:nvPicPr>
        <p:blipFill rotWithShape="1">
          <a:blip r:embed="rId2"/>
          <a:srcRect l="4366" t="105" r="1690" b="-105"/>
          <a:stretch/>
        </p:blipFill>
        <p:spPr>
          <a:xfrm rot="10800000">
            <a:off x="9220200" y="241478"/>
            <a:ext cx="2971800" cy="6010388"/>
          </a:xfrm>
          <a:prstGeom prst="rect">
            <a:avLst/>
          </a:prstGeom>
        </p:spPr>
      </p:pic>
    </p:spTree>
    <p:extLst>
      <p:ext uri="{BB962C8B-B14F-4D97-AF65-F5344CB8AC3E}">
        <p14:creationId xmlns:p14="http://schemas.microsoft.com/office/powerpoint/2010/main" val="312872483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9_Two Content">
    <p:spTree>
      <p:nvGrpSpPr>
        <p:cNvPr id="1" name=""/>
        <p:cNvGrpSpPr/>
        <p:nvPr/>
      </p:nvGrpSpPr>
      <p:grpSpPr>
        <a:xfrm>
          <a:off x="0" y="0"/>
          <a:ext cx="0" cy="0"/>
          <a:chOff x="0" y="0"/>
          <a:chExt cx="0" cy="0"/>
        </a:xfrm>
      </p:grpSpPr>
      <p:sp>
        <p:nvSpPr>
          <p:cNvPr id="16" name="Rectangle 15">
            <a:extLst>
              <a:ext uri="{FF2B5EF4-FFF2-40B4-BE49-F238E27FC236}">
                <a16:creationId xmlns:a16="http://schemas.microsoft.com/office/drawing/2014/main" id="{326C8FD0-E9D9-52A4-2075-38EF6AA8CC52}"/>
              </a:ext>
            </a:extLst>
          </p:cNvPr>
          <p:cNvSpPr/>
          <p:nvPr userDrawn="1"/>
        </p:nvSpPr>
        <p:spPr>
          <a:xfrm>
            <a:off x="-1" y="6352172"/>
            <a:ext cx="12192001" cy="505828"/>
          </a:xfrm>
          <a:prstGeom prst="rect">
            <a:avLst/>
          </a:prstGeom>
          <a:solidFill>
            <a:srgbClr val="16A2A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ln>
                <a:noFill/>
              </a:ln>
              <a:highlight>
                <a:srgbClr val="16A2A7"/>
              </a:highlight>
            </a:endParaRPr>
          </a:p>
        </p:txBody>
      </p:sp>
      <p:sp>
        <p:nvSpPr>
          <p:cNvPr id="2" name="Title 1">
            <a:extLst>
              <a:ext uri="{FF2B5EF4-FFF2-40B4-BE49-F238E27FC236}">
                <a16:creationId xmlns:a16="http://schemas.microsoft.com/office/drawing/2014/main" id="{76190D32-8E76-FD34-C0D8-8119AD446929}"/>
              </a:ext>
            </a:extLst>
          </p:cNvPr>
          <p:cNvSpPr>
            <a:spLocks noGrp="1"/>
          </p:cNvSpPr>
          <p:nvPr>
            <p:ph type="title"/>
          </p:nvPr>
        </p:nvSpPr>
        <p:spPr>
          <a:xfrm>
            <a:off x="3555999" y="299811"/>
            <a:ext cx="11600556" cy="398803"/>
          </a:xfrm>
        </p:spPr>
        <p:txBody>
          <a:bodyPr lIns="0" tIns="0" rIns="0" bIns="0">
            <a:noAutofit/>
          </a:bodyPr>
          <a:lstStyle>
            <a:lvl1pPr>
              <a:lnSpc>
                <a:spcPct val="100000"/>
              </a:lnSpc>
              <a:defRPr sz="2800" b="1" i="0">
                <a:solidFill>
                  <a:srgbClr val="8E9838"/>
                </a:solidFill>
                <a:latin typeface="+mj-lt"/>
              </a:defRPr>
            </a:lvl1pPr>
          </a:lstStyle>
          <a:p>
            <a:r>
              <a:rPr lang="en-US"/>
              <a:t>Click to edit Master title style</a:t>
            </a:r>
          </a:p>
        </p:txBody>
      </p:sp>
      <p:sp>
        <p:nvSpPr>
          <p:cNvPr id="9" name="Footer Placeholder 4">
            <a:extLst>
              <a:ext uri="{FF2B5EF4-FFF2-40B4-BE49-F238E27FC236}">
                <a16:creationId xmlns:a16="http://schemas.microsoft.com/office/drawing/2014/main" id="{B0D02FE0-AA1E-68B7-EB3F-F0C93D85CB71}"/>
              </a:ext>
            </a:extLst>
          </p:cNvPr>
          <p:cNvSpPr txBox="1">
            <a:spLocks/>
          </p:cNvSpPr>
          <p:nvPr userDrawn="1"/>
        </p:nvSpPr>
        <p:spPr>
          <a:xfrm>
            <a:off x="4048626" y="6356350"/>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b="1" i="0" kern="1200">
                <a:solidFill>
                  <a:srgbClr val="141D45"/>
                </a:solidFill>
                <a:latin typeface="Cabin" pitchFamily="2" charset="77"/>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dirty="0">
                <a:solidFill>
                  <a:schemeClr val="bg1"/>
                </a:solidFill>
              </a:rPr>
              <a:t>Executive Office of Aging &amp; Independence</a:t>
            </a:r>
          </a:p>
        </p:txBody>
      </p:sp>
      <p:sp>
        <p:nvSpPr>
          <p:cNvPr id="10" name="Slide Number Placeholder 5">
            <a:extLst>
              <a:ext uri="{FF2B5EF4-FFF2-40B4-BE49-F238E27FC236}">
                <a16:creationId xmlns:a16="http://schemas.microsoft.com/office/drawing/2014/main" id="{346D5E35-AA62-2697-1462-3D38917BB8FE}"/>
              </a:ext>
            </a:extLst>
          </p:cNvPr>
          <p:cNvSpPr txBox="1">
            <a:spLocks/>
          </p:cNvSpPr>
          <p:nvPr userDrawn="1"/>
        </p:nvSpPr>
        <p:spPr>
          <a:xfrm>
            <a:off x="11167298" y="6356350"/>
            <a:ext cx="469335" cy="365125"/>
          </a:xfrm>
          <a:prstGeom prst="rect">
            <a:avLst/>
          </a:prstGeom>
        </p:spPr>
        <p:txBody>
          <a:bodyPr vert="horz" lIns="91440" tIns="45720" rIns="91440" bIns="45720" rtlCol="0" anchor="ctr"/>
          <a:lstStyle>
            <a:defPPr>
              <a:defRPr lang="en-US"/>
            </a:defPPr>
            <a:lvl1pPr marL="0" algn="r" defTabSz="914400" rtl="0" eaLnBrk="1" latinLnBrk="0" hangingPunct="1">
              <a:defRPr sz="1200" b="1" i="0" kern="1200">
                <a:solidFill>
                  <a:srgbClr val="141D45"/>
                </a:solidFill>
                <a:latin typeface="Cabin" pitchFamily="2" charset="77"/>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05A06B9-0E95-B540-99E9-3747407ACD93}" type="slidenum">
              <a:rPr lang="en-US" sz="1400" smtClean="0">
                <a:solidFill>
                  <a:schemeClr val="bg1"/>
                </a:solidFill>
              </a:rPr>
              <a:pPr algn="r"/>
              <a:t>‹#›</a:t>
            </a:fld>
            <a:endParaRPr lang="en-US" sz="1400">
              <a:solidFill>
                <a:schemeClr val="bg1"/>
              </a:solidFill>
            </a:endParaRPr>
          </a:p>
        </p:txBody>
      </p:sp>
      <p:sp>
        <p:nvSpPr>
          <p:cNvPr id="3" name="Content Placeholder 2">
            <a:extLst>
              <a:ext uri="{FF2B5EF4-FFF2-40B4-BE49-F238E27FC236}">
                <a16:creationId xmlns:a16="http://schemas.microsoft.com/office/drawing/2014/main" id="{96F4B3CB-CA8F-9C35-84BC-2F3E89FAA832}"/>
              </a:ext>
            </a:extLst>
          </p:cNvPr>
          <p:cNvSpPr>
            <a:spLocks noGrp="1"/>
          </p:cNvSpPr>
          <p:nvPr>
            <p:ph sz="half" idx="1"/>
          </p:nvPr>
        </p:nvSpPr>
        <p:spPr>
          <a:xfrm>
            <a:off x="3555999" y="990599"/>
            <a:ext cx="8080633" cy="5186363"/>
          </a:xfrm>
        </p:spPr>
        <p:txBody>
          <a:bodyPr lIns="0" tIns="0" rIns="0" bIns="0">
            <a:noAutofit/>
          </a:bodyPr>
          <a:lstStyle>
            <a:lvl1pPr marL="0" indent="0">
              <a:buFontTx/>
              <a:buNone/>
              <a:defRPr sz="2400" b="0">
                <a:solidFill>
                  <a:schemeClr val="accent3"/>
                </a:solidFill>
                <a:latin typeface="Corbel" panose="020B0503020204020204" pitchFamily="34" charset="0"/>
              </a:defRPr>
            </a:lvl1pPr>
            <a:lvl2pPr marL="401638" indent="-169863">
              <a:buClr>
                <a:srgbClr val="141D45"/>
              </a:buClr>
              <a:buSzPct val="110000"/>
              <a:buFont typeface="Arial" panose="020B0604020202020204" pitchFamily="34" charset="0"/>
              <a:buChar char="•"/>
              <a:tabLst/>
              <a:defRPr sz="2000">
                <a:solidFill>
                  <a:schemeClr val="accent3"/>
                </a:solidFill>
                <a:latin typeface="Corbel" panose="020B0503020204020204" pitchFamily="34" charset="0"/>
              </a:defRPr>
            </a:lvl2pPr>
            <a:lvl3pPr marL="746125" indent="-228600">
              <a:buClr>
                <a:srgbClr val="141D45"/>
              </a:buClr>
              <a:buFont typeface="Arial" panose="020B0604020202020204" pitchFamily="34" charset="0"/>
              <a:buChar char="•"/>
              <a:tabLst/>
              <a:defRPr>
                <a:solidFill>
                  <a:schemeClr val="accent3"/>
                </a:solidFill>
                <a:latin typeface="Corbel" panose="020B0503020204020204" pitchFamily="34" charset="0"/>
              </a:defRPr>
            </a:lvl3pPr>
            <a:lvl4pPr marL="1371600" indent="0">
              <a:buClr>
                <a:srgbClr val="141D45"/>
              </a:buClr>
              <a:buFontTx/>
              <a:buNone/>
              <a:defRPr>
                <a:solidFill>
                  <a:srgbClr val="141D45"/>
                </a:solidFill>
                <a:latin typeface="Corbel" panose="020B0503020204020204" pitchFamily="34" charset="0"/>
              </a:defRPr>
            </a:lvl4pPr>
            <a:lvl5pPr marL="1828800" indent="0">
              <a:buClr>
                <a:srgbClr val="141D45"/>
              </a:buClr>
              <a:buFontTx/>
              <a:buNone/>
              <a:defRPr>
                <a:solidFill>
                  <a:srgbClr val="141D45"/>
                </a:solidFill>
                <a:latin typeface="Corbel" panose="020B0503020204020204" pitchFamily="34" charset="0"/>
              </a:defRPr>
            </a:lvl5pPr>
          </a:lstStyle>
          <a:p>
            <a:pPr lvl="0"/>
            <a:r>
              <a:rPr lang="en-US"/>
              <a:t>Click to edit Master text styles</a:t>
            </a:r>
          </a:p>
          <a:p>
            <a:pPr lvl="1"/>
            <a:r>
              <a:rPr lang="en-US"/>
              <a:t>Second level</a:t>
            </a:r>
          </a:p>
          <a:p>
            <a:pPr lvl="2"/>
            <a:r>
              <a:rPr lang="en-US"/>
              <a:t>Third level</a:t>
            </a:r>
          </a:p>
        </p:txBody>
      </p:sp>
      <p:pic>
        <p:nvPicPr>
          <p:cNvPr id="5" name="Picture 4" descr="A group of colorful shapes&#10;&#10;Description automatically generated">
            <a:extLst>
              <a:ext uri="{FF2B5EF4-FFF2-40B4-BE49-F238E27FC236}">
                <a16:creationId xmlns:a16="http://schemas.microsoft.com/office/drawing/2014/main" id="{A4641E66-81CB-7447-BCC5-1FE747C939D7}"/>
              </a:ext>
            </a:extLst>
          </p:cNvPr>
          <p:cNvPicPr>
            <a:picLocks noChangeAspect="1"/>
          </p:cNvPicPr>
          <p:nvPr userDrawn="1"/>
        </p:nvPicPr>
        <p:blipFill rotWithShape="1">
          <a:blip r:embed="rId2"/>
          <a:srcRect l="4366" t="105" r="1690" b="-105"/>
          <a:stretch/>
        </p:blipFill>
        <p:spPr>
          <a:xfrm>
            <a:off x="-4283" y="194146"/>
            <a:ext cx="3001483" cy="6070421"/>
          </a:xfrm>
          <a:prstGeom prst="rect">
            <a:avLst/>
          </a:prstGeom>
        </p:spPr>
      </p:pic>
    </p:spTree>
    <p:extLst>
      <p:ext uri="{BB962C8B-B14F-4D97-AF65-F5344CB8AC3E}">
        <p14:creationId xmlns:p14="http://schemas.microsoft.com/office/powerpoint/2010/main" val="35154037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46CE7D5-CF57-46EF-B807-FDD0502418D4}" type="datetimeFigureOut">
              <a:rPr lang="en-US" smtClean="0"/>
              <a:t>6/2/2025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9491384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46CE7D5-CF57-46EF-B807-FDD0502418D4}" type="datetimeFigureOut">
              <a:rPr lang="en-US" smtClean="0"/>
              <a:t>6/2/2025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5915245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846CE7D5-CF57-46EF-B807-FDD0502418D4}" type="datetimeFigureOut">
              <a:rPr lang="en-US" smtClean="0"/>
              <a:t>6/2/2025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2030920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846CE7D5-CF57-46EF-B807-FDD0502418D4}" type="datetimeFigureOut">
              <a:rPr lang="en-US" smtClean="0"/>
              <a:t>6/2/2025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7331723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846CE7D5-CF57-46EF-B807-FDD0502418D4}" type="datetimeFigureOut">
              <a:rPr lang="en-US" smtClean="0"/>
              <a:t>6/2/2025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2103125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46CE7D5-CF57-46EF-B807-FDD0502418D4}" type="datetimeFigureOut">
              <a:rPr lang="en-US" smtClean="0"/>
              <a:t>6/2/2025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1463889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US" smtClean="0"/>
              <a:t>6/2/2025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1718414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US" smtClean="0"/>
              <a:t>6/2/2025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7189582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846CE7D5-CF57-46EF-B807-FDD0502418D4}" type="datetimeFigureOut">
              <a:rPr lang="en-US" smtClean="0"/>
              <a:t>6/2/2025</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330EA680-D336-4FF7-8B7A-9848BB0A1C32}" type="slidenum">
              <a:rPr lang="en-US" smtClean="0"/>
              <a:t>‹#›</a:t>
            </a:fld>
            <a:endParaRPr lang="en-US"/>
          </a:p>
        </p:txBody>
      </p:sp>
    </p:spTree>
    <p:extLst>
      <p:ext uri="{BB962C8B-B14F-4D97-AF65-F5344CB8AC3E}">
        <p14:creationId xmlns:p14="http://schemas.microsoft.com/office/powerpoint/2010/main" val="246095407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microsoft.com/office/2018/10/relationships/comments" Target="../comments/modernComment_106_34548CA.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a:blip r:embed="rId2"/>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4349750" y="2217737"/>
            <a:ext cx="7548562" cy="1625601"/>
          </a:xfrm>
        </p:spPr>
        <p:txBody>
          <a:bodyPr>
            <a:noAutofit/>
          </a:bodyPr>
          <a:lstStyle/>
          <a:p>
            <a:pPr algn="r"/>
            <a:r>
              <a:rPr lang="en-US" sz="5000" b="1">
                <a:solidFill>
                  <a:schemeClr val="bg1">
                    <a:lumMod val="95000"/>
                  </a:schemeClr>
                </a:solidFill>
                <a:latin typeface="Arial"/>
                <a:ea typeface="+mj-lt"/>
                <a:cs typeface="+mj-lt"/>
              </a:rPr>
              <a:t>Special Commission on Continuing Care </a:t>
            </a:r>
            <a:br>
              <a:rPr lang="en-US" sz="5000" b="1">
                <a:latin typeface="Arial"/>
                <a:ea typeface="+mj-lt"/>
                <a:cs typeface="+mj-lt"/>
              </a:rPr>
            </a:br>
            <a:r>
              <a:rPr lang="en-US" sz="5000" b="1">
                <a:solidFill>
                  <a:schemeClr val="bg1">
                    <a:lumMod val="95000"/>
                  </a:schemeClr>
                </a:solidFill>
                <a:latin typeface="Arial"/>
                <a:ea typeface="+mj-lt"/>
                <a:cs typeface="+mj-lt"/>
              </a:rPr>
              <a:t>Retirement Communities</a:t>
            </a:r>
            <a:endParaRPr lang="en-US" sz="5000" b="1">
              <a:solidFill>
                <a:schemeClr val="bg1">
                  <a:lumMod val="95000"/>
                </a:schemeClr>
              </a:solidFill>
              <a:latin typeface="Arial"/>
              <a:cs typeface="Arial"/>
            </a:endParaRPr>
          </a:p>
        </p:txBody>
      </p:sp>
      <p:sp>
        <p:nvSpPr>
          <p:cNvPr id="3" name="Subtitle 2"/>
          <p:cNvSpPr>
            <a:spLocks noGrp="1"/>
          </p:cNvSpPr>
          <p:nvPr>
            <p:ph type="subTitle" idx="1"/>
          </p:nvPr>
        </p:nvSpPr>
        <p:spPr>
          <a:xfrm>
            <a:off x="7239000" y="4086225"/>
            <a:ext cx="4659313" cy="1655762"/>
          </a:xfrm>
        </p:spPr>
        <p:txBody>
          <a:bodyPr vert="horz" lIns="91440" tIns="45720" rIns="91440" bIns="45720" rtlCol="0" anchor="t">
            <a:noAutofit/>
          </a:bodyPr>
          <a:lstStyle/>
          <a:p>
            <a:pPr algn="r"/>
            <a:r>
              <a:rPr lang="en-US" sz="3500" dirty="0">
                <a:solidFill>
                  <a:schemeClr val="bg1">
                    <a:lumMod val="95000"/>
                  </a:schemeClr>
                </a:solidFill>
                <a:latin typeface="Arial Nova"/>
              </a:rPr>
              <a:t>Meeting #4</a:t>
            </a:r>
          </a:p>
          <a:p>
            <a:pPr algn="r"/>
            <a:r>
              <a:rPr lang="en-US" sz="3500" dirty="0">
                <a:solidFill>
                  <a:schemeClr val="bg1">
                    <a:lumMod val="95000"/>
                  </a:schemeClr>
                </a:solidFill>
                <a:latin typeface="Arial Nova"/>
              </a:rPr>
              <a:t>June 2nd, 2025</a:t>
            </a:r>
          </a:p>
        </p:txBody>
      </p:sp>
      <p:pic>
        <p:nvPicPr>
          <p:cNvPr id="4" name="Picture 3">
            <a:extLst>
              <a:ext uri="{FF2B5EF4-FFF2-40B4-BE49-F238E27FC236}">
                <a16:creationId xmlns:a16="http://schemas.microsoft.com/office/drawing/2014/main" id="{9A5F6167-FEDC-AFDE-95BF-0236FDDB85D1}"/>
              </a:ext>
            </a:extLst>
          </p:cNvPr>
          <p:cNvPicPr>
            <a:picLocks noChangeAspect="1"/>
          </p:cNvPicPr>
          <p:nvPr/>
        </p:nvPicPr>
        <p:blipFill>
          <a:blip r:embed="rId3"/>
          <a:stretch>
            <a:fillRect/>
          </a:stretch>
        </p:blipFill>
        <p:spPr>
          <a:xfrm>
            <a:off x="1015372" y="1800631"/>
            <a:ext cx="3171825" cy="3259138"/>
          </a:xfrm>
          <a:prstGeom prst="rect">
            <a:avLst/>
          </a:prstGeom>
        </p:spPr>
      </p:pic>
    </p:spTree>
    <p:extLst>
      <p:ext uri="{BB962C8B-B14F-4D97-AF65-F5344CB8AC3E}">
        <p14:creationId xmlns:p14="http://schemas.microsoft.com/office/powerpoint/2010/main" val="10985722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4CDB3C6C-390A-DB56-1CF1-19272A7DB4DA}"/>
              </a:ext>
            </a:extLst>
          </p:cNvPr>
          <p:cNvSpPr/>
          <p:nvPr/>
        </p:nvSpPr>
        <p:spPr>
          <a:xfrm>
            <a:off x="0" y="-15240"/>
            <a:ext cx="12179806" cy="1707641"/>
          </a:xfrm>
          <a:prstGeom prst="rect">
            <a:avLst/>
          </a:prstGeom>
          <a:solidFill>
            <a:srgbClr val="04168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C98061AB-9380-A16F-9B50-DBFEEBF50906}"/>
              </a:ext>
            </a:extLst>
          </p:cNvPr>
          <p:cNvSpPr>
            <a:spLocks noGrp="1"/>
          </p:cNvSpPr>
          <p:nvPr>
            <p:ph type="title"/>
          </p:nvPr>
        </p:nvSpPr>
        <p:spPr>
          <a:xfrm>
            <a:off x="838200" y="220345"/>
            <a:ext cx="10515600" cy="1325563"/>
          </a:xfrm>
        </p:spPr>
        <p:txBody>
          <a:bodyPr/>
          <a:lstStyle/>
          <a:p>
            <a:r>
              <a:rPr lang="en-US" b="1">
                <a:solidFill>
                  <a:schemeClr val="bg1"/>
                </a:solidFill>
              </a:rPr>
              <a:t>Agenda</a:t>
            </a:r>
          </a:p>
        </p:txBody>
      </p:sp>
      <p:sp>
        <p:nvSpPr>
          <p:cNvPr id="3" name="Content Placeholder 2">
            <a:extLst>
              <a:ext uri="{FF2B5EF4-FFF2-40B4-BE49-F238E27FC236}">
                <a16:creationId xmlns:a16="http://schemas.microsoft.com/office/drawing/2014/main" id="{F12E61D5-8368-1113-C72C-CBEE4E4CC02B}"/>
              </a:ext>
            </a:extLst>
          </p:cNvPr>
          <p:cNvSpPr>
            <a:spLocks noGrp="1"/>
          </p:cNvSpPr>
          <p:nvPr>
            <p:ph idx="1"/>
          </p:nvPr>
        </p:nvSpPr>
        <p:spPr>
          <a:xfrm>
            <a:off x="830580" y="2123011"/>
            <a:ext cx="10515600" cy="4351338"/>
          </a:xfrm>
        </p:spPr>
        <p:txBody>
          <a:bodyPr vert="horz" lIns="91440" tIns="45720" rIns="91440" bIns="45720" rtlCol="0" anchor="t">
            <a:noAutofit/>
          </a:bodyPr>
          <a:lstStyle/>
          <a:p>
            <a:pPr marL="0" indent="0">
              <a:lnSpc>
                <a:spcPct val="150000"/>
              </a:lnSpc>
              <a:buNone/>
            </a:pPr>
            <a:r>
              <a:rPr lang="en-US" dirty="0"/>
              <a:t>Welcome</a:t>
            </a:r>
          </a:p>
          <a:p>
            <a:pPr marL="0" indent="0">
              <a:lnSpc>
                <a:spcPct val="150000"/>
              </a:lnSpc>
              <a:buNone/>
            </a:pPr>
            <a:r>
              <a:rPr lang="en-US" dirty="0">
                <a:ea typeface="+mn-lt"/>
                <a:cs typeface="+mn-lt"/>
              </a:rPr>
              <a:t>Presentation </a:t>
            </a:r>
          </a:p>
          <a:p>
            <a:pPr marL="0" indent="0">
              <a:lnSpc>
                <a:spcPct val="150000"/>
              </a:lnSpc>
              <a:buNone/>
            </a:pPr>
            <a:r>
              <a:rPr lang="en-US" dirty="0">
                <a:ea typeface="+mn-lt"/>
                <a:cs typeface="+mn-lt"/>
              </a:rPr>
              <a:t>Discussion Questions</a:t>
            </a:r>
          </a:p>
          <a:p>
            <a:pPr marL="0" indent="0">
              <a:lnSpc>
                <a:spcPct val="150000"/>
              </a:lnSpc>
              <a:buNone/>
            </a:pPr>
            <a:r>
              <a:rPr lang="en-US" dirty="0">
                <a:ea typeface="+mn-lt"/>
                <a:cs typeface="+mn-lt"/>
              </a:rPr>
              <a:t>Logistics</a:t>
            </a:r>
          </a:p>
          <a:p>
            <a:pPr marL="0" indent="0">
              <a:lnSpc>
                <a:spcPct val="150000"/>
              </a:lnSpc>
              <a:buNone/>
            </a:pPr>
            <a:r>
              <a:rPr lang="en-US" dirty="0">
                <a:ea typeface="+mn-lt"/>
                <a:cs typeface="+mn-lt"/>
              </a:rPr>
              <a:t>Adjournment</a:t>
            </a:r>
            <a:endParaRPr lang="en-US" dirty="0"/>
          </a:p>
        </p:txBody>
      </p:sp>
      <p:pic>
        <p:nvPicPr>
          <p:cNvPr id="6" name="Picture 5">
            <a:extLst>
              <a:ext uri="{FF2B5EF4-FFF2-40B4-BE49-F238E27FC236}">
                <a16:creationId xmlns:a16="http://schemas.microsoft.com/office/drawing/2014/main" id="{FE879417-1BFA-59CC-409F-B8731CFDD9A2}"/>
              </a:ext>
            </a:extLst>
          </p:cNvPr>
          <p:cNvPicPr>
            <a:picLocks noChangeAspect="1"/>
          </p:cNvPicPr>
          <p:nvPr/>
        </p:nvPicPr>
        <p:blipFill>
          <a:blip r:embed="rId2"/>
          <a:stretch>
            <a:fillRect/>
          </a:stretch>
        </p:blipFill>
        <p:spPr>
          <a:xfrm>
            <a:off x="10662292" y="223291"/>
            <a:ext cx="1228725" cy="1255078"/>
          </a:xfrm>
          <a:prstGeom prst="rect">
            <a:avLst/>
          </a:prstGeom>
        </p:spPr>
      </p:pic>
    </p:spTree>
    <p:extLst>
      <p:ext uri="{BB962C8B-B14F-4D97-AF65-F5344CB8AC3E}">
        <p14:creationId xmlns:p14="http://schemas.microsoft.com/office/powerpoint/2010/main" val="7347900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7A1C3D7-9863-675B-C52F-F2C77909F15A}"/>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4C7650C8-23E0-E926-3695-F5DA49842881}"/>
              </a:ext>
            </a:extLst>
          </p:cNvPr>
          <p:cNvSpPr/>
          <p:nvPr/>
        </p:nvSpPr>
        <p:spPr>
          <a:xfrm>
            <a:off x="0" y="-15240"/>
            <a:ext cx="12179806" cy="1707641"/>
          </a:xfrm>
          <a:prstGeom prst="rect">
            <a:avLst/>
          </a:prstGeom>
          <a:solidFill>
            <a:srgbClr val="04168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ADB484C0-3471-6B99-FDAB-91264BEC20B2}"/>
              </a:ext>
            </a:extLst>
          </p:cNvPr>
          <p:cNvSpPr>
            <a:spLocks noGrp="1"/>
          </p:cNvSpPr>
          <p:nvPr>
            <p:ph type="title"/>
          </p:nvPr>
        </p:nvSpPr>
        <p:spPr>
          <a:xfrm>
            <a:off x="838200" y="220345"/>
            <a:ext cx="10515600" cy="1325563"/>
          </a:xfrm>
        </p:spPr>
        <p:txBody>
          <a:bodyPr/>
          <a:lstStyle/>
          <a:p>
            <a:r>
              <a:rPr lang="en-US" b="1" dirty="0">
                <a:solidFill>
                  <a:schemeClr val="bg1"/>
                </a:solidFill>
                <a:ea typeface="+mj-lt"/>
                <a:cs typeface="+mj-lt"/>
              </a:rPr>
              <a:t>Keith Johnson</a:t>
            </a:r>
            <a:endParaRPr lang="en-US" dirty="0"/>
          </a:p>
        </p:txBody>
      </p:sp>
      <p:sp>
        <p:nvSpPr>
          <p:cNvPr id="3" name="Content Placeholder 2">
            <a:extLst>
              <a:ext uri="{FF2B5EF4-FFF2-40B4-BE49-F238E27FC236}">
                <a16:creationId xmlns:a16="http://schemas.microsoft.com/office/drawing/2014/main" id="{72DA86BD-F482-18BA-A431-073A2541C160}"/>
              </a:ext>
            </a:extLst>
          </p:cNvPr>
          <p:cNvSpPr>
            <a:spLocks noGrp="1"/>
          </p:cNvSpPr>
          <p:nvPr>
            <p:ph idx="1"/>
          </p:nvPr>
        </p:nvSpPr>
        <p:spPr>
          <a:xfrm>
            <a:off x="838200" y="2061845"/>
            <a:ext cx="10515600" cy="4351338"/>
          </a:xfrm>
        </p:spPr>
        <p:txBody>
          <a:bodyPr vert="horz" lIns="91440" tIns="45720" rIns="91440" bIns="45720" rtlCol="0" anchor="t">
            <a:noAutofit/>
          </a:bodyPr>
          <a:lstStyle/>
          <a:p>
            <a:pPr marL="0" indent="0">
              <a:lnSpc>
                <a:spcPct val="100000"/>
              </a:lnSpc>
              <a:buNone/>
            </a:pPr>
            <a:r>
              <a:rPr lang="en-US" sz="2400" dirty="0">
                <a:solidFill>
                  <a:srgbClr val="041681"/>
                </a:solidFill>
                <a:ea typeface="+mn-lt"/>
                <a:cs typeface="+mn-lt"/>
              </a:rPr>
              <a:t>Keith Robertson joined the senior living team at Ziegler in 2007 with significant experience in senior living finance and development. His primary responsibility with Ziegler is to provide investment banking services to not-for-profit sponsors of senior living communities in the northeast. Keith is also Ziegler’s northeast regional team leader.  During his time with Ziegler, Keith has participated in financings that have raised more than $3.4 billion of capital for Ziegler’s senior living clients.</a:t>
            </a:r>
            <a:endParaRPr lang="en-US" sz="2400" dirty="0">
              <a:ea typeface="+mn-lt"/>
              <a:cs typeface="+mn-lt"/>
            </a:endParaRPr>
          </a:p>
          <a:p>
            <a:pPr marL="0" indent="0">
              <a:lnSpc>
                <a:spcPct val="100000"/>
              </a:lnSpc>
              <a:buNone/>
            </a:pPr>
            <a:r>
              <a:rPr lang="en-US" sz="2400" dirty="0">
                <a:solidFill>
                  <a:srgbClr val="041681"/>
                </a:solidFill>
                <a:ea typeface="+mn-lt"/>
                <a:cs typeface="+mn-lt"/>
              </a:rPr>
              <a:t>Keith has a Bachelor of Science in political science from Southern Connecticut State University and a Masters of Business Administration from the University of Hartford’s Barney School of Business.</a:t>
            </a:r>
            <a:endParaRPr lang="en-US" sz="2400"/>
          </a:p>
        </p:txBody>
      </p:sp>
      <p:pic>
        <p:nvPicPr>
          <p:cNvPr id="6" name="Picture 5">
            <a:extLst>
              <a:ext uri="{FF2B5EF4-FFF2-40B4-BE49-F238E27FC236}">
                <a16:creationId xmlns:a16="http://schemas.microsoft.com/office/drawing/2014/main" id="{763235D2-D757-93E7-4B12-BFBC02BC2277}"/>
              </a:ext>
            </a:extLst>
          </p:cNvPr>
          <p:cNvPicPr>
            <a:picLocks noChangeAspect="1"/>
          </p:cNvPicPr>
          <p:nvPr/>
        </p:nvPicPr>
        <p:blipFill>
          <a:blip r:embed="rId2"/>
          <a:stretch>
            <a:fillRect/>
          </a:stretch>
        </p:blipFill>
        <p:spPr>
          <a:xfrm>
            <a:off x="10662292" y="223291"/>
            <a:ext cx="1228725" cy="1255078"/>
          </a:xfrm>
          <a:prstGeom prst="rect">
            <a:avLst/>
          </a:prstGeom>
        </p:spPr>
      </p:pic>
    </p:spTree>
    <p:extLst>
      <p:ext uri="{BB962C8B-B14F-4D97-AF65-F5344CB8AC3E}">
        <p14:creationId xmlns:p14="http://schemas.microsoft.com/office/powerpoint/2010/main" val="92653184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blipFill>
          <a:blip r:embed="rId2"/>
          <a:stretch>
            <a:fillRect/>
          </a:stretch>
        </a:blipFill>
        <a:effectLst/>
      </p:bgPr>
    </p:bg>
    <p:spTree>
      <p:nvGrpSpPr>
        <p:cNvPr id="1" name="">
          <a:extLst>
            <a:ext uri="{FF2B5EF4-FFF2-40B4-BE49-F238E27FC236}">
              <a16:creationId xmlns:a16="http://schemas.microsoft.com/office/drawing/2014/main" id="{187350AA-ACDB-C4E5-529A-373AE0681C0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BA41233-71C7-8B7A-9150-31A3FEF519C0}"/>
              </a:ext>
            </a:extLst>
          </p:cNvPr>
          <p:cNvSpPr>
            <a:spLocks noGrp="1"/>
          </p:cNvSpPr>
          <p:nvPr>
            <p:ph type="ctrTitle"/>
          </p:nvPr>
        </p:nvSpPr>
        <p:spPr>
          <a:xfrm>
            <a:off x="3690327" y="2081781"/>
            <a:ext cx="7548562" cy="1625601"/>
          </a:xfrm>
        </p:spPr>
        <p:txBody>
          <a:bodyPr>
            <a:noAutofit/>
          </a:bodyPr>
          <a:lstStyle/>
          <a:p>
            <a:pPr algn="r"/>
            <a:r>
              <a:rPr lang="en-US" sz="5000" b="1" dirty="0">
                <a:solidFill>
                  <a:schemeClr val="bg1">
                    <a:lumMod val="95000"/>
                  </a:schemeClr>
                </a:solidFill>
                <a:latin typeface="Arial"/>
                <a:ea typeface="+mj-lt"/>
                <a:cs typeface="+mj-lt"/>
              </a:rPr>
              <a:t>Discussion</a:t>
            </a:r>
            <a:endParaRPr lang="en-US" sz="5000" b="1" dirty="0">
              <a:solidFill>
                <a:schemeClr val="bg1">
                  <a:lumMod val="95000"/>
                </a:schemeClr>
              </a:solidFill>
              <a:latin typeface="Arial"/>
            </a:endParaRPr>
          </a:p>
        </p:txBody>
      </p:sp>
    </p:spTree>
    <p:extLst>
      <p:ext uri="{BB962C8B-B14F-4D97-AF65-F5344CB8AC3E}">
        <p14:creationId xmlns:p14="http://schemas.microsoft.com/office/powerpoint/2010/main" val="258422064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53D196B-651B-F5B3-EB3E-B9E111C7CA3F}"/>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43BAC2DC-6676-6FAF-0E5F-8B94CBDBBF7E}"/>
              </a:ext>
            </a:extLst>
          </p:cNvPr>
          <p:cNvSpPr/>
          <p:nvPr/>
        </p:nvSpPr>
        <p:spPr>
          <a:xfrm>
            <a:off x="0" y="-15240"/>
            <a:ext cx="12179806" cy="1707641"/>
          </a:xfrm>
          <a:prstGeom prst="rect">
            <a:avLst/>
          </a:prstGeom>
          <a:solidFill>
            <a:srgbClr val="04168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ADE6BAD1-8E4C-CB1D-E7E9-0B1C59DADD6E}"/>
              </a:ext>
            </a:extLst>
          </p:cNvPr>
          <p:cNvSpPr>
            <a:spLocks noGrp="1"/>
          </p:cNvSpPr>
          <p:nvPr>
            <p:ph type="title"/>
          </p:nvPr>
        </p:nvSpPr>
        <p:spPr>
          <a:xfrm>
            <a:off x="838200" y="220345"/>
            <a:ext cx="10515600" cy="1325563"/>
          </a:xfrm>
        </p:spPr>
        <p:txBody>
          <a:bodyPr/>
          <a:lstStyle/>
          <a:p>
            <a:r>
              <a:rPr lang="en-US" b="1" dirty="0">
                <a:solidFill>
                  <a:schemeClr val="bg1"/>
                </a:solidFill>
              </a:rPr>
              <a:t>Discussion Question #1</a:t>
            </a:r>
            <a:endParaRPr lang="en-US" dirty="0"/>
          </a:p>
        </p:txBody>
      </p:sp>
      <p:sp>
        <p:nvSpPr>
          <p:cNvPr id="3" name="Content Placeholder 2">
            <a:extLst>
              <a:ext uri="{FF2B5EF4-FFF2-40B4-BE49-F238E27FC236}">
                <a16:creationId xmlns:a16="http://schemas.microsoft.com/office/drawing/2014/main" id="{F0E5B2BB-CE27-A770-12E6-3EB550520F1E}"/>
              </a:ext>
            </a:extLst>
          </p:cNvPr>
          <p:cNvSpPr>
            <a:spLocks noGrp="1"/>
          </p:cNvSpPr>
          <p:nvPr>
            <p:ph idx="1"/>
          </p:nvPr>
        </p:nvSpPr>
        <p:spPr>
          <a:xfrm>
            <a:off x="838200" y="2061845"/>
            <a:ext cx="10515600" cy="4351338"/>
          </a:xfrm>
        </p:spPr>
        <p:txBody>
          <a:bodyPr vert="horz" lIns="91440" tIns="45720" rIns="91440" bIns="45720" rtlCol="0" anchor="t">
            <a:normAutofit/>
          </a:bodyPr>
          <a:lstStyle/>
          <a:p>
            <a:pPr marL="0" indent="0" algn="ctr">
              <a:lnSpc>
                <a:spcPct val="100000"/>
              </a:lnSpc>
              <a:buNone/>
            </a:pPr>
            <a:r>
              <a:rPr lang="en-US" sz="3600" b="1" dirty="0">
                <a:solidFill>
                  <a:srgbClr val="041681"/>
                </a:solidFill>
              </a:rPr>
              <a:t>Financial Viability</a:t>
            </a:r>
          </a:p>
          <a:p>
            <a:pPr marL="0" indent="0" algn="ctr">
              <a:lnSpc>
                <a:spcPct val="100000"/>
              </a:lnSpc>
              <a:buNone/>
            </a:pPr>
            <a:endParaRPr lang="en-US">
              <a:ea typeface="+mn-lt"/>
              <a:cs typeface="+mn-lt"/>
            </a:endParaRPr>
          </a:p>
          <a:p>
            <a:pPr marL="0" indent="0" algn="ctr">
              <a:lnSpc>
                <a:spcPct val="100000"/>
              </a:lnSpc>
              <a:buNone/>
            </a:pPr>
            <a:r>
              <a:rPr lang="en-US" dirty="0">
                <a:ea typeface="+mn-lt"/>
                <a:cs typeface="+mn-lt"/>
              </a:rPr>
              <a:t>What factors do you think most influence the financial viability of CCRCs? </a:t>
            </a:r>
            <a:endParaRPr lang="en-US" dirty="0"/>
          </a:p>
          <a:p>
            <a:pPr marL="0" indent="0" algn="ctr">
              <a:lnSpc>
                <a:spcPct val="100000"/>
              </a:lnSpc>
              <a:buNone/>
            </a:pPr>
            <a:endParaRPr lang="en-US" b="1" i="1"/>
          </a:p>
        </p:txBody>
      </p:sp>
      <p:pic>
        <p:nvPicPr>
          <p:cNvPr id="6" name="Picture 5">
            <a:extLst>
              <a:ext uri="{FF2B5EF4-FFF2-40B4-BE49-F238E27FC236}">
                <a16:creationId xmlns:a16="http://schemas.microsoft.com/office/drawing/2014/main" id="{E6BAE602-5B00-3BB2-3AE4-B851D81E66F4}"/>
              </a:ext>
            </a:extLst>
          </p:cNvPr>
          <p:cNvPicPr>
            <a:picLocks noChangeAspect="1"/>
          </p:cNvPicPr>
          <p:nvPr/>
        </p:nvPicPr>
        <p:blipFill>
          <a:blip r:embed="rId2"/>
          <a:stretch>
            <a:fillRect/>
          </a:stretch>
        </p:blipFill>
        <p:spPr>
          <a:xfrm>
            <a:off x="10662292" y="223291"/>
            <a:ext cx="1228725" cy="1255078"/>
          </a:xfrm>
          <a:prstGeom prst="rect">
            <a:avLst/>
          </a:prstGeom>
        </p:spPr>
      </p:pic>
    </p:spTree>
    <p:extLst>
      <p:ext uri="{BB962C8B-B14F-4D97-AF65-F5344CB8AC3E}">
        <p14:creationId xmlns:p14="http://schemas.microsoft.com/office/powerpoint/2010/main" val="261239576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806603B-9697-E851-BA58-4AE17304C44B}"/>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99C814D0-C2C6-AFAD-3055-301562A90D61}"/>
              </a:ext>
            </a:extLst>
          </p:cNvPr>
          <p:cNvSpPr/>
          <p:nvPr/>
        </p:nvSpPr>
        <p:spPr>
          <a:xfrm>
            <a:off x="0" y="-15240"/>
            <a:ext cx="12179806" cy="1707641"/>
          </a:xfrm>
          <a:prstGeom prst="rect">
            <a:avLst/>
          </a:prstGeom>
          <a:solidFill>
            <a:srgbClr val="04168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804A88B4-20F0-58D5-9678-EDF6B0F522D9}"/>
              </a:ext>
            </a:extLst>
          </p:cNvPr>
          <p:cNvSpPr>
            <a:spLocks noGrp="1"/>
          </p:cNvSpPr>
          <p:nvPr>
            <p:ph type="title"/>
          </p:nvPr>
        </p:nvSpPr>
        <p:spPr>
          <a:xfrm>
            <a:off x="838200" y="220345"/>
            <a:ext cx="10515600" cy="1325563"/>
          </a:xfrm>
        </p:spPr>
        <p:txBody>
          <a:bodyPr/>
          <a:lstStyle/>
          <a:p>
            <a:r>
              <a:rPr lang="en-US" b="1" dirty="0">
                <a:solidFill>
                  <a:schemeClr val="bg1"/>
                </a:solidFill>
              </a:rPr>
              <a:t>Discussion Question #2</a:t>
            </a:r>
            <a:endParaRPr lang="en-US" dirty="0">
              <a:solidFill>
                <a:schemeClr val="bg1"/>
              </a:solidFill>
            </a:endParaRPr>
          </a:p>
        </p:txBody>
      </p:sp>
      <p:sp>
        <p:nvSpPr>
          <p:cNvPr id="3" name="Content Placeholder 2">
            <a:extLst>
              <a:ext uri="{FF2B5EF4-FFF2-40B4-BE49-F238E27FC236}">
                <a16:creationId xmlns:a16="http://schemas.microsoft.com/office/drawing/2014/main" id="{3795C0F8-2D1A-F7C4-D190-94C8308F7C90}"/>
              </a:ext>
            </a:extLst>
          </p:cNvPr>
          <p:cNvSpPr>
            <a:spLocks noGrp="1"/>
          </p:cNvSpPr>
          <p:nvPr>
            <p:ph idx="1"/>
          </p:nvPr>
        </p:nvSpPr>
        <p:spPr>
          <a:xfrm>
            <a:off x="838200" y="2061845"/>
            <a:ext cx="10515600" cy="4351338"/>
          </a:xfrm>
        </p:spPr>
        <p:txBody>
          <a:bodyPr vert="horz" lIns="91440" tIns="45720" rIns="91440" bIns="45720" rtlCol="0" anchor="t">
            <a:normAutofit/>
          </a:bodyPr>
          <a:lstStyle/>
          <a:p>
            <a:pPr marL="0" indent="0" algn="ctr">
              <a:lnSpc>
                <a:spcPct val="100000"/>
              </a:lnSpc>
              <a:buNone/>
            </a:pPr>
            <a:r>
              <a:rPr lang="en-US" sz="3600" b="1" dirty="0">
                <a:solidFill>
                  <a:srgbClr val="041681"/>
                </a:solidFill>
              </a:rPr>
              <a:t>Entrance Fees</a:t>
            </a:r>
          </a:p>
          <a:p>
            <a:pPr marL="0" indent="0" algn="ctr">
              <a:lnSpc>
                <a:spcPct val="100000"/>
              </a:lnSpc>
              <a:buNone/>
            </a:pPr>
            <a:endParaRPr lang="en-US">
              <a:ea typeface="+mn-lt"/>
              <a:cs typeface="+mn-lt"/>
            </a:endParaRPr>
          </a:p>
          <a:p>
            <a:pPr marL="0" indent="0" algn="ctr">
              <a:lnSpc>
                <a:spcPct val="100000"/>
              </a:lnSpc>
              <a:buNone/>
            </a:pPr>
            <a:r>
              <a:rPr lang="en-US" dirty="0"/>
              <a:t>How can we strike a balance between the financial needs of CCRCs and the expectations of residents and families when it comes to refund policies?</a:t>
            </a:r>
          </a:p>
          <a:p>
            <a:pPr marL="0" indent="0" algn="ctr">
              <a:lnSpc>
                <a:spcPct val="100000"/>
              </a:lnSpc>
              <a:buNone/>
            </a:pPr>
            <a:endParaRPr lang="en-US" b="1" i="1"/>
          </a:p>
        </p:txBody>
      </p:sp>
      <p:pic>
        <p:nvPicPr>
          <p:cNvPr id="6" name="Picture 5">
            <a:extLst>
              <a:ext uri="{FF2B5EF4-FFF2-40B4-BE49-F238E27FC236}">
                <a16:creationId xmlns:a16="http://schemas.microsoft.com/office/drawing/2014/main" id="{C9F01D8C-F618-29B3-200C-1E31A73B4D48}"/>
              </a:ext>
            </a:extLst>
          </p:cNvPr>
          <p:cNvPicPr>
            <a:picLocks noChangeAspect="1"/>
          </p:cNvPicPr>
          <p:nvPr/>
        </p:nvPicPr>
        <p:blipFill>
          <a:blip r:embed="rId2"/>
          <a:stretch>
            <a:fillRect/>
          </a:stretch>
        </p:blipFill>
        <p:spPr>
          <a:xfrm>
            <a:off x="10662292" y="223291"/>
            <a:ext cx="1228725" cy="1255078"/>
          </a:xfrm>
          <a:prstGeom prst="rect">
            <a:avLst/>
          </a:prstGeom>
        </p:spPr>
      </p:pic>
    </p:spTree>
    <p:extLst>
      <p:ext uri="{BB962C8B-B14F-4D97-AF65-F5344CB8AC3E}">
        <p14:creationId xmlns:p14="http://schemas.microsoft.com/office/powerpoint/2010/main" val="422187661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53DD9C8-B2AA-12E7-500E-44AD7B6E7090}"/>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097AD830-B8F0-79DF-ADB2-EFC0003364AC}"/>
              </a:ext>
            </a:extLst>
          </p:cNvPr>
          <p:cNvSpPr/>
          <p:nvPr/>
        </p:nvSpPr>
        <p:spPr>
          <a:xfrm>
            <a:off x="0" y="-15240"/>
            <a:ext cx="12179806" cy="1707641"/>
          </a:xfrm>
          <a:prstGeom prst="rect">
            <a:avLst/>
          </a:prstGeom>
          <a:solidFill>
            <a:srgbClr val="04168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6FFE3FC2-289A-A104-B2C2-AE4BFB4804DE}"/>
              </a:ext>
            </a:extLst>
          </p:cNvPr>
          <p:cNvSpPr>
            <a:spLocks noGrp="1"/>
          </p:cNvSpPr>
          <p:nvPr>
            <p:ph type="title"/>
          </p:nvPr>
        </p:nvSpPr>
        <p:spPr>
          <a:xfrm>
            <a:off x="838200" y="220345"/>
            <a:ext cx="10515600" cy="1325563"/>
          </a:xfrm>
        </p:spPr>
        <p:txBody>
          <a:bodyPr/>
          <a:lstStyle/>
          <a:p>
            <a:r>
              <a:rPr lang="en-US" b="1">
                <a:solidFill>
                  <a:schemeClr val="bg1"/>
                </a:solidFill>
              </a:rPr>
              <a:t>Logistics</a:t>
            </a:r>
          </a:p>
        </p:txBody>
      </p:sp>
      <p:sp>
        <p:nvSpPr>
          <p:cNvPr id="3" name="Content Placeholder 2">
            <a:extLst>
              <a:ext uri="{FF2B5EF4-FFF2-40B4-BE49-F238E27FC236}">
                <a16:creationId xmlns:a16="http://schemas.microsoft.com/office/drawing/2014/main" id="{C10D7227-440E-006A-C1C0-2BD77E4BFCBE}"/>
              </a:ext>
            </a:extLst>
          </p:cNvPr>
          <p:cNvSpPr>
            <a:spLocks noGrp="1"/>
          </p:cNvSpPr>
          <p:nvPr>
            <p:ph idx="1"/>
          </p:nvPr>
        </p:nvSpPr>
        <p:spPr>
          <a:xfrm>
            <a:off x="838200" y="2061845"/>
            <a:ext cx="10515600" cy="4351338"/>
          </a:xfrm>
        </p:spPr>
        <p:txBody>
          <a:bodyPr vert="horz" lIns="91440" tIns="45720" rIns="91440" bIns="45720" rtlCol="0" anchor="t">
            <a:normAutofit/>
          </a:bodyPr>
          <a:lstStyle/>
          <a:p>
            <a:pPr marL="0" indent="0">
              <a:lnSpc>
                <a:spcPct val="100000"/>
              </a:lnSpc>
              <a:buNone/>
            </a:pPr>
            <a:r>
              <a:rPr lang="en-US" b="1" dirty="0">
                <a:solidFill>
                  <a:srgbClr val="041681"/>
                </a:solidFill>
                <a:ea typeface="+mn-lt"/>
                <a:cs typeface="+mn-lt"/>
              </a:rPr>
              <a:t>Next Meeting</a:t>
            </a:r>
            <a:endParaRPr lang="en-US" dirty="0">
              <a:solidFill>
                <a:srgbClr val="000000"/>
              </a:solidFill>
              <a:ea typeface="+mn-lt"/>
              <a:cs typeface="+mn-lt"/>
            </a:endParaRPr>
          </a:p>
          <a:p>
            <a:pPr marL="342900" indent="-342900">
              <a:lnSpc>
                <a:spcPct val="100000"/>
              </a:lnSpc>
            </a:pPr>
            <a:r>
              <a:rPr lang="en-US" b="1" dirty="0">
                <a:ea typeface="+mn-lt"/>
                <a:cs typeface="+mn-lt"/>
              </a:rPr>
              <a:t>June 23rd, 2025, at 10:30 AM</a:t>
            </a:r>
            <a:endParaRPr lang="en-US" dirty="0">
              <a:ea typeface="+mn-lt"/>
              <a:cs typeface="+mn-lt"/>
            </a:endParaRPr>
          </a:p>
          <a:p>
            <a:pPr marL="0" indent="0">
              <a:lnSpc>
                <a:spcPct val="100000"/>
              </a:lnSpc>
              <a:buNone/>
            </a:pPr>
            <a:endParaRPr lang="en-US" b="1">
              <a:solidFill>
                <a:srgbClr val="041681"/>
              </a:solidFill>
              <a:ea typeface="+mn-lt"/>
              <a:cs typeface="+mn-lt"/>
            </a:endParaRPr>
          </a:p>
          <a:p>
            <a:pPr marL="0" indent="0">
              <a:lnSpc>
                <a:spcPct val="100000"/>
              </a:lnSpc>
              <a:buNone/>
            </a:pPr>
            <a:r>
              <a:rPr lang="en-US" b="1" dirty="0">
                <a:solidFill>
                  <a:srgbClr val="041681"/>
                </a:solidFill>
                <a:ea typeface="+mn-lt"/>
                <a:cs typeface="+mn-lt"/>
              </a:rPr>
              <a:t>Public Hearing Date</a:t>
            </a:r>
            <a:endParaRPr lang="en-US" dirty="0"/>
          </a:p>
          <a:p>
            <a:pPr marL="342900" indent="-342900">
              <a:lnSpc>
                <a:spcPct val="100000"/>
              </a:lnSpc>
              <a:buFont typeface="Arial"/>
              <a:buChar char="•"/>
            </a:pPr>
            <a:r>
              <a:rPr lang="en-US" dirty="0">
                <a:ea typeface="+mn-lt"/>
                <a:cs typeface="+mn-lt"/>
              </a:rPr>
              <a:t>Scheduled for </a:t>
            </a:r>
            <a:r>
              <a:rPr lang="en-US" b="1" dirty="0">
                <a:ea typeface="+mn-lt"/>
                <a:cs typeface="+mn-lt"/>
              </a:rPr>
              <a:t>June 16th, 2025, at 1:00 PM</a:t>
            </a:r>
          </a:p>
          <a:p>
            <a:pPr marL="342900" indent="-342900">
              <a:lnSpc>
                <a:spcPct val="100000"/>
              </a:lnSpc>
              <a:buFont typeface="Arial"/>
              <a:buChar char="•"/>
            </a:pPr>
            <a:r>
              <a:rPr lang="en-US" dirty="0">
                <a:ea typeface="+mn-lt"/>
                <a:cs typeface="+mn-lt"/>
              </a:rPr>
              <a:t>Held </a:t>
            </a:r>
            <a:r>
              <a:rPr lang="en-US" b="1" dirty="0">
                <a:ea typeface="+mn-lt"/>
                <a:cs typeface="+mn-lt"/>
              </a:rPr>
              <a:t>virtually</a:t>
            </a:r>
          </a:p>
        </p:txBody>
      </p:sp>
      <p:pic>
        <p:nvPicPr>
          <p:cNvPr id="6" name="Picture 5">
            <a:extLst>
              <a:ext uri="{FF2B5EF4-FFF2-40B4-BE49-F238E27FC236}">
                <a16:creationId xmlns:a16="http://schemas.microsoft.com/office/drawing/2014/main" id="{F1924F8B-700D-A963-1FF6-89FE85A4B5E4}"/>
              </a:ext>
            </a:extLst>
          </p:cNvPr>
          <p:cNvPicPr>
            <a:picLocks noChangeAspect="1"/>
          </p:cNvPicPr>
          <p:nvPr/>
        </p:nvPicPr>
        <p:blipFill>
          <a:blip r:embed="rId3"/>
          <a:stretch>
            <a:fillRect/>
          </a:stretch>
        </p:blipFill>
        <p:spPr>
          <a:xfrm>
            <a:off x="10662292" y="223291"/>
            <a:ext cx="1228725" cy="1255078"/>
          </a:xfrm>
          <a:prstGeom prst="rect">
            <a:avLst/>
          </a:prstGeom>
        </p:spPr>
      </p:pic>
    </p:spTree>
    <p:extLst>
      <p:ext uri="{BB962C8B-B14F-4D97-AF65-F5344CB8AC3E}">
        <p14:creationId xmlns:p14="http://schemas.microsoft.com/office/powerpoint/2010/main" val="54872266"/>
      </p:ext>
    </p:extLst>
  </p:cSld>
  <p:clrMapOvr>
    <a:masterClrMapping/>
  </p:clrMapOvr>
  <p:extLst>
    <p:ext uri="{6950BFC3-D8DA-4A85-94F7-54DA5524770B}">
      <p188:commentRel xmlns:p188="http://schemas.microsoft.com/office/powerpoint/2018/8/main" r:id="rId2"/>
    </p:ext>
  </p:extLs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C446234-7C01-294D-DF04-A5EBEB6773DC}"/>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10F88E20-8778-7532-01D0-7B2E1C7CBF96}"/>
              </a:ext>
            </a:extLst>
          </p:cNvPr>
          <p:cNvSpPr/>
          <p:nvPr/>
        </p:nvSpPr>
        <p:spPr>
          <a:xfrm>
            <a:off x="0" y="-15240"/>
            <a:ext cx="12179806" cy="1707641"/>
          </a:xfrm>
          <a:prstGeom prst="rect">
            <a:avLst/>
          </a:prstGeom>
          <a:solidFill>
            <a:srgbClr val="04168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A4ECAEEE-4006-4CC0-5F7A-E57FBEB7C4EF}"/>
              </a:ext>
            </a:extLst>
          </p:cNvPr>
          <p:cNvSpPr>
            <a:spLocks noGrp="1"/>
          </p:cNvSpPr>
          <p:nvPr>
            <p:ph type="title"/>
          </p:nvPr>
        </p:nvSpPr>
        <p:spPr>
          <a:xfrm>
            <a:off x="838200" y="220345"/>
            <a:ext cx="10515600" cy="1325563"/>
          </a:xfrm>
        </p:spPr>
        <p:txBody>
          <a:bodyPr/>
          <a:lstStyle/>
          <a:p>
            <a:r>
              <a:rPr lang="en-US" b="1">
                <a:solidFill>
                  <a:schemeClr val="bg1"/>
                </a:solidFill>
              </a:rPr>
              <a:t>Work Plan</a:t>
            </a:r>
          </a:p>
        </p:txBody>
      </p:sp>
      <p:sp>
        <p:nvSpPr>
          <p:cNvPr id="3" name="Content Placeholder 2">
            <a:extLst>
              <a:ext uri="{FF2B5EF4-FFF2-40B4-BE49-F238E27FC236}">
                <a16:creationId xmlns:a16="http://schemas.microsoft.com/office/drawing/2014/main" id="{5654BEBC-B48B-AB43-3C0F-E3F7F976810D}"/>
              </a:ext>
            </a:extLst>
          </p:cNvPr>
          <p:cNvSpPr>
            <a:spLocks noGrp="1"/>
          </p:cNvSpPr>
          <p:nvPr>
            <p:ph idx="1"/>
          </p:nvPr>
        </p:nvSpPr>
        <p:spPr>
          <a:xfrm>
            <a:off x="838200" y="1962785"/>
            <a:ext cx="10515600" cy="4351338"/>
          </a:xfrm>
        </p:spPr>
        <p:txBody>
          <a:bodyPr vert="horz" lIns="91440" tIns="45720" rIns="91440" bIns="45720" rtlCol="0" anchor="t">
            <a:normAutofit/>
          </a:bodyPr>
          <a:lstStyle/>
          <a:p>
            <a:pPr marL="0" indent="0">
              <a:lnSpc>
                <a:spcPct val="100000"/>
              </a:lnSpc>
              <a:buNone/>
            </a:pPr>
            <a:r>
              <a:rPr lang="en-US" sz="2400" b="1" dirty="0">
                <a:solidFill>
                  <a:srgbClr val="041681"/>
                </a:solidFill>
              </a:rPr>
              <a:t>Deadline: </a:t>
            </a:r>
            <a:r>
              <a:rPr lang="en-US" sz="2400" dirty="0">
                <a:solidFill>
                  <a:srgbClr val="041681"/>
                </a:solidFill>
              </a:rPr>
              <a:t>August 1st, 2025</a:t>
            </a:r>
          </a:p>
          <a:p>
            <a:pPr marL="0" indent="0">
              <a:lnSpc>
                <a:spcPct val="100000"/>
              </a:lnSpc>
              <a:buNone/>
            </a:pPr>
            <a:endParaRPr lang="en-US" sz="2400">
              <a:solidFill>
                <a:srgbClr val="000000"/>
              </a:solidFill>
              <a:ea typeface="+mn-lt"/>
              <a:cs typeface="+mn-lt"/>
            </a:endParaRPr>
          </a:p>
          <a:p>
            <a:pPr marL="0" indent="0">
              <a:lnSpc>
                <a:spcPct val="100000"/>
              </a:lnSpc>
              <a:buNone/>
            </a:pPr>
            <a:r>
              <a:rPr lang="en-US" sz="2400" b="1" dirty="0">
                <a:solidFill>
                  <a:srgbClr val="000000"/>
                </a:solidFill>
                <a:ea typeface="+mn-lt"/>
                <a:cs typeface="+mn-lt"/>
              </a:rPr>
              <a:t>June 16:</a:t>
            </a:r>
            <a:r>
              <a:rPr lang="en-US" sz="2400" dirty="0">
                <a:solidFill>
                  <a:srgbClr val="000000"/>
                </a:solidFill>
                <a:ea typeface="+mn-lt"/>
                <a:cs typeface="+mn-lt"/>
              </a:rPr>
              <a:t> Public Hearing</a:t>
            </a:r>
          </a:p>
          <a:p>
            <a:pPr marL="0" indent="0">
              <a:lnSpc>
                <a:spcPct val="100000"/>
              </a:lnSpc>
              <a:buNone/>
            </a:pPr>
            <a:r>
              <a:rPr lang="en-US" sz="2400" b="1" dirty="0">
                <a:solidFill>
                  <a:srgbClr val="000000"/>
                </a:solidFill>
                <a:ea typeface="+mn-lt"/>
                <a:cs typeface="+mn-lt"/>
              </a:rPr>
              <a:t>June 23:</a:t>
            </a:r>
            <a:r>
              <a:rPr lang="en-US" sz="2400" dirty="0">
                <a:solidFill>
                  <a:srgbClr val="000000"/>
                </a:solidFill>
                <a:ea typeface="+mn-lt"/>
                <a:cs typeface="+mn-lt"/>
              </a:rPr>
              <a:t> Consumer rights and protections; Advertising practices</a:t>
            </a:r>
            <a:endParaRPr lang="en-US" dirty="0"/>
          </a:p>
          <a:p>
            <a:pPr marL="0" indent="0">
              <a:lnSpc>
                <a:spcPct val="100000"/>
              </a:lnSpc>
              <a:buNone/>
            </a:pPr>
            <a:r>
              <a:rPr lang="en-US" sz="2400" b="1" dirty="0">
                <a:solidFill>
                  <a:srgbClr val="000000"/>
                </a:solidFill>
                <a:ea typeface="+mn-lt"/>
                <a:cs typeface="+mn-lt"/>
              </a:rPr>
              <a:t>July 7</a:t>
            </a:r>
            <a:r>
              <a:rPr lang="en-US" sz="2400" dirty="0">
                <a:solidFill>
                  <a:srgbClr val="000000"/>
                </a:solidFill>
                <a:ea typeface="+mn-lt"/>
                <a:cs typeface="+mn-lt"/>
              </a:rPr>
              <a:t>: Finalizing recommendations</a:t>
            </a:r>
            <a:endParaRPr lang="en-US" dirty="0"/>
          </a:p>
          <a:p>
            <a:pPr marL="0" indent="0">
              <a:lnSpc>
                <a:spcPct val="100000"/>
              </a:lnSpc>
              <a:buNone/>
            </a:pPr>
            <a:endParaRPr lang="en-US" sz="2400">
              <a:solidFill>
                <a:srgbClr val="000000"/>
              </a:solidFill>
              <a:ea typeface="+mn-lt"/>
              <a:cs typeface="+mn-lt"/>
            </a:endParaRPr>
          </a:p>
          <a:p>
            <a:pPr marL="0" indent="0">
              <a:lnSpc>
                <a:spcPct val="100000"/>
              </a:lnSpc>
              <a:buNone/>
            </a:pPr>
            <a:endParaRPr lang="en-US" sz="2400"/>
          </a:p>
        </p:txBody>
      </p:sp>
      <p:pic>
        <p:nvPicPr>
          <p:cNvPr id="6" name="Picture 5">
            <a:extLst>
              <a:ext uri="{FF2B5EF4-FFF2-40B4-BE49-F238E27FC236}">
                <a16:creationId xmlns:a16="http://schemas.microsoft.com/office/drawing/2014/main" id="{190622B9-E254-5E87-BA8A-6D24E9307017}"/>
              </a:ext>
            </a:extLst>
          </p:cNvPr>
          <p:cNvPicPr>
            <a:picLocks noChangeAspect="1"/>
          </p:cNvPicPr>
          <p:nvPr/>
        </p:nvPicPr>
        <p:blipFill>
          <a:blip r:embed="rId2"/>
          <a:stretch>
            <a:fillRect/>
          </a:stretch>
        </p:blipFill>
        <p:spPr>
          <a:xfrm>
            <a:off x="10662292" y="223291"/>
            <a:ext cx="1228725" cy="1255078"/>
          </a:xfrm>
          <a:prstGeom prst="rect">
            <a:avLst/>
          </a:prstGeom>
        </p:spPr>
      </p:pic>
    </p:spTree>
    <p:extLst>
      <p:ext uri="{BB962C8B-B14F-4D97-AF65-F5344CB8AC3E}">
        <p14:creationId xmlns:p14="http://schemas.microsoft.com/office/powerpoint/2010/main" val="152879694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blipFill>
          <a:blip r:embed="rId2"/>
          <a:stretch>
            <a:fillRect/>
          </a:stretch>
        </a:blipFill>
        <a:effectLst/>
      </p:bgPr>
    </p:bg>
    <p:spTree>
      <p:nvGrpSpPr>
        <p:cNvPr id="1" name="">
          <a:extLst>
            <a:ext uri="{FF2B5EF4-FFF2-40B4-BE49-F238E27FC236}">
              <a16:creationId xmlns:a16="http://schemas.microsoft.com/office/drawing/2014/main" id="{A2FFD692-3DB6-AAE4-784A-4D71A2A4B5B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065024D-3E2F-D0C5-EAA8-80E6D2D2B1AE}"/>
              </a:ext>
            </a:extLst>
          </p:cNvPr>
          <p:cNvSpPr>
            <a:spLocks noGrp="1"/>
          </p:cNvSpPr>
          <p:nvPr>
            <p:ph type="ctrTitle"/>
          </p:nvPr>
        </p:nvSpPr>
        <p:spPr>
          <a:xfrm>
            <a:off x="4349750" y="1455737"/>
            <a:ext cx="7548562" cy="1625601"/>
          </a:xfrm>
        </p:spPr>
        <p:txBody>
          <a:bodyPr>
            <a:noAutofit/>
          </a:bodyPr>
          <a:lstStyle/>
          <a:p>
            <a:pPr algn="r"/>
            <a:r>
              <a:rPr lang="en-US" sz="5000" b="1">
                <a:solidFill>
                  <a:schemeClr val="bg1">
                    <a:lumMod val="95000"/>
                  </a:schemeClr>
                </a:solidFill>
                <a:latin typeface="Arial"/>
                <a:ea typeface="+mj-lt"/>
                <a:cs typeface="+mj-lt"/>
              </a:rPr>
              <a:t>Adjournment</a:t>
            </a:r>
            <a:endParaRPr lang="en-US" sz="5000" b="1">
              <a:solidFill>
                <a:schemeClr val="bg1">
                  <a:lumMod val="95000"/>
                </a:schemeClr>
              </a:solidFill>
              <a:latin typeface="Arial"/>
            </a:endParaRPr>
          </a:p>
        </p:txBody>
      </p:sp>
      <p:sp>
        <p:nvSpPr>
          <p:cNvPr id="3" name="Subtitle 2">
            <a:extLst>
              <a:ext uri="{FF2B5EF4-FFF2-40B4-BE49-F238E27FC236}">
                <a16:creationId xmlns:a16="http://schemas.microsoft.com/office/drawing/2014/main" id="{F5F9F843-F905-A4E0-556D-F2AA9918ABC3}"/>
              </a:ext>
            </a:extLst>
          </p:cNvPr>
          <p:cNvSpPr>
            <a:spLocks noGrp="1"/>
          </p:cNvSpPr>
          <p:nvPr>
            <p:ph type="subTitle" idx="1"/>
          </p:nvPr>
        </p:nvSpPr>
        <p:spPr>
          <a:xfrm>
            <a:off x="7239000" y="4086225"/>
            <a:ext cx="4659313" cy="1655762"/>
          </a:xfrm>
        </p:spPr>
        <p:txBody>
          <a:bodyPr vert="horz" lIns="91440" tIns="45720" rIns="91440" bIns="45720" rtlCol="0" anchor="t">
            <a:noAutofit/>
          </a:bodyPr>
          <a:lstStyle/>
          <a:p>
            <a:pPr algn="r"/>
            <a:r>
              <a:rPr lang="en-US" sz="3500" dirty="0">
                <a:solidFill>
                  <a:schemeClr val="bg1">
                    <a:lumMod val="95000"/>
                  </a:schemeClr>
                </a:solidFill>
                <a:latin typeface="Arial Nova"/>
              </a:rPr>
              <a:t>Meeting #4</a:t>
            </a:r>
          </a:p>
          <a:p>
            <a:pPr algn="r"/>
            <a:r>
              <a:rPr lang="en-US" sz="3500" dirty="0">
                <a:solidFill>
                  <a:schemeClr val="bg1">
                    <a:lumMod val="95000"/>
                  </a:schemeClr>
                </a:solidFill>
                <a:latin typeface="Arial Nova"/>
              </a:rPr>
              <a:t>June 2nd, 2025</a:t>
            </a:r>
          </a:p>
        </p:txBody>
      </p:sp>
      <p:pic>
        <p:nvPicPr>
          <p:cNvPr id="4" name="Picture 3">
            <a:extLst>
              <a:ext uri="{FF2B5EF4-FFF2-40B4-BE49-F238E27FC236}">
                <a16:creationId xmlns:a16="http://schemas.microsoft.com/office/drawing/2014/main" id="{4BE3357A-303F-4B19-7A59-3BFD2F4078BC}"/>
              </a:ext>
            </a:extLst>
          </p:cNvPr>
          <p:cNvPicPr>
            <a:picLocks noChangeAspect="1"/>
          </p:cNvPicPr>
          <p:nvPr/>
        </p:nvPicPr>
        <p:blipFill>
          <a:blip r:embed="rId3"/>
          <a:stretch>
            <a:fillRect/>
          </a:stretch>
        </p:blipFill>
        <p:spPr>
          <a:xfrm>
            <a:off x="1015372" y="1800631"/>
            <a:ext cx="3171825" cy="3259138"/>
          </a:xfrm>
          <a:prstGeom prst="rect">
            <a:avLst/>
          </a:prstGeom>
        </p:spPr>
      </p:pic>
    </p:spTree>
    <p:extLst>
      <p:ext uri="{BB962C8B-B14F-4D97-AF65-F5344CB8AC3E}">
        <p14:creationId xmlns:p14="http://schemas.microsoft.com/office/powerpoint/2010/main" val="21518261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Theme">
      <a:majorFont>
        <a:latin typeface="Aptos Display"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ptos" panose="020B0004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lcf76f155ced4ddcb4097134ff3c332f xmlns="0bf13305-2ad3-47fc-b32f-9b4df29da98c">
      <Terms xmlns="http://schemas.microsoft.com/office/infopath/2007/PartnerControls"/>
    </lcf76f155ced4ddcb4097134ff3c332f>
    <TaxCatchAll xmlns="e847d9e2-e67d-4e78-9623-607caff446f9" xsi:nil="true"/>
    <_ip_UnifiedCompliancePolicyProperties xmlns="http://schemas.microsoft.com/sharepoint/v3"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586D0E22A6DD59479B602758F786A0E9" ma:contentTypeVersion="18" ma:contentTypeDescription="Create a new document." ma:contentTypeScope="" ma:versionID="85e036a91141872aa7d3ad6f2b8ff797">
  <xsd:schema xmlns:xsd="http://www.w3.org/2001/XMLSchema" xmlns:xs="http://www.w3.org/2001/XMLSchema" xmlns:p="http://schemas.microsoft.com/office/2006/metadata/properties" xmlns:ns1="http://schemas.microsoft.com/sharepoint/v3" xmlns:ns2="0bf13305-2ad3-47fc-b32f-9b4df29da98c" xmlns:ns3="e847d9e2-e67d-4e78-9623-607caff446f9" targetNamespace="http://schemas.microsoft.com/office/2006/metadata/properties" ma:root="true" ma:fieldsID="a82b4c2889b96dfe59fa8ec7a6016c4c" ns1:_="" ns2:_="" ns3:_="">
    <xsd:import namespace="http://schemas.microsoft.com/sharepoint/v3"/>
    <xsd:import namespace="0bf13305-2ad3-47fc-b32f-9b4df29da98c"/>
    <xsd:import namespace="e847d9e2-e67d-4e78-9623-607caff446f9"/>
    <xsd:element name="properties">
      <xsd:complexType>
        <xsd:sequence>
          <xsd:element name="documentManagement">
            <xsd:complexType>
              <xsd:all>
                <xsd:element ref="ns2:MediaServiceMetadata" minOccurs="0"/>
                <xsd:element ref="ns2:MediaServiceFastMetadata" minOccurs="0"/>
                <xsd:element ref="ns2:MediaServiceGenerationTime" minOccurs="0"/>
                <xsd:element ref="ns2:MediaServiceEventHashCode" minOccurs="0"/>
                <xsd:element ref="ns1:_ip_UnifiedCompliancePolicyProperties" minOccurs="0"/>
                <xsd:element ref="ns1:_ip_UnifiedCompliancePolicyUIAction" minOccurs="0"/>
                <xsd:element ref="ns3:SharedWithUsers" minOccurs="0"/>
                <xsd:element ref="ns3:SharedWithDetails" minOccurs="0"/>
                <xsd:element ref="ns2:MediaServiceOCR" minOccurs="0"/>
                <xsd:element ref="ns2:MediaServiceDateTaken" minOccurs="0"/>
                <xsd:element ref="ns2:MediaServiceLocation" minOccurs="0"/>
                <xsd:element ref="ns2:lcf76f155ced4ddcb4097134ff3c332f" minOccurs="0"/>
                <xsd:element ref="ns3:TaxCatchAll" minOccurs="0"/>
                <xsd:element ref="ns2:MediaLengthInSeconds"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12" nillable="true" ma:displayName="Unified Compliance Policy Properties" ma:hidden="true" ma:internalName="_ip_UnifiedCompliancePolicyProperties">
      <xsd:simpleType>
        <xsd:restriction base="dms:Note"/>
      </xsd:simpleType>
    </xsd:element>
    <xsd:element name="_ip_UnifiedCompliancePolicyUIAction" ma:index="13"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0bf13305-2ad3-47fc-b32f-9b4df29da98c"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GenerationTime" ma:index="10" nillable="true" ma:displayName="MediaServiceGenerationTime" ma:hidden="true" ma:internalName="MediaServiceGenerationTime" ma:readOnly="true">
      <xsd:simpleType>
        <xsd:restriction base="dms:Text"/>
      </xsd:simpleType>
    </xsd:element>
    <xsd:element name="MediaServiceEventHashCode" ma:index="11" nillable="true" ma:displayName="MediaServiceEventHashCode" ma:hidden="true" ma:internalName="MediaServiceEventHashCode"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DateTaken" ma:index="17" nillable="true" ma:displayName="MediaServiceDateTaken" ma:hidden="true" ma:internalName="MediaServiceDateTaken" ma:readOnly="true">
      <xsd:simpleType>
        <xsd:restriction base="dms:Text"/>
      </xsd:simpleType>
    </xsd:element>
    <xsd:element name="MediaServiceLocation" ma:index="18" nillable="true" ma:displayName="Location" ma:internalName="MediaServiceLocation" ma:readOnly="true">
      <xsd:simpleType>
        <xsd:restriction base="dms:Text"/>
      </xsd:simpleType>
    </xsd:element>
    <xsd:element name="lcf76f155ced4ddcb4097134ff3c332f" ma:index="20" nillable="true" ma:taxonomy="true" ma:internalName="lcf76f155ced4ddcb4097134ff3c332f" ma:taxonomyFieldName="MediaServiceImageTags" ma:displayName="Image Tags" ma:readOnly="false" ma:fieldId="{5cf76f15-5ced-4ddc-b409-7134ff3c332f}" ma:taxonomyMulti="true" ma:sspId="2147fd38-1f12-454d-9cf0-a7a4989751b6" ma:termSetId="09814cd3-568e-fe90-9814-8d621ff8fb84" ma:anchorId="fba54fb3-c3e1-fe81-a776-ca4b69148c4d" ma:open="true" ma:isKeyword="false">
      <xsd:complexType>
        <xsd:sequence>
          <xsd:element ref="pc:Terms" minOccurs="0" maxOccurs="1"/>
        </xsd:sequence>
      </xsd:complexType>
    </xsd:element>
    <xsd:element name="MediaLengthInSeconds" ma:index="22" nillable="true" ma:displayName="MediaLengthInSeconds" ma:hidden="true" ma:internalName="MediaLengthInSeconds" ma:readOnly="true">
      <xsd:simpleType>
        <xsd:restriction base="dms:Unknown"/>
      </xsd:simpleType>
    </xsd:element>
    <xsd:element name="MediaServiceObjectDetectorVersions" ma:index="23"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4"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e847d9e2-e67d-4e78-9623-607caff446f9"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element name="TaxCatchAll" ma:index="21" nillable="true" ma:displayName="Taxonomy Catch All Column" ma:hidden="true" ma:list="{5ddeaa9c-989b-4b0f-9a89-2aa4f9f4bf64}" ma:internalName="TaxCatchAll" ma:showField="CatchAllData" ma:web="e847d9e2-e67d-4e78-9623-607caff446f9">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62162703-AA15-4830-8659-CA195024F8B1}">
  <ds:schemaRefs>
    <ds:schemaRef ds:uri="http://schemas.microsoft.com/sharepoint/v3/contenttype/forms"/>
  </ds:schemaRefs>
</ds:datastoreItem>
</file>

<file path=customXml/itemProps2.xml><?xml version="1.0" encoding="utf-8"?>
<ds:datastoreItem xmlns:ds="http://schemas.openxmlformats.org/officeDocument/2006/customXml" ds:itemID="{37D9CEB9-53F9-449C-A823-2E8B510C14C7}">
  <ds:schemaRefs>
    <ds:schemaRef ds:uri="0bf13305-2ad3-47fc-b32f-9b4df29da98c"/>
    <ds:schemaRef ds:uri="e847d9e2-e67d-4e78-9623-607caff446f9"/>
    <ds:schemaRef ds:uri="http://schemas.microsoft.com/office/2006/metadata/properties"/>
    <ds:schemaRef ds:uri="http://schemas.microsoft.com/office/infopath/2007/PartnerControls"/>
    <ds:schemaRef ds:uri="http://schemas.microsoft.com/sharepoint/v3"/>
  </ds:schemaRefs>
</ds:datastoreItem>
</file>

<file path=customXml/itemProps3.xml><?xml version="1.0" encoding="utf-8"?>
<ds:datastoreItem xmlns:ds="http://schemas.openxmlformats.org/officeDocument/2006/customXml" ds:itemID="{796F98BA-8BBD-41FB-BFD7-5AFA84771088}">
  <ds:schemaRefs>
    <ds:schemaRef ds:uri="0bf13305-2ad3-47fc-b32f-9b4df29da98c"/>
    <ds:schemaRef ds:uri="e847d9e2-e67d-4e78-9623-607caff446f9"/>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microsoft.com/sharepoint/v3"/>
    <ds:schemaRef ds:uri="http://schemas.openxmlformats.org/package/2006/metadata/core-properties"/>
    <ds:schemaRef ds:uri="http://www.w3.org/2001/XMLSchema"/>
  </ds:schemaRefs>
</ds:datastoreItem>
</file>

<file path=docProps/app.xml><?xml version="1.0" encoding="utf-8"?>
<Properties xmlns="http://schemas.openxmlformats.org/officeDocument/2006/extended-properties" xmlns:vt="http://schemas.openxmlformats.org/officeDocument/2006/docPropsVTypes">
  <Template>office theme</Template>
  <Application>Microsoft Office PowerPoint</Application>
  <PresentationFormat>Widescreen</PresentationFormat>
  <Slides>9</Slides>
  <Notes>0</Notes>
  <HiddenSlides>0</HiddenSlide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office theme</vt:lpstr>
      <vt:lpstr>Special Commission on Continuing Care  Retirement Communities</vt:lpstr>
      <vt:lpstr>Agenda</vt:lpstr>
      <vt:lpstr>Keith Johnson</vt:lpstr>
      <vt:lpstr>Discussion</vt:lpstr>
      <vt:lpstr>Discussion Question #1</vt:lpstr>
      <vt:lpstr>Discussion Question #2</vt:lpstr>
      <vt:lpstr>Logistics</vt:lpstr>
      <vt:lpstr>Work Plan</vt:lpstr>
      <vt:lpstr>Adjournment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revision>52</cp:revision>
  <dcterms:created xsi:type="dcterms:W3CDTF">2025-03-13T17:56:52Z</dcterms:created>
  <dcterms:modified xsi:type="dcterms:W3CDTF">2025-06-02T13:35:12Z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0x010100586D0E22A6DD59479B602758F786A0E9</vt:lpwstr>
  </property>
  <property fmtid="{D5CDD505-2E9C-101B-9397-08002B2CF9AE}" pid="3" name="MediaServiceImageTags">
    <vt:lpwstr/>
  </property>
</Properties>
</file>