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82" r:id="rId7"/>
    <p:sldId id="280" r:id="rId8"/>
    <p:sldId id="347" r:id="rId9"/>
    <p:sldId id="317" r:id="rId10"/>
    <p:sldId id="333" r:id="rId11"/>
    <p:sldId id="303" r:id="rId12"/>
    <p:sldId id="284" r:id="rId13"/>
    <p:sldId id="285" r:id="rId14"/>
    <p:sldId id="286" r:id="rId15"/>
    <p:sldId id="310" r:id="rId16"/>
    <p:sldId id="304" r:id="rId17"/>
    <p:sldId id="287" r:id="rId18"/>
    <p:sldId id="320" r:id="rId19"/>
    <p:sldId id="346" r:id="rId20"/>
    <p:sldId id="315" r:id="rId21"/>
    <p:sldId id="295" r:id="rId22"/>
    <p:sldId id="326" r:id="rId23"/>
    <p:sldId id="309" r:id="rId24"/>
    <p:sldId id="328" r:id="rId25"/>
    <p:sldId id="290" r:id="rId26"/>
    <p:sldId id="327" r:id="rId27"/>
    <p:sldId id="329" r:id="rId28"/>
    <p:sldId id="353" r:id="rId29"/>
    <p:sldId id="352" r:id="rId30"/>
    <p:sldId id="308" r:id="rId31"/>
    <p:sldId id="330" r:id="rId32"/>
    <p:sldId id="319" r:id="rId33"/>
    <p:sldId id="325" r:id="rId34"/>
    <p:sldId id="321" r:id="rId35"/>
    <p:sldId id="296" r:id="rId36"/>
    <p:sldId id="292" r:id="rId37"/>
    <p:sldId id="312" r:id="rId38"/>
    <p:sldId id="344" r:id="rId39"/>
    <p:sldId id="351" r:id="rId40"/>
    <p:sldId id="306" r:id="rId41"/>
    <p:sldId id="293" r:id="rId42"/>
    <p:sldId id="332" r:id="rId43"/>
    <p:sldId id="331" r:id="rId44"/>
    <p:sldId id="307" r:id="rId45"/>
    <p:sldId id="318" r:id="rId46"/>
    <p:sldId id="294" r:id="rId47"/>
    <p:sldId id="322" r:id="rId48"/>
    <p:sldId id="324" r:id="rId49"/>
    <p:sldId id="323" r:id="rId50"/>
    <p:sldId id="305" r:id="rId51"/>
    <p:sldId id="349" r:id="rId52"/>
    <p:sldId id="334" r:id="rId53"/>
    <p:sldId id="297" r:id="rId54"/>
    <p:sldId id="299" r:id="rId55"/>
    <p:sldId id="348" r:id="rId56"/>
    <p:sldId id="350" r:id="rId57"/>
    <p:sldId id="301" r:id="rId58"/>
    <p:sldId id="345" r:id="rId59"/>
    <p:sldId id="336" r:id="rId60"/>
    <p:sldId id="337" r:id="rId61"/>
    <p:sldId id="340" r:id="rId62"/>
    <p:sldId id="364" r:id="rId63"/>
    <p:sldId id="341" r:id="rId64"/>
    <p:sldId id="342" r:id="rId65"/>
    <p:sldId id="343" r:id="rId66"/>
    <p:sldId id="354" r:id="rId67"/>
    <p:sldId id="355" r:id="rId68"/>
    <p:sldId id="356" r:id="rId69"/>
    <p:sldId id="363" r:id="rId70"/>
    <p:sldId id="358" r:id="rId71"/>
    <p:sldId id="359" r:id="rId72"/>
    <p:sldId id="360" r:id="rId73"/>
    <p:sldId id="361" r:id="rId74"/>
    <p:sldId id="362"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FEC13-073F-6ED2-DA4A-DF096D2092BF}" name="Phillips, Mark (HOU)" initials="PM" userId="S::mark.phillips@mahouse.gov::1cdbe5b3-5fff-472e-a1b0-ef7cb01f80e2" providerId="AD"/>
  <p188:author id="{9CF0DC20-8EDF-C798-701B-90EB7125310C}" name="Halal, Victoria (SEN)" initials="HV" userId="S::victoria.halal@masenate.gov::3242d694-90d0-4757-9372-51b7579e1459" providerId="AD"/>
  <p188:author id="{B3AC4AAD-62ED-6F95-D77D-9A0F3113B3A0}" name="L'Heureux, Jennifer (HOU)" initials="LJ" userId="S::jennifer.lheureux@mahouse.gov::b74aa9a6-2def-4898-b145-945e79a37c3c" providerId="AD"/>
  <p188:author id="{B8F6F3B3-F67F-9B57-FA67-93941E406135}" name="Nathan, Bobbie (HOU)" initials="NB" userId="S::bobbie.nathan@mahouse.gov::db892823-2b6e-4478-b216-25a0a8076d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1681"/>
    <a:srgbClr val="526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A5C22-931A-8424-6C21-EA5D135E5E63}" v="364" dt="2025-07-31T19:51:17.549"/>
    <p1510:client id="{405B1DC3-3316-6283-46D7-3EFBF983BF29}" v="36" dt="2025-07-31T14:59:37.944"/>
    <p1510:client id="{81562C4B-8305-6719-FF58-CA6ABA2636B9}" v="1" dt="2025-07-31T13:33:39.463"/>
    <p1510:client id="{88525F7F-863F-2375-43C9-168E43299E87}" v="54" dt="2025-07-31T18:51:41.544"/>
    <p1510:client id="{A973A5D2-64F4-CBDC-B4B3-9ACBD5ACF924}" v="1054" dt="2025-07-30T17:16:32.365"/>
    <p1510:client id="{BFE508BD-8B20-E23B-5919-A1B2EC2973B1}" v="81" dt="2025-08-01T01:33:09.957"/>
    <p1510:client id="{E25FF530-22AD-31AC-83C0-004E4E086B60}" v="45" dt="2025-07-30T19:42:27.350"/>
    <p1510:client id="{ECFAFE39-C576-6FE0-4135-77F99F11B0C5}" v="70" dt="2025-08-01T16:17:49.550"/>
    <p1510:client id="{FCE10C98-F9A9-9B61-1E7F-C8074F4FEB89}" v="561" dt="2025-08-01T15:50:53.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ez, Julianna (HOU)" userId="S::julianna.fernandez@mahouse.gov::44b923cb-84ad-45f2-8ca7-19d35277a875" providerId="AD" clId="Web-{105B67C6-DCB5-43F6-CBEA-D96DB2E8DD4A}"/>
    <pc:docChg chg="addSld delSld modSld sldOrd">
      <pc:chgData name="Fernandez, Julianna (HOU)" userId="S::julianna.fernandez@mahouse.gov::44b923cb-84ad-45f2-8ca7-19d35277a875" providerId="AD" clId="Web-{105B67C6-DCB5-43F6-CBEA-D96DB2E8DD4A}" dt="2025-07-16T19:55:59.281" v="3830"/>
      <pc:docMkLst>
        <pc:docMk/>
      </pc:docMkLst>
      <pc:sldChg chg="del">
        <pc:chgData name="Fernandez, Julianna (HOU)" userId="S::julianna.fernandez@mahouse.gov::44b923cb-84ad-45f2-8ca7-19d35277a875" providerId="AD" clId="Web-{105B67C6-DCB5-43F6-CBEA-D96DB2E8DD4A}" dt="2025-07-16T17:01:37.605" v="1191"/>
        <pc:sldMkLst>
          <pc:docMk/>
          <pc:sldMk cId="215182611" sldId="269"/>
        </pc:sldMkLst>
      </pc:sldChg>
      <pc:sldChg chg="modSp">
        <pc:chgData name="Fernandez, Julianna (HOU)" userId="S::julianna.fernandez@mahouse.gov::44b923cb-84ad-45f2-8ca7-19d35277a875" providerId="AD" clId="Web-{105B67C6-DCB5-43F6-CBEA-D96DB2E8DD4A}" dt="2025-07-16T14:29:39.696" v="168" actId="20577"/>
        <pc:sldMkLst>
          <pc:docMk/>
          <pc:sldMk cId="3848407961" sldId="290"/>
        </pc:sldMkLst>
        <pc:spChg chg="mod">
          <ac:chgData name="Fernandez, Julianna (HOU)" userId="S::julianna.fernandez@mahouse.gov::44b923cb-84ad-45f2-8ca7-19d35277a875" providerId="AD" clId="Web-{105B67C6-DCB5-43F6-CBEA-D96DB2E8DD4A}" dt="2025-07-16T14:29:39.696" v="168" actId="20577"/>
          <ac:spMkLst>
            <pc:docMk/>
            <pc:sldMk cId="3848407961" sldId="290"/>
            <ac:spMk id="3" creationId="{D47613DB-A1D4-2EED-6AD6-DB4D568FC655}"/>
          </ac:spMkLst>
        </pc:spChg>
      </pc:sldChg>
      <pc:sldChg chg="modSp">
        <pc:chgData name="Fernandez, Julianna (HOU)" userId="S::julianna.fernandez@mahouse.gov::44b923cb-84ad-45f2-8ca7-19d35277a875" providerId="AD" clId="Web-{105B67C6-DCB5-43F6-CBEA-D96DB2E8DD4A}" dt="2025-07-16T14:30:00.086" v="175" actId="20577"/>
        <pc:sldMkLst>
          <pc:docMk/>
          <pc:sldMk cId="928353650" sldId="291"/>
        </pc:sldMkLst>
      </pc:sldChg>
      <pc:sldChg chg="modSp">
        <pc:chgData name="Fernandez, Julianna (HOU)" userId="S::julianna.fernandez@mahouse.gov::44b923cb-84ad-45f2-8ca7-19d35277a875" providerId="AD" clId="Web-{105B67C6-DCB5-43F6-CBEA-D96DB2E8DD4A}" dt="2025-07-16T14:43:32.755" v="516" actId="20577"/>
        <pc:sldMkLst>
          <pc:docMk/>
          <pc:sldMk cId="605398777" sldId="292"/>
        </pc:sldMkLst>
        <pc:spChg chg="mod">
          <ac:chgData name="Fernandez, Julianna (HOU)" userId="S::julianna.fernandez@mahouse.gov::44b923cb-84ad-45f2-8ca7-19d35277a875" providerId="AD" clId="Web-{105B67C6-DCB5-43F6-CBEA-D96DB2E8DD4A}" dt="2025-07-16T14:43:32.755" v="516" actId="20577"/>
          <ac:spMkLst>
            <pc:docMk/>
            <pc:sldMk cId="605398777" sldId="292"/>
            <ac:spMk id="3" creationId="{1E21F365-3C1F-53B6-9F94-DD8CD1819411}"/>
          </ac:spMkLst>
        </pc:spChg>
      </pc:sldChg>
      <pc:sldChg chg="modSp">
        <pc:chgData name="Fernandez, Julianna (HOU)" userId="S::julianna.fernandez@mahouse.gov::44b923cb-84ad-45f2-8ca7-19d35277a875" providerId="AD" clId="Web-{105B67C6-DCB5-43F6-CBEA-D96DB2E8DD4A}" dt="2025-07-16T14:26:00.306" v="137" actId="20577"/>
        <pc:sldMkLst>
          <pc:docMk/>
          <pc:sldMk cId="533899048" sldId="293"/>
        </pc:sldMkLst>
        <pc:spChg chg="mod">
          <ac:chgData name="Fernandez, Julianna (HOU)" userId="S::julianna.fernandez@mahouse.gov::44b923cb-84ad-45f2-8ca7-19d35277a875" providerId="AD" clId="Web-{105B67C6-DCB5-43F6-CBEA-D96DB2E8DD4A}" dt="2025-07-16T14:26:00.306" v="137" actId="20577"/>
          <ac:spMkLst>
            <pc:docMk/>
            <pc:sldMk cId="533899048" sldId="293"/>
            <ac:spMk id="3" creationId="{3503D5D7-3572-E38D-6E0E-DCFDC8035027}"/>
          </ac:spMkLst>
        </pc:spChg>
      </pc:sldChg>
      <pc:sldChg chg="addSp modSp">
        <pc:chgData name="Fernandez, Julianna (HOU)" userId="S::julianna.fernandez@mahouse.gov::44b923cb-84ad-45f2-8ca7-19d35277a875" providerId="AD" clId="Web-{105B67C6-DCB5-43F6-CBEA-D96DB2E8DD4A}" dt="2025-07-16T16:59:54.150" v="1190" actId="20577"/>
        <pc:sldMkLst>
          <pc:docMk/>
          <pc:sldMk cId="3891812488" sldId="294"/>
        </pc:sldMkLst>
        <pc:spChg chg="mod">
          <ac:chgData name="Fernandez, Julianna (HOU)" userId="S::julianna.fernandez@mahouse.gov::44b923cb-84ad-45f2-8ca7-19d35277a875" providerId="AD" clId="Web-{105B67C6-DCB5-43F6-CBEA-D96DB2E8DD4A}" dt="2025-07-16T16:50:26.904" v="1058" actId="14100"/>
          <ac:spMkLst>
            <pc:docMk/>
            <pc:sldMk cId="3891812488" sldId="294"/>
            <ac:spMk id="3" creationId="{E25679A6-3B06-3DB0-5402-30460D88AE75}"/>
          </ac:spMkLst>
        </pc:spChg>
        <pc:spChg chg="add mod">
          <ac:chgData name="Fernandez, Julianna (HOU)" userId="S::julianna.fernandez@mahouse.gov::44b923cb-84ad-45f2-8ca7-19d35277a875" providerId="AD" clId="Web-{105B67C6-DCB5-43F6-CBEA-D96DB2E8DD4A}" dt="2025-07-16T16:59:34.368" v="1188" actId="1076"/>
          <ac:spMkLst>
            <pc:docMk/>
            <pc:sldMk cId="3891812488" sldId="294"/>
            <ac:spMk id="5" creationId="{85F98FA7-21D1-E456-E9B4-E6764DE8B089}"/>
          </ac:spMkLst>
        </pc:spChg>
        <pc:spChg chg="add mod">
          <ac:chgData name="Fernandez, Julianna (HOU)" userId="S::julianna.fernandez@mahouse.gov::44b923cb-84ad-45f2-8ca7-19d35277a875" providerId="AD" clId="Web-{105B67C6-DCB5-43F6-CBEA-D96DB2E8DD4A}" dt="2025-07-16T16:59:54.150" v="1190" actId="20577"/>
          <ac:spMkLst>
            <pc:docMk/>
            <pc:sldMk cId="3891812488" sldId="294"/>
            <ac:spMk id="7" creationId="{5E65EC0A-8292-1F58-8FCB-18D0BCD8FD86}"/>
          </ac:spMkLst>
        </pc:spChg>
        <pc:spChg chg="add mod">
          <ac:chgData name="Fernandez, Julianna (HOU)" userId="S::julianna.fernandez@mahouse.gov::44b923cb-84ad-45f2-8ca7-19d35277a875" providerId="AD" clId="Web-{105B67C6-DCB5-43F6-CBEA-D96DB2E8DD4A}" dt="2025-07-16T16:59:41.743" v="1189" actId="1076"/>
          <ac:spMkLst>
            <pc:docMk/>
            <pc:sldMk cId="3891812488" sldId="294"/>
            <ac:spMk id="9" creationId="{3230EB6E-E7ED-6E88-598E-247A65603592}"/>
          </ac:spMkLst>
        </pc:spChg>
      </pc:sldChg>
      <pc:sldChg chg="delSp modSp ord">
        <pc:chgData name="Fernandez, Julianna (HOU)" userId="S::julianna.fernandez@mahouse.gov::44b923cb-84ad-45f2-8ca7-19d35277a875" providerId="AD" clId="Web-{105B67C6-DCB5-43F6-CBEA-D96DB2E8DD4A}" dt="2025-07-16T14:24:29.681" v="119" actId="1076"/>
        <pc:sldMkLst>
          <pc:docMk/>
          <pc:sldMk cId="73106553" sldId="296"/>
        </pc:sldMkLst>
        <pc:spChg chg="mod">
          <ac:chgData name="Fernandez, Julianna (HOU)" userId="S::julianna.fernandez@mahouse.gov::44b923cb-84ad-45f2-8ca7-19d35277a875" providerId="AD" clId="Web-{105B67C6-DCB5-43F6-CBEA-D96DB2E8DD4A}" dt="2025-07-16T14:24:29.681" v="119" actId="1076"/>
          <ac:spMkLst>
            <pc:docMk/>
            <pc:sldMk cId="73106553" sldId="296"/>
            <ac:spMk id="2" creationId="{BF44B704-EA7E-EF1B-75FB-6F65FE886220}"/>
          </ac:spMkLst>
        </pc:spChg>
      </pc:sldChg>
      <pc:sldChg chg="modSp">
        <pc:chgData name="Fernandez, Julianna (HOU)" userId="S::julianna.fernandez@mahouse.gov::44b923cb-84ad-45f2-8ca7-19d35277a875" providerId="AD" clId="Web-{105B67C6-DCB5-43F6-CBEA-D96DB2E8DD4A}" dt="2025-07-16T19:55:59.281" v="3830"/>
        <pc:sldMkLst>
          <pc:docMk/>
          <pc:sldMk cId="3099437015" sldId="298"/>
        </pc:sldMkLst>
      </pc:sldChg>
      <pc:sldChg chg="modSp add replId">
        <pc:chgData name="Fernandez, Julianna (HOU)" userId="S::julianna.fernandez@mahouse.gov::44b923cb-84ad-45f2-8ca7-19d35277a875" providerId="AD" clId="Web-{105B67C6-DCB5-43F6-CBEA-D96DB2E8DD4A}" dt="2025-07-16T12:32:11.885" v="70" actId="20577"/>
        <pc:sldMkLst>
          <pc:docMk/>
          <pc:sldMk cId="4015704636" sldId="303"/>
        </pc:sldMkLst>
        <pc:spChg chg="mod">
          <ac:chgData name="Fernandez, Julianna (HOU)" userId="S::julianna.fernandez@mahouse.gov::44b923cb-84ad-45f2-8ca7-19d35277a875" providerId="AD" clId="Web-{105B67C6-DCB5-43F6-CBEA-D96DB2E8DD4A}" dt="2025-07-16T12:31:08.384" v="61" actId="20577"/>
          <ac:spMkLst>
            <pc:docMk/>
            <pc:sldMk cId="4015704636" sldId="303"/>
            <ac:spMk id="2" creationId="{1B545598-8228-D2A4-57C6-41E8442F27DF}"/>
          </ac:spMkLst>
        </pc:spChg>
        <pc:spChg chg="mod">
          <ac:chgData name="Fernandez, Julianna (HOU)" userId="S::julianna.fernandez@mahouse.gov::44b923cb-84ad-45f2-8ca7-19d35277a875" providerId="AD" clId="Web-{105B67C6-DCB5-43F6-CBEA-D96DB2E8DD4A}" dt="2025-07-16T12:32:11.885" v="70" actId="20577"/>
          <ac:spMkLst>
            <pc:docMk/>
            <pc:sldMk cId="4015704636" sldId="303"/>
            <ac:spMk id="3" creationId="{3A0E6DB7-85DC-A41D-F2F5-AFB8B5B5123D}"/>
          </ac:spMkLst>
        </pc:spChg>
      </pc:sldChg>
      <pc:sldChg chg="add replId">
        <pc:chgData name="Fernandez, Julianna (HOU)" userId="S::julianna.fernandez@mahouse.gov::44b923cb-84ad-45f2-8ca7-19d35277a875" providerId="AD" clId="Web-{105B67C6-DCB5-43F6-CBEA-D96DB2E8DD4A}" dt="2025-07-16T14:23:28.212" v="104"/>
        <pc:sldMkLst>
          <pc:docMk/>
          <pc:sldMk cId="2312256790" sldId="305"/>
        </pc:sldMkLst>
      </pc:sldChg>
      <pc:sldChg chg="modSp add ord replId">
        <pc:chgData name="Fernandez, Julianna (HOU)" userId="S::julianna.fernandez@mahouse.gov::44b923cb-84ad-45f2-8ca7-19d35277a875" providerId="AD" clId="Web-{105B67C6-DCB5-43F6-CBEA-D96DB2E8DD4A}" dt="2025-07-16T14:25:41.978" v="133" actId="1076"/>
        <pc:sldMkLst>
          <pc:docMk/>
          <pc:sldMk cId="4095458557" sldId="306"/>
        </pc:sldMkLst>
        <pc:spChg chg="mod">
          <ac:chgData name="Fernandez, Julianna (HOU)" userId="S::julianna.fernandez@mahouse.gov::44b923cb-84ad-45f2-8ca7-19d35277a875" providerId="AD" clId="Web-{105B67C6-DCB5-43F6-CBEA-D96DB2E8DD4A}" dt="2025-07-16T14:25:41.978" v="133" actId="1076"/>
          <ac:spMkLst>
            <pc:docMk/>
            <pc:sldMk cId="4095458557" sldId="306"/>
            <ac:spMk id="2" creationId="{A9DCCB7D-5685-8434-7B24-1C42ECCCAFA7}"/>
          </ac:spMkLst>
        </pc:spChg>
        <pc:spChg chg="mod">
          <ac:chgData name="Fernandez, Julianna (HOU)" userId="S::julianna.fernandez@mahouse.gov::44b923cb-84ad-45f2-8ca7-19d35277a875" providerId="AD" clId="Web-{105B67C6-DCB5-43F6-CBEA-D96DB2E8DD4A}" dt="2025-07-16T14:25:37.728" v="132" actId="1076"/>
          <ac:spMkLst>
            <pc:docMk/>
            <pc:sldMk cId="4095458557" sldId="306"/>
            <ac:spMk id="6" creationId="{E19163A8-08F1-3D14-84D6-648052B0E7BE}"/>
          </ac:spMkLst>
        </pc:spChg>
      </pc:sldChg>
      <pc:sldChg chg="modSp add ord replId">
        <pc:chgData name="Fernandez, Julianna (HOU)" userId="S::julianna.fernandez@mahouse.gov::44b923cb-84ad-45f2-8ca7-19d35277a875" providerId="AD" clId="Web-{105B67C6-DCB5-43F6-CBEA-D96DB2E8DD4A}" dt="2025-07-16T14:26:19.837" v="141" actId="20577"/>
        <pc:sldMkLst>
          <pc:docMk/>
          <pc:sldMk cId="2233086953" sldId="307"/>
        </pc:sldMkLst>
        <pc:spChg chg="mod">
          <ac:chgData name="Fernandez, Julianna (HOU)" userId="S::julianna.fernandez@mahouse.gov::44b923cb-84ad-45f2-8ca7-19d35277a875" providerId="AD" clId="Web-{105B67C6-DCB5-43F6-CBEA-D96DB2E8DD4A}" dt="2025-07-16T14:26:19.837" v="141" actId="20577"/>
          <ac:spMkLst>
            <pc:docMk/>
            <pc:sldMk cId="2233086953" sldId="307"/>
            <ac:spMk id="2" creationId="{1DDB7DE7-D57C-02E8-65A5-3498F931B634}"/>
          </ac:spMkLst>
        </pc:spChg>
      </pc:sldChg>
      <pc:sldChg chg="modSp add ord replId">
        <pc:chgData name="Fernandez, Julianna (HOU)" userId="S::julianna.fernandez@mahouse.gov::44b923cb-84ad-45f2-8ca7-19d35277a875" providerId="AD" clId="Web-{105B67C6-DCB5-43F6-CBEA-D96DB2E8DD4A}" dt="2025-07-16T14:27:30.087" v="157" actId="1076"/>
        <pc:sldMkLst>
          <pc:docMk/>
          <pc:sldMk cId="2240265365" sldId="308"/>
        </pc:sldMkLst>
        <pc:spChg chg="mod">
          <ac:chgData name="Fernandez, Julianna (HOU)" userId="S::julianna.fernandez@mahouse.gov::44b923cb-84ad-45f2-8ca7-19d35277a875" providerId="AD" clId="Web-{105B67C6-DCB5-43F6-CBEA-D96DB2E8DD4A}" dt="2025-07-16T14:27:30.087" v="157" actId="1076"/>
          <ac:spMkLst>
            <pc:docMk/>
            <pc:sldMk cId="2240265365" sldId="308"/>
            <ac:spMk id="2" creationId="{2A5772E1-1E7C-60FF-75F2-FA03987E2A6C}"/>
          </ac:spMkLst>
        </pc:spChg>
      </pc:sldChg>
      <pc:sldChg chg="modSp add ord replId">
        <pc:chgData name="Fernandez, Julianna (HOU)" userId="S::julianna.fernandez@mahouse.gov::44b923cb-84ad-45f2-8ca7-19d35277a875" providerId="AD" clId="Web-{105B67C6-DCB5-43F6-CBEA-D96DB2E8DD4A}" dt="2025-07-16T14:28:12.086" v="167" actId="1076"/>
        <pc:sldMkLst>
          <pc:docMk/>
          <pc:sldMk cId="3334322271" sldId="309"/>
        </pc:sldMkLst>
        <pc:spChg chg="mod">
          <ac:chgData name="Fernandez, Julianna (HOU)" userId="S::julianna.fernandez@mahouse.gov::44b923cb-84ad-45f2-8ca7-19d35277a875" providerId="AD" clId="Web-{105B67C6-DCB5-43F6-CBEA-D96DB2E8DD4A}" dt="2025-07-16T14:28:12.086" v="167" actId="1076"/>
          <ac:spMkLst>
            <pc:docMk/>
            <pc:sldMk cId="3334322271" sldId="309"/>
            <ac:spMk id="2" creationId="{5ACF4E0C-9046-8D6F-28F8-12DB64C3B4B6}"/>
          </ac:spMkLst>
        </pc:spChg>
      </pc:sldChg>
      <pc:sldChg chg="modSp add ord replId">
        <pc:chgData name="Fernandez, Julianna (HOU)" userId="S::julianna.fernandez@mahouse.gov::44b923cb-84ad-45f2-8ca7-19d35277a875" providerId="AD" clId="Web-{105B67C6-DCB5-43F6-CBEA-D96DB2E8DD4A}" dt="2025-07-16T14:30:43.258" v="184" actId="1076"/>
        <pc:sldMkLst>
          <pc:docMk/>
          <pc:sldMk cId="1972443108" sldId="310"/>
        </pc:sldMkLst>
        <pc:spChg chg="mod">
          <ac:chgData name="Fernandez, Julianna (HOU)" userId="S::julianna.fernandez@mahouse.gov::44b923cb-84ad-45f2-8ca7-19d35277a875" providerId="AD" clId="Web-{105B67C6-DCB5-43F6-CBEA-D96DB2E8DD4A}" dt="2025-07-16T14:30:43.258" v="184" actId="1076"/>
          <ac:spMkLst>
            <pc:docMk/>
            <pc:sldMk cId="1972443108" sldId="310"/>
            <ac:spMk id="2" creationId="{19FF34C0-AE06-ADC2-CFE8-833F0AA6F97A}"/>
          </ac:spMkLst>
        </pc:spChg>
      </pc:sldChg>
      <pc:sldChg chg="addSp delSp modSp add del replId">
        <pc:chgData name="Fernandez, Julianna (HOU)" userId="S::julianna.fernandez@mahouse.gov::44b923cb-84ad-45f2-8ca7-19d35277a875" providerId="AD" clId="Web-{105B67C6-DCB5-43F6-CBEA-D96DB2E8DD4A}" dt="2025-07-16T15:10:05.344" v="594"/>
        <pc:sldMkLst>
          <pc:docMk/>
          <pc:sldMk cId="1082400937" sldId="311"/>
        </pc:sldMkLst>
      </pc:sldChg>
      <pc:sldChg chg="addSp delSp modSp add replId">
        <pc:chgData name="Fernandez, Julianna (HOU)" userId="S::julianna.fernandez@mahouse.gov::44b923cb-84ad-45f2-8ca7-19d35277a875" providerId="AD" clId="Web-{105B67C6-DCB5-43F6-CBEA-D96DB2E8DD4A}" dt="2025-07-16T14:45:32.177" v="557" actId="1076"/>
        <pc:sldMkLst>
          <pc:docMk/>
          <pc:sldMk cId="146806871" sldId="312"/>
        </pc:sldMkLst>
        <pc:spChg chg="mod">
          <ac:chgData name="Fernandez, Julianna (HOU)" userId="S::julianna.fernandez@mahouse.gov::44b923cb-84ad-45f2-8ca7-19d35277a875" providerId="AD" clId="Web-{105B67C6-DCB5-43F6-CBEA-D96DB2E8DD4A}" dt="2025-07-16T14:44:18.396" v="545" actId="20577"/>
          <ac:spMkLst>
            <pc:docMk/>
            <pc:sldMk cId="146806871" sldId="312"/>
            <ac:spMk id="3" creationId="{DDF6BA11-2A43-03D9-7EA1-250C9C296BC8}"/>
          </ac:spMkLst>
        </pc:spChg>
        <pc:spChg chg="add mod">
          <ac:chgData name="Fernandez, Julianna (HOU)" userId="S::julianna.fernandez@mahouse.gov::44b923cb-84ad-45f2-8ca7-19d35277a875" providerId="AD" clId="Web-{105B67C6-DCB5-43F6-CBEA-D96DB2E8DD4A}" dt="2025-07-16T14:45:32.177" v="557" actId="1076"/>
          <ac:spMkLst>
            <pc:docMk/>
            <pc:sldMk cId="146806871" sldId="312"/>
            <ac:spMk id="9" creationId="{559C13AE-C9DF-C8A6-7DBC-07D95534520D}"/>
          </ac:spMkLst>
        </pc:spChg>
      </pc:sldChg>
      <pc:sldChg chg="addSp delSp modSp add del replId">
        <pc:chgData name="Fernandez, Julianna (HOU)" userId="S::julianna.fernandez@mahouse.gov::44b923cb-84ad-45f2-8ca7-19d35277a875" providerId="AD" clId="Web-{105B67C6-DCB5-43F6-CBEA-D96DB2E8DD4A}" dt="2025-07-16T15:10:03.516" v="593"/>
        <pc:sldMkLst>
          <pc:docMk/>
          <pc:sldMk cId="1663618778" sldId="313"/>
        </pc:sldMkLst>
      </pc:sldChg>
      <pc:sldChg chg="addSp delSp modSp new">
        <pc:chgData name="Fernandez, Julianna (HOU)" userId="S::julianna.fernandez@mahouse.gov::44b923cb-84ad-45f2-8ca7-19d35277a875" providerId="AD" clId="Web-{105B67C6-DCB5-43F6-CBEA-D96DB2E8DD4A}" dt="2025-07-16T15:08:16.750" v="592" actId="1076"/>
        <pc:sldMkLst>
          <pc:docMk/>
          <pc:sldMk cId="2959415334" sldId="314"/>
        </pc:sldMkLst>
      </pc:sldChg>
      <pc:sldChg chg="addSp modSp add del replId">
        <pc:chgData name="Fernandez, Julianna (HOU)" userId="S::julianna.fernandez@mahouse.gov::44b923cb-84ad-45f2-8ca7-19d35277a875" providerId="AD" clId="Web-{105B67C6-DCB5-43F6-CBEA-D96DB2E8DD4A}" dt="2025-07-16T17:35:14.254" v="1214"/>
        <pc:sldMkLst>
          <pc:docMk/>
          <pc:sldMk cId="1398736925" sldId="316"/>
        </pc:sldMkLst>
      </pc:sldChg>
      <pc:sldChg chg="modSp add ord replId">
        <pc:chgData name="Fernandez, Julianna (HOU)" userId="S::julianna.fernandez@mahouse.gov::44b923cb-84ad-45f2-8ca7-19d35277a875" providerId="AD" clId="Web-{105B67C6-DCB5-43F6-CBEA-D96DB2E8DD4A}" dt="2025-07-16T17:14:31.542" v="1204"/>
        <pc:sldMkLst>
          <pc:docMk/>
          <pc:sldMk cId="383150529" sldId="317"/>
        </pc:sldMkLst>
        <pc:spChg chg="mod">
          <ac:chgData name="Fernandez, Julianna (HOU)" userId="S::julianna.fernandez@mahouse.gov::44b923cb-84ad-45f2-8ca7-19d35277a875" providerId="AD" clId="Web-{105B67C6-DCB5-43F6-CBEA-D96DB2E8DD4A}" dt="2025-07-16T17:14:24.292" v="1201" actId="20577"/>
          <ac:spMkLst>
            <pc:docMk/>
            <pc:sldMk cId="383150529" sldId="317"/>
            <ac:spMk id="2" creationId="{98037761-B55F-3621-5562-941AB193E8FB}"/>
          </ac:spMkLst>
        </pc:spChg>
        <pc:spChg chg="mod">
          <ac:chgData name="Fernandez, Julianna (HOU)" userId="S::julianna.fernandez@mahouse.gov::44b923cb-84ad-45f2-8ca7-19d35277a875" providerId="AD" clId="Web-{105B67C6-DCB5-43F6-CBEA-D96DB2E8DD4A}" dt="2025-07-16T17:14:26.964" v="1203" actId="20577"/>
          <ac:spMkLst>
            <pc:docMk/>
            <pc:sldMk cId="383150529" sldId="317"/>
            <ac:spMk id="3" creationId="{B753C767-1BBA-C5B8-FC4A-FE0B04673B55}"/>
          </ac:spMkLst>
        </pc:spChg>
      </pc:sldChg>
      <pc:sldChg chg="new del">
        <pc:chgData name="Fernandez, Julianna (HOU)" userId="S::julianna.fernandez@mahouse.gov::44b923cb-84ad-45f2-8ca7-19d35277a875" providerId="AD" clId="Web-{105B67C6-DCB5-43F6-CBEA-D96DB2E8DD4A}" dt="2025-07-16T17:14:13.073" v="1193"/>
        <pc:sldMkLst>
          <pc:docMk/>
          <pc:sldMk cId="775052709" sldId="317"/>
        </pc:sldMkLst>
      </pc:sldChg>
      <pc:sldChg chg="addSp delSp modSp add ord replId">
        <pc:chgData name="Fernandez, Julianna (HOU)" userId="S::julianna.fernandez@mahouse.gov::44b923cb-84ad-45f2-8ca7-19d35277a875" providerId="AD" clId="Web-{105B67C6-DCB5-43F6-CBEA-D96DB2E8DD4A}" dt="2025-07-16T18:42:27.474" v="2476"/>
        <pc:sldMkLst>
          <pc:docMk/>
          <pc:sldMk cId="2387930469" sldId="318"/>
        </pc:sldMkLst>
        <pc:spChg chg="add mod">
          <ac:chgData name="Fernandez, Julianna (HOU)" userId="S::julianna.fernandez@mahouse.gov::44b923cb-84ad-45f2-8ca7-19d35277a875" providerId="AD" clId="Web-{105B67C6-DCB5-43F6-CBEA-D96DB2E8DD4A}" dt="2025-07-16T18:41:41.879" v="2475" actId="1076"/>
          <ac:spMkLst>
            <pc:docMk/>
            <pc:sldMk cId="2387930469" sldId="318"/>
            <ac:spMk id="10" creationId="{7CF4852A-C498-6B73-5A72-060E7FF2A57A}"/>
          </ac:spMkLst>
        </pc:spChg>
      </pc:sldChg>
      <pc:sldChg chg="addSp delSp modSp add replId">
        <pc:chgData name="Fernandez, Julianna (HOU)" userId="S::julianna.fernandez@mahouse.gov::44b923cb-84ad-45f2-8ca7-19d35277a875" providerId="AD" clId="Web-{105B67C6-DCB5-43F6-CBEA-D96DB2E8DD4A}" dt="2025-07-16T18:10:59.171" v="2218"/>
        <pc:sldMkLst>
          <pc:docMk/>
          <pc:sldMk cId="2202454676" sldId="319"/>
        </pc:sldMkLst>
        <pc:spChg chg="mod">
          <ac:chgData name="Fernandez, Julianna (HOU)" userId="S::julianna.fernandez@mahouse.gov::44b923cb-84ad-45f2-8ca7-19d35277a875" providerId="AD" clId="Web-{105B67C6-DCB5-43F6-CBEA-D96DB2E8DD4A}" dt="2025-07-16T18:10:24.326" v="2164" actId="20577"/>
          <ac:spMkLst>
            <pc:docMk/>
            <pc:sldMk cId="2202454676" sldId="319"/>
            <ac:spMk id="3" creationId="{EDE24197-3805-E043-B8D3-71BA28433DE7}"/>
          </ac:spMkLst>
        </pc:spChg>
        <pc:graphicFrameChg chg="add mod modGraphic">
          <ac:chgData name="Fernandez, Julianna (HOU)" userId="S::julianna.fernandez@mahouse.gov::44b923cb-84ad-45f2-8ca7-19d35277a875" providerId="AD" clId="Web-{105B67C6-DCB5-43F6-CBEA-D96DB2E8DD4A}" dt="2025-07-16T18:10:59.171" v="2218"/>
          <ac:graphicFrameMkLst>
            <pc:docMk/>
            <pc:sldMk cId="2202454676" sldId="319"/>
            <ac:graphicFrameMk id="7" creationId="{F0F85756-09B5-F9F5-A687-9D26F00D1FC0}"/>
          </ac:graphicFrameMkLst>
        </pc:graphicFrameChg>
      </pc:sldChg>
      <pc:sldChg chg="modSp add ord replId">
        <pc:chgData name="Fernandez, Julianna (HOU)" userId="S::julianna.fernandez@mahouse.gov::44b923cb-84ad-45f2-8ca7-19d35277a875" providerId="AD" clId="Web-{105B67C6-DCB5-43F6-CBEA-D96DB2E8DD4A}" dt="2025-07-16T19:48:26.318" v="3759" actId="20577"/>
        <pc:sldMkLst>
          <pc:docMk/>
          <pc:sldMk cId="1493104775" sldId="321"/>
        </pc:sldMkLst>
        <pc:spChg chg="mod">
          <ac:chgData name="Fernandez, Julianna (HOU)" userId="S::julianna.fernandez@mahouse.gov::44b923cb-84ad-45f2-8ca7-19d35277a875" providerId="AD" clId="Web-{105B67C6-DCB5-43F6-CBEA-D96DB2E8DD4A}" dt="2025-07-16T19:48:26.318" v="3759" actId="20577"/>
          <ac:spMkLst>
            <pc:docMk/>
            <pc:sldMk cId="1493104775" sldId="321"/>
            <ac:spMk id="3" creationId="{62CE38A3-8C42-94DE-6719-CD3F55D35E42}"/>
          </ac:spMkLst>
        </pc:spChg>
      </pc:sldChg>
      <pc:sldChg chg="delSp modSp add replId">
        <pc:chgData name="Fernandez, Julianna (HOU)" userId="S::julianna.fernandez@mahouse.gov::44b923cb-84ad-45f2-8ca7-19d35277a875" providerId="AD" clId="Web-{105B67C6-DCB5-43F6-CBEA-D96DB2E8DD4A}" dt="2025-07-16T18:41:17.160" v="2460" actId="20577"/>
        <pc:sldMkLst>
          <pc:docMk/>
          <pc:sldMk cId="1790914915" sldId="322"/>
        </pc:sldMkLst>
        <pc:spChg chg="mod">
          <ac:chgData name="Fernandez, Julianna (HOU)" userId="S::julianna.fernandez@mahouse.gov::44b923cb-84ad-45f2-8ca7-19d35277a875" providerId="AD" clId="Web-{105B67C6-DCB5-43F6-CBEA-D96DB2E8DD4A}" dt="2025-07-16T18:40:08.956" v="2429" actId="20577"/>
          <ac:spMkLst>
            <pc:docMk/>
            <pc:sldMk cId="1790914915" sldId="322"/>
            <ac:spMk id="3" creationId="{9714E4E5-D3C3-E313-D069-110B4A767850}"/>
          </ac:spMkLst>
        </pc:spChg>
        <pc:spChg chg="mod">
          <ac:chgData name="Fernandez, Julianna (HOU)" userId="S::julianna.fernandez@mahouse.gov::44b923cb-84ad-45f2-8ca7-19d35277a875" providerId="AD" clId="Web-{105B67C6-DCB5-43F6-CBEA-D96DB2E8DD4A}" dt="2025-07-16T18:41:17.160" v="2460" actId="20577"/>
          <ac:spMkLst>
            <pc:docMk/>
            <pc:sldMk cId="1790914915" sldId="322"/>
            <ac:spMk id="7" creationId="{DB9B757E-297A-6374-4EDA-C3ED7A097F66}"/>
          </ac:spMkLst>
        </pc:spChg>
        <pc:spChg chg="mod">
          <ac:chgData name="Fernandez, Julianna (HOU)" userId="S::julianna.fernandez@mahouse.gov::44b923cb-84ad-45f2-8ca7-19d35277a875" providerId="AD" clId="Web-{105B67C6-DCB5-43F6-CBEA-D96DB2E8DD4A}" dt="2025-07-16T18:32:43.322" v="2320" actId="20577"/>
          <ac:spMkLst>
            <pc:docMk/>
            <pc:sldMk cId="1790914915" sldId="322"/>
            <ac:spMk id="9" creationId="{59A3A2DC-81D3-A5D6-B7DA-571F893EFF44}"/>
          </ac:spMkLst>
        </pc:spChg>
      </pc:sldChg>
      <pc:sldChg chg="addSp delSp modSp add replId">
        <pc:chgData name="Fernandez, Julianna (HOU)" userId="S::julianna.fernandez@mahouse.gov::44b923cb-84ad-45f2-8ca7-19d35277a875" providerId="AD" clId="Web-{105B67C6-DCB5-43F6-CBEA-D96DB2E8DD4A}" dt="2025-07-16T19:12:36.088" v="2860" actId="20577"/>
        <pc:sldMkLst>
          <pc:docMk/>
          <pc:sldMk cId="1245530445" sldId="323"/>
        </pc:sldMkLst>
        <pc:spChg chg="mod">
          <ac:chgData name="Fernandez, Julianna (HOU)" userId="S::julianna.fernandez@mahouse.gov::44b923cb-84ad-45f2-8ca7-19d35277a875" providerId="AD" clId="Web-{105B67C6-DCB5-43F6-CBEA-D96DB2E8DD4A}" dt="2025-07-16T19:12:18.369" v="2843" actId="1076"/>
          <ac:spMkLst>
            <pc:docMk/>
            <pc:sldMk cId="1245530445" sldId="323"/>
            <ac:spMk id="7" creationId="{8DCBF455-E668-B571-FC94-56173672785B}"/>
          </ac:spMkLst>
        </pc:spChg>
        <pc:spChg chg="add mod">
          <ac:chgData name="Fernandez, Julianna (HOU)" userId="S::julianna.fernandez@mahouse.gov::44b923cb-84ad-45f2-8ca7-19d35277a875" providerId="AD" clId="Web-{105B67C6-DCB5-43F6-CBEA-D96DB2E8DD4A}" dt="2025-07-16T19:12:36.088" v="2860" actId="20577"/>
          <ac:spMkLst>
            <pc:docMk/>
            <pc:sldMk cId="1245530445" sldId="323"/>
            <ac:spMk id="12" creationId="{BF6EA1C7-1700-F205-1D3C-BB74BEFF64EF}"/>
          </ac:spMkLst>
        </pc:spChg>
        <pc:spChg chg="add mod">
          <ac:chgData name="Fernandez, Julianna (HOU)" userId="S::julianna.fernandez@mahouse.gov::44b923cb-84ad-45f2-8ca7-19d35277a875" providerId="AD" clId="Web-{105B67C6-DCB5-43F6-CBEA-D96DB2E8DD4A}" dt="2025-07-16T19:11:25.806" v="2841" actId="1076"/>
          <ac:spMkLst>
            <pc:docMk/>
            <pc:sldMk cId="1245530445" sldId="323"/>
            <ac:spMk id="13" creationId="{219CFB0D-130D-A0FB-5A2E-FEAE192C45AF}"/>
          </ac:spMkLst>
        </pc:spChg>
      </pc:sldChg>
      <pc:sldChg chg="addSp delSp modSp add ord replId">
        <pc:chgData name="Fernandez, Julianna (HOU)" userId="S::julianna.fernandez@mahouse.gov::44b923cb-84ad-45f2-8ca7-19d35277a875" providerId="AD" clId="Web-{105B67C6-DCB5-43F6-CBEA-D96DB2E8DD4A}" dt="2025-07-16T19:11:33.150" v="2842" actId="1076"/>
        <pc:sldMkLst>
          <pc:docMk/>
          <pc:sldMk cId="1879831094" sldId="324"/>
        </pc:sldMkLst>
        <pc:spChg chg="add mod">
          <ac:chgData name="Fernandez, Julianna (HOU)" userId="S::julianna.fernandez@mahouse.gov::44b923cb-84ad-45f2-8ca7-19d35277a875" providerId="AD" clId="Web-{105B67C6-DCB5-43F6-CBEA-D96DB2E8DD4A}" dt="2025-07-16T19:11:33.150" v="2842" actId="1076"/>
          <ac:spMkLst>
            <pc:docMk/>
            <pc:sldMk cId="1879831094" sldId="324"/>
            <ac:spMk id="3" creationId="{98BC0A2B-9A9A-4617-7D3D-3BA559A040E3}"/>
          </ac:spMkLst>
        </pc:spChg>
        <pc:spChg chg="mod">
          <ac:chgData name="Fernandez, Julianna (HOU)" userId="S::julianna.fernandez@mahouse.gov::44b923cb-84ad-45f2-8ca7-19d35277a875" providerId="AD" clId="Web-{105B67C6-DCB5-43F6-CBEA-D96DB2E8DD4A}" dt="2025-07-16T19:09:12.569" v="2777" actId="14100"/>
          <ac:spMkLst>
            <pc:docMk/>
            <pc:sldMk cId="1879831094" sldId="324"/>
            <ac:spMk id="8" creationId="{FE1A60E7-E7F8-9C93-74B3-AD0DC0299203}"/>
          </ac:spMkLst>
        </pc:spChg>
      </pc:sldChg>
      <pc:sldChg chg="modSp add replId">
        <pc:chgData name="Fernandez, Julianna (HOU)" userId="S::julianna.fernandez@mahouse.gov::44b923cb-84ad-45f2-8ca7-19d35277a875" providerId="AD" clId="Web-{105B67C6-DCB5-43F6-CBEA-D96DB2E8DD4A}" dt="2025-07-16T19:49:42.398" v="3768" actId="20577"/>
        <pc:sldMkLst>
          <pc:docMk/>
          <pc:sldMk cId="3200547389" sldId="325"/>
        </pc:sldMkLst>
        <pc:spChg chg="mod">
          <ac:chgData name="Fernandez, Julianna (HOU)" userId="S::julianna.fernandez@mahouse.gov::44b923cb-84ad-45f2-8ca7-19d35277a875" providerId="AD" clId="Web-{105B67C6-DCB5-43F6-CBEA-D96DB2E8DD4A}" dt="2025-07-16T19:49:42.398" v="3768" actId="20577"/>
          <ac:spMkLst>
            <pc:docMk/>
            <pc:sldMk cId="3200547389" sldId="325"/>
            <ac:spMk id="3" creationId="{6223B7D0-B97F-4BC5-A651-FB63296A5370}"/>
          </ac:spMkLst>
        </pc:spChg>
      </pc:sldChg>
    </pc:docChg>
  </pc:docChgLst>
  <pc:docChgLst>
    <pc:chgData name="Fernandez, Julianna (HOU)" userId="S::julianna.fernandez@mahouse.gov::44b923cb-84ad-45f2-8ca7-19d35277a875" providerId="AD" clId="Web-{A973A5D2-64F4-CBDC-B4B3-9ACBD5ACF924}"/>
    <pc:docChg chg="addSld delSld modSld">
      <pc:chgData name="Fernandez, Julianna (HOU)" userId="S::julianna.fernandez@mahouse.gov::44b923cb-84ad-45f2-8ca7-19d35277a875" providerId="AD" clId="Web-{A973A5D2-64F4-CBDC-B4B3-9ACBD5ACF924}" dt="2025-07-30T17:16:30.162" v="930" actId="20577"/>
      <pc:docMkLst>
        <pc:docMk/>
      </pc:docMkLst>
      <pc:sldChg chg="modSp">
        <pc:chgData name="Fernandez, Julianna (HOU)" userId="S::julianna.fernandez@mahouse.gov::44b923cb-84ad-45f2-8ca7-19d35277a875" providerId="AD" clId="Web-{A973A5D2-64F4-CBDC-B4B3-9ACBD5ACF924}" dt="2025-07-29T18:48:49.029" v="925"/>
        <pc:sldMkLst>
          <pc:docMk/>
          <pc:sldMk cId="926531841" sldId="280"/>
        </pc:sldMkLst>
        <pc:graphicFrameChg chg="mod modGraphic">
          <ac:chgData name="Fernandez, Julianna (HOU)" userId="S::julianna.fernandez@mahouse.gov::44b923cb-84ad-45f2-8ca7-19d35277a875" providerId="AD" clId="Web-{A973A5D2-64F4-CBDC-B4B3-9ACBD5ACF924}" dt="2025-07-29T18:48:49.029" v="925"/>
          <ac:graphicFrameMkLst>
            <pc:docMk/>
            <pc:sldMk cId="926531841" sldId="280"/>
            <ac:graphicFrameMk id="14" creationId="{38586415-CC3E-5AD3-1801-3C897E50265F}"/>
          </ac:graphicFrameMkLst>
        </pc:graphicFrameChg>
      </pc:sldChg>
      <pc:sldChg chg="modSp">
        <pc:chgData name="Fernandez, Julianna (HOU)" userId="S::julianna.fernandez@mahouse.gov::44b923cb-84ad-45f2-8ca7-19d35277a875" providerId="AD" clId="Web-{A973A5D2-64F4-CBDC-B4B3-9ACBD5ACF924}" dt="2025-07-29T18:48:36.935" v="919" actId="20577"/>
        <pc:sldMkLst>
          <pc:docMk/>
          <pc:sldMk cId="717777771" sldId="282"/>
        </pc:sldMkLst>
        <pc:spChg chg="mod">
          <ac:chgData name="Fernandez, Julianna (HOU)" userId="S::julianna.fernandez@mahouse.gov::44b923cb-84ad-45f2-8ca7-19d35277a875" providerId="AD" clId="Web-{A973A5D2-64F4-CBDC-B4B3-9ACBD5ACF924}" dt="2025-07-29T18:48:36.935" v="919" actId="20577"/>
          <ac:spMkLst>
            <pc:docMk/>
            <pc:sldMk cId="717777771" sldId="282"/>
            <ac:spMk id="3" creationId="{CB011E3F-2ADC-B9F9-B5E2-4B5773D7E999}"/>
          </ac:spMkLst>
        </pc:spChg>
      </pc:sldChg>
      <pc:sldChg chg="modSp">
        <pc:chgData name="Fernandez, Julianna (HOU)" userId="S::julianna.fernandez@mahouse.gov::44b923cb-84ad-45f2-8ca7-19d35277a875" providerId="AD" clId="Web-{A973A5D2-64F4-CBDC-B4B3-9ACBD5ACF924}" dt="2025-07-28T18:00:49.877" v="14" actId="20577"/>
        <pc:sldMkLst>
          <pc:docMk/>
          <pc:sldMk cId="3848407961" sldId="290"/>
        </pc:sldMkLst>
        <pc:spChg chg="mod">
          <ac:chgData name="Fernandez, Julianna (HOU)" userId="S::julianna.fernandez@mahouse.gov::44b923cb-84ad-45f2-8ca7-19d35277a875" providerId="AD" clId="Web-{A973A5D2-64F4-CBDC-B4B3-9ACBD5ACF924}" dt="2025-07-28T18:00:49.877" v="14" actId="20577"/>
          <ac:spMkLst>
            <pc:docMk/>
            <pc:sldMk cId="3848407961" sldId="290"/>
            <ac:spMk id="10" creationId="{AC468568-8C07-24D1-A746-7ED3E38CDCE2}"/>
          </ac:spMkLst>
        </pc:spChg>
      </pc:sldChg>
      <pc:sldChg chg="modSp">
        <pc:chgData name="Fernandez, Julianna (HOU)" userId="S::julianna.fernandez@mahouse.gov::44b923cb-84ad-45f2-8ca7-19d35277a875" providerId="AD" clId="Web-{A973A5D2-64F4-CBDC-B4B3-9ACBD5ACF924}" dt="2025-07-29T14:48:38.210" v="561" actId="20577"/>
        <pc:sldMkLst>
          <pc:docMk/>
          <pc:sldMk cId="605398777" sldId="292"/>
        </pc:sldMkLst>
        <pc:spChg chg="mod">
          <ac:chgData name="Fernandez, Julianna (HOU)" userId="S::julianna.fernandez@mahouse.gov::44b923cb-84ad-45f2-8ca7-19d35277a875" providerId="AD" clId="Web-{A973A5D2-64F4-CBDC-B4B3-9ACBD5ACF924}" dt="2025-07-29T14:48:38.210" v="561" actId="20577"/>
          <ac:spMkLst>
            <pc:docMk/>
            <pc:sldMk cId="605398777" sldId="292"/>
            <ac:spMk id="3" creationId="{1E21F365-3C1F-53B6-9F94-DD8CD1819411}"/>
          </ac:spMkLst>
        </pc:spChg>
      </pc:sldChg>
      <pc:sldChg chg="modSp">
        <pc:chgData name="Fernandez, Julianna (HOU)" userId="S::julianna.fernandez@mahouse.gov::44b923cb-84ad-45f2-8ca7-19d35277a875" providerId="AD" clId="Web-{A973A5D2-64F4-CBDC-B4B3-9ACBD5ACF924}" dt="2025-07-29T14:21:13.352" v="483" actId="20577"/>
        <pc:sldMkLst>
          <pc:docMk/>
          <pc:sldMk cId="1542986689" sldId="299"/>
        </pc:sldMkLst>
        <pc:spChg chg="mod">
          <ac:chgData name="Fernandez, Julianna (HOU)" userId="S::julianna.fernandez@mahouse.gov::44b923cb-84ad-45f2-8ca7-19d35277a875" providerId="AD" clId="Web-{A973A5D2-64F4-CBDC-B4B3-9ACBD5ACF924}" dt="2025-07-29T14:21:13.352" v="483" actId="20577"/>
          <ac:spMkLst>
            <pc:docMk/>
            <pc:sldMk cId="1542986689" sldId="299"/>
            <ac:spMk id="3" creationId="{5ABE1AC9-192D-4C45-E1E9-360D53E1C8AE}"/>
          </ac:spMkLst>
        </pc:spChg>
      </pc:sldChg>
      <pc:sldChg chg="del">
        <pc:chgData name="Fernandez, Julianna (HOU)" userId="S::julianna.fernandez@mahouse.gov::44b923cb-84ad-45f2-8ca7-19d35277a875" providerId="AD" clId="Web-{A973A5D2-64F4-CBDC-B4B3-9ACBD5ACF924}" dt="2025-07-28T18:02:19.815" v="65"/>
        <pc:sldMkLst>
          <pc:docMk/>
          <pc:sldMk cId="193206928" sldId="300"/>
        </pc:sldMkLst>
      </pc:sldChg>
      <pc:sldChg chg="addSp modSp">
        <pc:chgData name="Fernandez, Julianna (HOU)" userId="S::julianna.fernandez@mahouse.gov::44b923cb-84ad-45f2-8ca7-19d35277a875" providerId="AD" clId="Web-{A973A5D2-64F4-CBDC-B4B3-9ACBD5ACF924}" dt="2025-07-30T17:16:30.162" v="930" actId="20577"/>
        <pc:sldMkLst>
          <pc:docMk/>
          <pc:sldMk cId="4015704636" sldId="303"/>
        </pc:sldMkLst>
      </pc:sldChg>
      <pc:sldChg chg="modSp">
        <pc:chgData name="Fernandez, Julianna (HOU)" userId="S::julianna.fernandez@mahouse.gov::44b923cb-84ad-45f2-8ca7-19d35277a875" providerId="AD" clId="Web-{A973A5D2-64F4-CBDC-B4B3-9ACBD5ACF924}" dt="2025-07-28T18:01:23.596" v="51" actId="20577"/>
        <pc:sldMkLst>
          <pc:docMk/>
          <pc:sldMk cId="1493104775" sldId="321"/>
        </pc:sldMkLst>
        <pc:spChg chg="mod">
          <ac:chgData name="Fernandez, Julianna (HOU)" userId="S::julianna.fernandez@mahouse.gov::44b923cb-84ad-45f2-8ca7-19d35277a875" providerId="AD" clId="Web-{A973A5D2-64F4-CBDC-B4B3-9ACBD5ACF924}" dt="2025-07-28T18:01:23.596" v="51" actId="20577"/>
          <ac:spMkLst>
            <pc:docMk/>
            <pc:sldMk cId="1493104775" sldId="321"/>
            <ac:spMk id="3" creationId="{62CE38A3-8C42-94DE-6719-CD3F55D35E42}"/>
          </ac:spMkLst>
        </pc:spChg>
      </pc:sldChg>
      <pc:sldChg chg="modSp">
        <pc:chgData name="Fernandez, Julianna (HOU)" userId="S::julianna.fernandez@mahouse.gov::44b923cb-84ad-45f2-8ca7-19d35277a875" providerId="AD" clId="Web-{A973A5D2-64F4-CBDC-B4B3-9ACBD5ACF924}" dt="2025-07-28T18:00:55.658" v="23" actId="20577"/>
        <pc:sldMkLst>
          <pc:docMk/>
          <pc:sldMk cId="250836534" sldId="327"/>
        </pc:sldMkLst>
        <pc:spChg chg="mod">
          <ac:chgData name="Fernandez, Julianna (HOU)" userId="S::julianna.fernandez@mahouse.gov::44b923cb-84ad-45f2-8ca7-19d35277a875" providerId="AD" clId="Web-{A973A5D2-64F4-CBDC-B4B3-9ACBD5ACF924}" dt="2025-07-28T18:00:55.658" v="23" actId="20577"/>
          <ac:spMkLst>
            <pc:docMk/>
            <pc:sldMk cId="250836534" sldId="327"/>
            <ac:spMk id="8" creationId="{409C58A2-F19C-5955-F8CD-2EC960B85EAE}"/>
          </ac:spMkLst>
        </pc:spChg>
      </pc:sldChg>
      <pc:sldChg chg="modSp">
        <pc:chgData name="Fernandez, Julianna (HOU)" userId="S::julianna.fernandez@mahouse.gov::44b923cb-84ad-45f2-8ca7-19d35277a875" providerId="AD" clId="Web-{A973A5D2-64F4-CBDC-B4B3-9ACBD5ACF924}" dt="2025-07-28T18:01:09.064" v="34" actId="20577"/>
        <pc:sldMkLst>
          <pc:docMk/>
          <pc:sldMk cId="521845704" sldId="329"/>
        </pc:sldMkLst>
        <pc:spChg chg="mod">
          <ac:chgData name="Fernandez, Julianna (HOU)" userId="S::julianna.fernandez@mahouse.gov::44b923cb-84ad-45f2-8ca7-19d35277a875" providerId="AD" clId="Web-{A973A5D2-64F4-CBDC-B4B3-9ACBD5ACF924}" dt="2025-07-28T18:01:09.064" v="34" actId="20577"/>
          <ac:spMkLst>
            <pc:docMk/>
            <pc:sldMk cId="521845704" sldId="329"/>
            <ac:spMk id="8" creationId="{357CAB32-CB49-74E2-A943-15336E0F2FEF}"/>
          </ac:spMkLst>
        </pc:spChg>
      </pc:sldChg>
      <pc:sldChg chg="modSp">
        <pc:chgData name="Fernandez, Julianna (HOU)" userId="S::julianna.fernandez@mahouse.gov::44b923cb-84ad-45f2-8ca7-19d35277a875" providerId="AD" clId="Web-{A973A5D2-64F4-CBDC-B4B3-9ACBD5ACF924}" dt="2025-07-28T18:01:45.799" v="57" actId="20577"/>
        <pc:sldMkLst>
          <pc:docMk/>
          <pc:sldMk cId="614399656" sldId="334"/>
        </pc:sldMkLst>
        <pc:spChg chg="mod">
          <ac:chgData name="Fernandez, Julianna (HOU)" userId="S::julianna.fernandez@mahouse.gov::44b923cb-84ad-45f2-8ca7-19d35277a875" providerId="AD" clId="Web-{A973A5D2-64F4-CBDC-B4B3-9ACBD5ACF924}" dt="2025-07-28T18:01:45.799" v="57" actId="20577"/>
          <ac:spMkLst>
            <pc:docMk/>
            <pc:sldMk cId="614399656" sldId="334"/>
            <ac:spMk id="3" creationId="{B36B7AFB-3482-51FD-AE7B-80498625F1BB}"/>
          </ac:spMkLst>
        </pc:spChg>
      </pc:sldChg>
      <pc:sldChg chg="modSp">
        <pc:chgData name="Fernandez, Julianna (HOU)" userId="S::julianna.fernandez@mahouse.gov::44b923cb-84ad-45f2-8ca7-19d35277a875" providerId="AD" clId="Web-{A973A5D2-64F4-CBDC-B4B3-9ACBD5ACF924}" dt="2025-07-28T17:53:53.778" v="4" actId="20577"/>
        <pc:sldMkLst>
          <pc:docMk/>
          <pc:sldMk cId="3916252927" sldId="336"/>
        </pc:sldMkLst>
        <pc:spChg chg="mod">
          <ac:chgData name="Fernandez, Julianna (HOU)" userId="S::julianna.fernandez@mahouse.gov::44b923cb-84ad-45f2-8ca7-19d35277a875" providerId="AD" clId="Web-{A973A5D2-64F4-CBDC-B4B3-9ACBD5ACF924}" dt="2025-07-28T17:53:53.778" v="4" actId="20577"/>
          <ac:spMkLst>
            <pc:docMk/>
            <pc:sldMk cId="3916252927" sldId="336"/>
            <ac:spMk id="2" creationId="{7191BE64-0C56-FCDF-00DE-0BC857103545}"/>
          </ac:spMkLst>
        </pc:spChg>
      </pc:sldChg>
      <pc:sldChg chg="addSp delSp modSp">
        <pc:chgData name="Fernandez, Julianna (HOU)" userId="S::julianna.fernandez@mahouse.gov::44b923cb-84ad-45f2-8ca7-19d35277a875" providerId="AD" clId="Web-{A973A5D2-64F4-CBDC-B4B3-9ACBD5ACF924}" dt="2025-07-29T14:07:57.657" v="79" actId="1076"/>
        <pc:sldMkLst>
          <pc:docMk/>
          <pc:sldMk cId="24395864" sldId="344"/>
        </pc:sldMkLst>
      </pc:sldChg>
      <pc:sldChg chg="modSp add replId">
        <pc:chgData name="Fernandez, Julianna (HOU)" userId="S::julianna.fernandez@mahouse.gov::44b923cb-84ad-45f2-8ca7-19d35277a875" providerId="AD" clId="Web-{A973A5D2-64F4-CBDC-B4B3-9ACBD5ACF924}" dt="2025-07-28T18:02:29.206" v="71" actId="20577"/>
        <pc:sldMkLst>
          <pc:docMk/>
          <pc:sldMk cId="2015119998" sldId="350"/>
        </pc:sldMkLst>
        <pc:spChg chg="mod">
          <ac:chgData name="Fernandez, Julianna (HOU)" userId="S::julianna.fernandez@mahouse.gov::44b923cb-84ad-45f2-8ca7-19d35277a875" providerId="AD" clId="Web-{A973A5D2-64F4-CBDC-B4B3-9ACBD5ACF924}" dt="2025-07-28T18:02:29.206" v="71" actId="20577"/>
          <ac:spMkLst>
            <pc:docMk/>
            <pc:sldMk cId="2015119998" sldId="350"/>
            <ac:spMk id="3" creationId="{1282D68D-C27E-C04D-FB69-00CCB3EFCA9A}"/>
          </ac:spMkLst>
        </pc:spChg>
      </pc:sldChg>
      <pc:sldChg chg="addSp delSp modSp add replId">
        <pc:chgData name="Fernandez, Julianna (HOU)" userId="S::julianna.fernandez@mahouse.gov::44b923cb-84ad-45f2-8ca7-19d35277a875" providerId="AD" clId="Web-{A973A5D2-64F4-CBDC-B4B3-9ACBD5ACF924}" dt="2025-07-29T14:18:32.725" v="379" actId="20577"/>
        <pc:sldMkLst>
          <pc:docMk/>
          <pc:sldMk cId="3623183481" sldId="351"/>
        </pc:sldMkLst>
        <pc:spChg chg="add mod">
          <ac:chgData name="Fernandez, Julianna (HOU)" userId="S::julianna.fernandez@mahouse.gov::44b923cb-84ad-45f2-8ca7-19d35277a875" providerId="AD" clId="Web-{A973A5D2-64F4-CBDC-B4B3-9ACBD5ACF924}" dt="2025-07-29T14:18:32.725" v="379" actId="20577"/>
          <ac:spMkLst>
            <pc:docMk/>
            <pc:sldMk cId="3623183481" sldId="351"/>
            <ac:spMk id="8" creationId="{6AD2CFFA-08FE-48CE-424F-9CD66915A08F}"/>
          </ac:spMkLst>
        </pc:spChg>
      </pc:sldChg>
      <pc:sldChg chg="addSp delSp modSp add replId">
        <pc:chgData name="Fernandez, Julianna (HOU)" userId="S::julianna.fernandez@mahouse.gov::44b923cb-84ad-45f2-8ca7-19d35277a875" providerId="AD" clId="Web-{A973A5D2-64F4-CBDC-B4B3-9ACBD5ACF924}" dt="2025-07-29T18:25:13.108" v="746" actId="20577"/>
        <pc:sldMkLst>
          <pc:docMk/>
          <pc:sldMk cId="3487027117" sldId="352"/>
        </pc:sldMkLst>
        <pc:spChg chg="mod">
          <ac:chgData name="Fernandez, Julianna (HOU)" userId="S::julianna.fernandez@mahouse.gov::44b923cb-84ad-45f2-8ca7-19d35277a875" providerId="AD" clId="Web-{A973A5D2-64F4-CBDC-B4B3-9ACBD5ACF924}" dt="2025-07-29T18:17:00.159" v="708" actId="1076"/>
          <ac:spMkLst>
            <pc:docMk/>
            <pc:sldMk cId="3487027117" sldId="352"/>
            <ac:spMk id="7" creationId="{408CF52F-F6D4-F885-0C7A-F5448B7AE858}"/>
          </ac:spMkLst>
        </pc:spChg>
        <pc:spChg chg="mod">
          <ac:chgData name="Fernandez, Julianna (HOU)" userId="S::julianna.fernandez@mahouse.gov::44b923cb-84ad-45f2-8ca7-19d35277a875" providerId="AD" clId="Web-{A973A5D2-64F4-CBDC-B4B3-9ACBD5ACF924}" dt="2025-07-29T18:25:13.108" v="746" actId="20577"/>
          <ac:spMkLst>
            <pc:docMk/>
            <pc:sldMk cId="3487027117" sldId="352"/>
            <ac:spMk id="8" creationId="{C6EA073D-394D-60FF-3379-62E81E9AC17B}"/>
          </ac:spMkLst>
        </pc:spChg>
        <pc:picChg chg="add mod">
          <ac:chgData name="Fernandez, Julianna (HOU)" userId="S::julianna.fernandez@mahouse.gov::44b923cb-84ad-45f2-8ca7-19d35277a875" providerId="AD" clId="Web-{A973A5D2-64F4-CBDC-B4B3-9ACBD5ACF924}" dt="2025-07-29T18:19:22.600" v="720" actId="1076"/>
          <ac:picMkLst>
            <pc:docMk/>
            <pc:sldMk cId="3487027117" sldId="352"/>
            <ac:picMk id="15" creationId="{211B0B93-0B83-97AF-7AFE-0FD03118CB6E}"/>
          </ac:picMkLst>
        </pc:picChg>
      </pc:sldChg>
      <pc:sldChg chg="delSp modSp add replId">
        <pc:chgData name="Fernandez, Julianna (HOU)" userId="S::julianna.fernandez@mahouse.gov::44b923cb-84ad-45f2-8ca7-19d35277a875" providerId="AD" clId="Web-{A973A5D2-64F4-CBDC-B4B3-9ACBD5ACF924}" dt="2025-07-29T18:44:04.195" v="917" actId="20577"/>
        <pc:sldMkLst>
          <pc:docMk/>
          <pc:sldMk cId="1318377191" sldId="353"/>
        </pc:sldMkLst>
        <pc:spChg chg="mod">
          <ac:chgData name="Fernandez, Julianna (HOU)" userId="S::julianna.fernandez@mahouse.gov::44b923cb-84ad-45f2-8ca7-19d35277a875" providerId="AD" clId="Web-{A973A5D2-64F4-CBDC-B4B3-9ACBD5ACF924}" dt="2025-07-29T18:44:04.195" v="917" actId="20577"/>
          <ac:spMkLst>
            <pc:docMk/>
            <pc:sldMk cId="1318377191" sldId="353"/>
            <ac:spMk id="13" creationId="{57C9475B-0DBF-DC78-1498-82FE397EE30B}"/>
          </ac:spMkLst>
        </pc:spChg>
      </pc:sldChg>
      <pc:sldChg chg="modSp">
        <pc:chgData name="Fernandez, Julianna (HOU)" userId="S::julianna.fernandez@mahouse.gov::44b923cb-84ad-45f2-8ca7-19d35277a875" providerId="AD" clId="Web-{A973A5D2-64F4-CBDC-B4B3-9ACBD5ACF924}" dt="2025-07-30T17:13:56.379" v="926" actId="14100"/>
        <pc:sldMkLst>
          <pc:docMk/>
          <pc:sldMk cId="3060096947" sldId="360"/>
        </pc:sldMkLst>
        <pc:picChg chg="mod">
          <ac:chgData name="Fernandez, Julianna (HOU)" userId="S::julianna.fernandez@mahouse.gov::44b923cb-84ad-45f2-8ca7-19d35277a875" providerId="AD" clId="Web-{A973A5D2-64F4-CBDC-B4B3-9ACBD5ACF924}" dt="2025-07-30T17:13:56.379" v="926" actId="14100"/>
          <ac:picMkLst>
            <pc:docMk/>
            <pc:sldMk cId="3060096947" sldId="360"/>
            <ac:picMk id="3" creationId="{7DEDBCCD-2C40-94C6-7540-61652B7D1EFC}"/>
          </ac:picMkLst>
        </pc:picChg>
      </pc:sldChg>
    </pc:docChg>
  </pc:docChgLst>
  <pc:docChgLst>
    <pc:chgData name="Nathan, Bobbie (HOU)" userId="S::bobbie.nathan@mahouse.gov::db892823-2b6e-4478-b216-25a0a8076df7" providerId="AD" clId="Web-{233A1991-1AAA-63F7-BD26-7EFC470BE11D}"/>
    <pc:docChg chg="addSld modSld">
      <pc:chgData name="Nathan, Bobbie (HOU)" userId="S::bobbie.nathan@mahouse.gov::db892823-2b6e-4478-b216-25a0a8076df7" providerId="AD" clId="Web-{233A1991-1AAA-63F7-BD26-7EFC470BE11D}" dt="2025-07-16T18:43:32.569" v="2799" actId="20577"/>
      <pc:docMkLst>
        <pc:docMk/>
      </pc:docMkLst>
      <pc:sldChg chg="modSp">
        <pc:chgData name="Nathan, Bobbie (HOU)" userId="S::bobbie.nathan@mahouse.gov::db892823-2b6e-4478-b216-25a0a8076df7" providerId="AD" clId="Web-{233A1991-1AAA-63F7-BD26-7EFC470BE11D}" dt="2025-07-16T14:13:55.308" v="171" actId="20577"/>
        <pc:sldMkLst>
          <pc:docMk/>
          <pc:sldMk cId="3848407961" sldId="290"/>
        </pc:sldMkLst>
        <pc:spChg chg="mod">
          <ac:chgData name="Nathan, Bobbie (HOU)" userId="S::bobbie.nathan@mahouse.gov::db892823-2b6e-4478-b216-25a0a8076df7" providerId="AD" clId="Web-{233A1991-1AAA-63F7-BD26-7EFC470BE11D}" dt="2025-07-16T14:13:55.308" v="171" actId="20577"/>
          <ac:spMkLst>
            <pc:docMk/>
            <pc:sldMk cId="3848407961" sldId="290"/>
            <ac:spMk id="3" creationId="{D47613DB-A1D4-2EED-6AD6-DB4D568FC655}"/>
          </ac:spMkLst>
        </pc:spChg>
      </pc:sldChg>
      <pc:sldChg chg="addSp modSp add replId">
        <pc:chgData name="Nathan, Bobbie (HOU)" userId="S::bobbie.nathan@mahouse.gov::db892823-2b6e-4478-b216-25a0a8076df7" providerId="AD" clId="Web-{233A1991-1AAA-63F7-BD26-7EFC470BE11D}" dt="2025-07-16T18:13:34.262" v="2072" actId="14100"/>
        <pc:sldMkLst>
          <pc:docMk/>
          <pc:sldMk cId="3490708740" sldId="304"/>
        </pc:sldMkLst>
        <pc:spChg chg="mod">
          <ac:chgData name="Nathan, Bobbie (HOU)" userId="S::bobbie.nathan@mahouse.gov::db892823-2b6e-4478-b216-25a0a8076df7" providerId="AD" clId="Web-{233A1991-1AAA-63F7-BD26-7EFC470BE11D}" dt="2025-07-16T18:12:52.730" v="2069" actId="20577"/>
          <ac:spMkLst>
            <pc:docMk/>
            <pc:sldMk cId="3490708740" sldId="304"/>
            <ac:spMk id="3" creationId="{A639C0E0-29E9-9C72-4BFE-6B423CC34DD0}"/>
          </ac:spMkLst>
        </pc:spChg>
        <pc:picChg chg="add mod">
          <ac:chgData name="Nathan, Bobbie (HOU)" userId="S::bobbie.nathan@mahouse.gov::db892823-2b6e-4478-b216-25a0a8076df7" providerId="AD" clId="Web-{233A1991-1AAA-63F7-BD26-7EFC470BE11D}" dt="2025-07-16T18:13:34.262" v="2072" actId="14100"/>
          <ac:picMkLst>
            <pc:docMk/>
            <pc:sldMk cId="3490708740" sldId="304"/>
            <ac:picMk id="5" creationId="{AADF070B-849E-4A63-94FF-2AC20BB4A03B}"/>
          </ac:picMkLst>
        </pc:picChg>
      </pc:sldChg>
      <pc:sldChg chg="modSp add replId">
        <pc:chgData name="Nathan, Bobbie (HOU)" userId="S::bobbie.nathan@mahouse.gov::db892823-2b6e-4478-b216-25a0a8076df7" providerId="AD" clId="Web-{233A1991-1AAA-63F7-BD26-7EFC470BE11D}" dt="2025-07-16T18:43:32.569" v="2799" actId="20577"/>
        <pc:sldMkLst>
          <pc:docMk/>
          <pc:sldMk cId="2713307261" sldId="315"/>
        </pc:sldMkLst>
        <pc:spChg chg="mod">
          <ac:chgData name="Nathan, Bobbie (HOU)" userId="S::bobbie.nathan@mahouse.gov::db892823-2b6e-4478-b216-25a0a8076df7" providerId="AD" clId="Web-{233A1991-1AAA-63F7-BD26-7EFC470BE11D}" dt="2025-07-16T18:43:32.569" v="2799" actId="20577"/>
          <ac:spMkLst>
            <pc:docMk/>
            <pc:sldMk cId="2713307261" sldId="315"/>
            <ac:spMk id="3" creationId="{4BDACCF3-E7F2-459C-BE1F-2D19C6D0695D}"/>
          </ac:spMkLst>
        </pc:spChg>
      </pc:sldChg>
      <pc:sldChg chg="modSp add replId">
        <pc:chgData name="Nathan, Bobbie (HOU)" userId="S::bobbie.nathan@mahouse.gov::db892823-2b6e-4478-b216-25a0a8076df7" providerId="AD" clId="Web-{233A1991-1AAA-63F7-BD26-7EFC470BE11D}" dt="2025-07-16T18:18:16.357" v="2187" actId="20577"/>
        <pc:sldMkLst>
          <pc:docMk/>
          <pc:sldMk cId="3368660466" sldId="320"/>
        </pc:sldMkLst>
        <pc:spChg chg="mod">
          <ac:chgData name="Nathan, Bobbie (HOU)" userId="S::bobbie.nathan@mahouse.gov::db892823-2b6e-4478-b216-25a0a8076df7" providerId="AD" clId="Web-{233A1991-1AAA-63F7-BD26-7EFC470BE11D}" dt="2025-07-16T18:18:16.357" v="2187" actId="20577"/>
          <ac:spMkLst>
            <pc:docMk/>
            <pc:sldMk cId="3368660466" sldId="320"/>
            <ac:spMk id="3" creationId="{BF8AE5DE-B096-E5C8-59E3-6E145504493F}"/>
          </ac:spMkLst>
        </pc:spChg>
      </pc:sldChg>
    </pc:docChg>
  </pc:docChgLst>
  <pc:docChgLst>
    <pc:chgData name="Phillips, Mark (HOU)" userId="S::mark.phillips@mahouse.gov::1cdbe5b3-5fff-472e-a1b0-ef7cb01f80e2" providerId="AD" clId="Web-{9EBB58EC-C145-B8F0-2608-15271086D44C}"/>
    <pc:docChg chg="mod modSld">
      <pc:chgData name="Phillips, Mark (HOU)" userId="S::mark.phillips@mahouse.gov::1cdbe5b3-5fff-472e-a1b0-ef7cb01f80e2" providerId="AD" clId="Web-{9EBB58EC-C145-B8F0-2608-15271086D44C}" dt="2025-05-02T15:33:41.394" v="15" actId="20577"/>
      <pc:docMkLst>
        <pc:docMk/>
      </pc:docMkLst>
      <pc:sldChg chg="modSp">
        <pc:chgData name="Phillips, Mark (HOU)" userId="S::mark.phillips@mahouse.gov::1cdbe5b3-5fff-472e-a1b0-ef7cb01f80e2" providerId="AD" clId="Web-{9EBB58EC-C145-B8F0-2608-15271086D44C}" dt="2025-05-02T15:33:41.394" v="15" actId="20577"/>
        <pc:sldMkLst>
          <pc:docMk/>
          <pc:sldMk cId="54872266" sldId="262"/>
        </pc:sldMkLst>
      </pc:sldChg>
      <pc:sldChg chg="modSp">
        <pc:chgData name="Phillips, Mark (HOU)" userId="S::mark.phillips@mahouse.gov::1cdbe5b3-5fff-472e-a1b0-ef7cb01f80e2" providerId="AD" clId="Web-{9EBB58EC-C145-B8F0-2608-15271086D44C}" dt="2025-05-02T15:25:54.876" v="1" actId="14100"/>
        <pc:sldMkLst>
          <pc:docMk/>
          <pc:sldMk cId="2813666685" sldId="281"/>
        </pc:sldMkLst>
      </pc:sldChg>
      <pc:sldChg chg="modSp modCm">
        <pc:chgData name="Phillips, Mark (HOU)" userId="S::mark.phillips@mahouse.gov::1cdbe5b3-5fff-472e-a1b0-ef7cb01f80e2" providerId="AD" clId="Web-{9EBB58EC-C145-B8F0-2608-15271086D44C}" dt="2025-05-02T15:31:01.799" v="12" actId="20577"/>
        <pc:sldMkLst>
          <pc:docMk/>
          <pc:sldMk cId="1126612890" sldId="282"/>
        </pc:sldMkLst>
        <pc:extLst>
          <p:ext xmlns:p="http://schemas.openxmlformats.org/presentationml/2006/main" uri="{D6D511B9-2390-475A-947B-AFAB55BFBCF1}">
            <pc226:cmChg xmlns:pc226="http://schemas.microsoft.com/office/powerpoint/2022/06/main/command" chg="mod">
              <pc226:chgData name="Phillips, Mark (HOU)" userId="S::mark.phillips@mahouse.gov::1cdbe5b3-5fff-472e-a1b0-ef7cb01f80e2" providerId="AD" clId="Web-{9EBB58EC-C145-B8F0-2608-15271086D44C}" dt="2025-05-02T15:30:54.705" v="11" actId="20577"/>
              <pc2:cmMkLst xmlns:pc2="http://schemas.microsoft.com/office/powerpoint/2019/9/main/command">
                <pc:docMk/>
                <pc:sldMk cId="1126612890" sldId="282"/>
                <pc2:cmMk id="{497E23BF-9435-4E61-8C98-86A9CB522C0A}"/>
              </pc2:cmMkLst>
            </pc226:cmChg>
          </p:ext>
        </pc:extLst>
      </pc:sldChg>
    </pc:docChg>
  </pc:docChgLst>
  <pc:docChgLst>
    <pc:chgData name="L'Heureux, Jennifer (HOU)" userId="S::jennifer.lheureux@mahouse.gov::b74aa9a6-2def-4898-b145-945e79a37c3c" providerId="AD" clId="Web-{10769FF2-76D9-60F0-2C12-1040F0D63496}"/>
    <pc:docChg chg="addSld delSld modSld">
      <pc:chgData name="L'Heureux, Jennifer (HOU)" userId="S::jennifer.lheureux@mahouse.gov::b74aa9a6-2def-4898-b145-945e79a37c3c" providerId="AD" clId="Web-{10769FF2-76D9-60F0-2C12-1040F0D63496}" dt="2025-03-24T13:57:03.326" v="51" actId="20577"/>
      <pc:docMkLst>
        <pc:docMk/>
      </pc:docMkLst>
      <pc:sldChg chg="delSp modSp del">
        <pc:chgData name="L'Heureux, Jennifer (HOU)" userId="S::jennifer.lheureux@mahouse.gov::b74aa9a6-2def-4898-b145-945e79a37c3c" providerId="AD" clId="Web-{10769FF2-76D9-60F0-2C12-1040F0D63496}" dt="2025-03-24T13:57:00.217" v="50"/>
        <pc:sldMkLst>
          <pc:docMk/>
          <pc:sldMk cId="3199323894" sldId="259"/>
        </pc:sldMkLst>
      </pc:sldChg>
      <pc:sldChg chg="addSp modSp">
        <pc:chgData name="L'Heureux, Jennifer (HOU)" userId="S::jennifer.lheureux@mahouse.gov::b74aa9a6-2def-4898-b145-945e79a37c3c" providerId="AD" clId="Web-{10769FF2-76D9-60F0-2C12-1040F0D63496}" dt="2025-03-24T13:31:39.313" v="37"/>
        <pc:sldMkLst>
          <pc:docMk/>
          <pc:sldMk cId="1210904870" sldId="267"/>
        </pc:sldMkLst>
      </pc:sldChg>
      <pc:sldChg chg="add del replId">
        <pc:chgData name="L'Heureux, Jennifer (HOU)" userId="S::jennifer.lheureux@mahouse.gov::b74aa9a6-2def-4898-b145-945e79a37c3c" providerId="AD" clId="Web-{10769FF2-76D9-60F0-2C12-1040F0D63496}" dt="2025-03-24T13:50:34.440" v="39"/>
        <pc:sldMkLst>
          <pc:docMk/>
          <pc:sldMk cId="612598100" sldId="270"/>
        </pc:sldMkLst>
      </pc:sldChg>
      <pc:sldChg chg="add replId">
        <pc:chgData name="L'Heureux, Jennifer (HOU)" userId="S::jennifer.lheureux@mahouse.gov::b74aa9a6-2def-4898-b145-945e79a37c3c" providerId="AD" clId="Web-{10769FF2-76D9-60F0-2C12-1040F0D63496}" dt="2025-03-24T13:50:37.940" v="40"/>
        <pc:sldMkLst>
          <pc:docMk/>
          <pc:sldMk cId="4164516783" sldId="270"/>
        </pc:sldMkLst>
      </pc:sldChg>
    </pc:docChg>
  </pc:docChgLst>
  <pc:docChgLst>
    <pc:chgData name="Nathan, Bobbie (HOU)" userId="S::bobbie.nathan@mahouse.gov::db892823-2b6e-4478-b216-25a0a8076df7" providerId="AD" clId="Web-{7FFF8B0D-F455-654C-523C-B562833F7EA1}"/>
    <pc:docChg chg="addSld modSld">
      <pc:chgData name="Nathan, Bobbie (HOU)" userId="S::bobbie.nathan@mahouse.gov::db892823-2b6e-4478-b216-25a0a8076df7" providerId="AD" clId="Web-{7FFF8B0D-F455-654C-523C-B562833F7EA1}" dt="2025-07-22T14:53:49.423" v="1370" actId="14100"/>
      <pc:docMkLst>
        <pc:docMk/>
      </pc:docMkLst>
      <pc:sldChg chg="modSp">
        <pc:chgData name="Nathan, Bobbie (HOU)" userId="S::bobbie.nathan@mahouse.gov::db892823-2b6e-4478-b216-25a0a8076df7" providerId="AD" clId="Web-{7FFF8B0D-F455-654C-523C-B562833F7EA1}" dt="2025-07-22T13:58:39.054" v="53" actId="14100"/>
        <pc:sldMkLst>
          <pc:docMk/>
          <pc:sldMk cId="3490708740" sldId="304"/>
        </pc:sldMkLst>
        <pc:spChg chg="mod">
          <ac:chgData name="Nathan, Bobbie (HOU)" userId="S::bobbie.nathan@mahouse.gov::db892823-2b6e-4478-b216-25a0a8076df7" providerId="AD" clId="Web-{7FFF8B0D-F455-654C-523C-B562833F7EA1}" dt="2025-07-22T13:58:26.476" v="50" actId="1076"/>
          <ac:spMkLst>
            <pc:docMk/>
            <pc:sldMk cId="3490708740" sldId="304"/>
            <ac:spMk id="3" creationId="{A639C0E0-29E9-9C72-4BFE-6B423CC34DD0}"/>
          </ac:spMkLst>
        </pc:spChg>
        <pc:spChg chg="mod">
          <ac:chgData name="Nathan, Bobbie (HOU)" userId="S::bobbie.nathan@mahouse.gov::db892823-2b6e-4478-b216-25a0a8076df7" providerId="AD" clId="Web-{7FFF8B0D-F455-654C-523C-B562833F7EA1}" dt="2025-07-22T13:58:16.835" v="49" actId="1076"/>
          <ac:spMkLst>
            <pc:docMk/>
            <pc:sldMk cId="3490708740" sldId="304"/>
            <ac:spMk id="8" creationId="{20D7B4DA-440F-EEDE-13CB-CD59588B04B4}"/>
          </ac:spMkLst>
        </pc:spChg>
        <pc:spChg chg="mod">
          <ac:chgData name="Nathan, Bobbie (HOU)" userId="S::bobbie.nathan@mahouse.gov::db892823-2b6e-4478-b216-25a0a8076df7" providerId="AD" clId="Web-{7FFF8B0D-F455-654C-523C-B562833F7EA1}" dt="2025-07-22T13:58:39.054" v="53" actId="14100"/>
          <ac:spMkLst>
            <pc:docMk/>
            <pc:sldMk cId="3490708740" sldId="304"/>
            <ac:spMk id="9" creationId="{DAA382EA-FE6C-5B73-5813-435659698936}"/>
          </ac:spMkLst>
        </pc:spChg>
        <pc:picChg chg="mod">
          <ac:chgData name="Nathan, Bobbie (HOU)" userId="S::bobbie.nathan@mahouse.gov::db892823-2b6e-4478-b216-25a0a8076df7" providerId="AD" clId="Web-{7FFF8B0D-F455-654C-523C-B562833F7EA1}" dt="2025-07-22T13:58:30.882" v="51" actId="1076"/>
          <ac:picMkLst>
            <pc:docMk/>
            <pc:sldMk cId="3490708740" sldId="304"/>
            <ac:picMk id="5" creationId="{AADF070B-849E-4A63-94FF-2AC20BB4A03B}"/>
          </ac:picMkLst>
        </pc:picChg>
      </pc:sldChg>
      <pc:sldChg chg="modSp">
        <pc:chgData name="Nathan, Bobbie (HOU)" userId="S::bobbie.nathan@mahouse.gov::db892823-2b6e-4478-b216-25a0a8076df7" providerId="AD" clId="Web-{7FFF8B0D-F455-654C-523C-B562833F7EA1}" dt="2025-07-22T14:53:49.423" v="1370" actId="14100"/>
        <pc:sldMkLst>
          <pc:docMk/>
          <pc:sldMk cId="383150529" sldId="317"/>
        </pc:sldMkLst>
        <pc:spChg chg="mod">
          <ac:chgData name="Nathan, Bobbie (HOU)" userId="S::bobbie.nathan@mahouse.gov::db892823-2b6e-4478-b216-25a0a8076df7" providerId="AD" clId="Web-{7FFF8B0D-F455-654C-523C-B562833F7EA1}" dt="2025-07-22T14:53:13.656" v="1365" actId="20577"/>
          <ac:spMkLst>
            <pc:docMk/>
            <pc:sldMk cId="383150529" sldId="317"/>
            <ac:spMk id="3" creationId="{B753C767-1BBA-C5B8-FC4A-FE0B04673B55}"/>
          </ac:spMkLst>
        </pc:spChg>
        <pc:spChg chg="mod">
          <ac:chgData name="Nathan, Bobbie (HOU)" userId="S::bobbie.nathan@mahouse.gov::db892823-2b6e-4478-b216-25a0a8076df7" providerId="AD" clId="Web-{7FFF8B0D-F455-654C-523C-B562833F7EA1}" dt="2025-07-22T14:53:45.376" v="1369" actId="1076"/>
          <ac:spMkLst>
            <pc:docMk/>
            <pc:sldMk cId="383150529" sldId="317"/>
            <ac:spMk id="7" creationId="{0220AB5B-64ED-C7A4-76D5-CCB328370636}"/>
          </ac:spMkLst>
        </pc:spChg>
        <pc:spChg chg="mod">
          <ac:chgData name="Nathan, Bobbie (HOU)" userId="S::bobbie.nathan@mahouse.gov::db892823-2b6e-4478-b216-25a0a8076df7" providerId="AD" clId="Web-{7FFF8B0D-F455-654C-523C-B562833F7EA1}" dt="2025-07-22T14:53:49.423" v="1370" actId="14100"/>
          <ac:spMkLst>
            <pc:docMk/>
            <pc:sldMk cId="383150529" sldId="317"/>
            <ac:spMk id="8" creationId="{3C410F45-A649-9CAA-508F-A6AE6D450C09}"/>
          </ac:spMkLst>
        </pc:spChg>
      </pc:sldChg>
      <pc:sldChg chg="modSp">
        <pc:chgData name="Nathan, Bobbie (HOU)" userId="S::bobbie.nathan@mahouse.gov::db892823-2b6e-4478-b216-25a0a8076df7" providerId="AD" clId="Web-{7FFF8B0D-F455-654C-523C-B562833F7EA1}" dt="2025-07-22T13:59:06.195" v="61" actId="20577"/>
        <pc:sldMkLst>
          <pc:docMk/>
          <pc:sldMk cId="3368660466" sldId="320"/>
        </pc:sldMkLst>
        <pc:spChg chg="mod">
          <ac:chgData name="Nathan, Bobbie (HOU)" userId="S::bobbie.nathan@mahouse.gov::db892823-2b6e-4478-b216-25a0a8076df7" providerId="AD" clId="Web-{7FFF8B0D-F455-654C-523C-B562833F7EA1}" dt="2025-07-22T13:59:06.195" v="61" actId="20577"/>
          <ac:spMkLst>
            <pc:docMk/>
            <pc:sldMk cId="3368660466" sldId="320"/>
            <ac:spMk id="3" creationId="{BF8AE5DE-B096-E5C8-59E3-6E145504493F}"/>
          </ac:spMkLst>
        </pc:spChg>
      </pc:sldChg>
      <pc:sldChg chg="modSp">
        <pc:chgData name="Nathan, Bobbie (HOU)" userId="S::bobbie.nathan@mahouse.gov::db892823-2b6e-4478-b216-25a0a8076df7" providerId="AD" clId="Web-{7FFF8B0D-F455-654C-523C-B562833F7EA1}" dt="2025-07-22T14:51:21.076" v="1363" actId="1076"/>
        <pc:sldMkLst>
          <pc:docMk/>
          <pc:sldMk cId="142620656" sldId="333"/>
        </pc:sldMkLst>
        <pc:spChg chg="mod">
          <ac:chgData name="Nathan, Bobbie (HOU)" userId="S::bobbie.nathan@mahouse.gov::db892823-2b6e-4478-b216-25a0a8076df7" providerId="AD" clId="Web-{7FFF8B0D-F455-654C-523C-B562833F7EA1}" dt="2025-07-22T14:51:00.122" v="1360" actId="1076"/>
          <ac:spMkLst>
            <pc:docMk/>
            <pc:sldMk cId="142620656" sldId="333"/>
            <ac:spMk id="3" creationId="{C0BD2C37-CA12-76BE-D4F4-08A8D60044B3}"/>
          </ac:spMkLst>
        </pc:spChg>
        <pc:spChg chg="mod">
          <ac:chgData name="Nathan, Bobbie (HOU)" userId="S::bobbie.nathan@mahouse.gov::db892823-2b6e-4478-b216-25a0a8076df7" providerId="AD" clId="Web-{7FFF8B0D-F455-654C-523C-B562833F7EA1}" dt="2025-07-22T14:51:06.497" v="1361" actId="1076"/>
          <ac:spMkLst>
            <pc:docMk/>
            <pc:sldMk cId="142620656" sldId="333"/>
            <ac:spMk id="5" creationId="{5964EDDC-BE85-D69B-A0E8-BE1B8DBBABCC}"/>
          </ac:spMkLst>
        </pc:spChg>
        <pc:spChg chg="mod">
          <ac:chgData name="Nathan, Bobbie (HOU)" userId="S::bobbie.nathan@mahouse.gov::db892823-2b6e-4478-b216-25a0a8076df7" providerId="AD" clId="Web-{7FFF8B0D-F455-654C-523C-B562833F7EA1}" dt="2025-07-22T14:51:11.919" v="1362" actId="1076"/>
          <ac:spMkLst>
            <pc:docMk/>
            <pc:sldMk cId="142620656" sldId="333"/>
            <ac:spMk id="8" creationId="{627381EC-F689-6755-CE60-2A9123D09606}"/>
          </ac:spMkLst>
        </pc:spChg>
        <pc:spChg chg="mod">
          <ac:chgData name="Nathan, Bobbie (HOU)" userId="S::bobbie.nathan@mahouse.gov::db892823-2b6e-4478-b216-25a0a8076df7" providerId="AD" clId="Web-{7FFF8B0D-F455-654C-523C-B562833F7EA1}" dt="2025-07-22T14:51:21.076" v="1363" actId="1076"/>
          <ac:spMkLst>
            <pc:docMk/>
            <pc:sldMk cId="142620656" sldId="333"/>
            <ac:spMk id="9" creationId="{2B2719AB-CF2D-3540-9BD0-D22F99D29279}"/>
          </ac:spMkLst>
        </pc:spChg>
      </pc:sldChg>
      <pc:sldChg chg="addSp modSp add replId">
        <pc:chgData name="Nathan, Bobbie (HOU)" userId="S::bobbie.nathan@mahouse.gov::db892823-2b6e-4478-b216-25a0a8076df7" providerId="AD" clId="Web-{7FFF8B0D-F455-654C-523C-B562833F7EA1}" dt="2025-07-22T14:46:47.367" v="1200" actId="1076"/>
        <pc:sldMkLst>
          <pc:docMk/>
          <pc:sldMk cId="1027671811" sldId="346"/>
        </pc:sldMkLst>
        <pc:spChg chg="mod">
          <ac:chgData name="Nathan, Bobbie (HOU)" userId="S::bobbie.nathan@mahouse.gov::db892823-2b6e-4478-b216-25a0a8076df7" providerId="AD" clId="Web-{7FFF8B0D-F455-654C-523C-B562833F7EA1}" dt="2025-07-22T14:32:46.805" v="197" actId="20577"/>
          <ac:spMkLst>
            <pc:docMk/>
            <pc:sldMk cId="1027671811" sldId="346"/>
            <ac:spMk id="3" creationId="{330AA893-1C29-B7A4-DD03-5A910CA168D7}"/>
          </ac:spMkLst>
        </pc:spChg>
        <pc:spChg chg="add mod">
          <ac:chgData name="Nathan, Bobbie (HOU)" userId="S::bobbie.nathan@mahouse.gov::db892823-2b6e-4478-b216-25a0a8076df7" providerId="AD" clId="Web-{7FFF8B0D-F455-654C-523C-B562833F7EA1}" dt="2025-07-22T14:46:47.367" v="1200" actId="1076"/>
          <ac:spMkLst>
            <pc:docMk/>
            <pc:sldMk cId="1027671811" sldId="346"/>
            <ac:spMk id="8" creationId="{4BB793B5-40B4-9CC6-7251-361A05C3CC38}"/>
          </ac:spMkLst>
        </pc:spChg>
        <pc:graphicFrameChg chg="add mod modGraphic">
          <ac:chgData name="Nathan, Bobbie (HOU)" userId="S::bobbie.nathan@mahouse.gov::db892823-2b6e-4478-b216-25a0a8076df7" providerId="AD" clId="Web-{7FFF8B0D-F455-654C-523C-B562833F7EA1}" dt="2025-07-22T14:45:35.021" v="1196"/>
          <ac:graphicFrameMkLst>
            <pc:docMk/>
            <pc:sldMk cId="1027671811" sldId="346"/>
            <ac:graphicFrameMk id="5" creationId="{A6CED5DC-36A0-7C2C-33B6-F4C365994E46}"/>
          </ac:graphicFrameMkLst>
        </pc:graphicFrameChg>
      </pc:sldChg>
    </pc:docChg>
  </pc:docChgLst>
  <pc:docChgLst>
    <pc:chgData name="Nathan, Bobbie (HOU)" userId="S::bobbie.nathan@mahouse.gov::db892823-2b6e-4478-b216-25a0a8076df7" providerId="AD" clId="Web-{8B549033-0B15-5E5A-A371-6691189C4DFA}"/>
    <pc:docChg chg="modSld">
      <pc:chgData name="Nathan, Bobbie (HOU)" userId="S::bobbie.nathan@mahouse.gov::db892823-2b6e-4478-b216-25a0a8076df7" providerId="AD" clId="Web-{8B549033-0B15-5E5A-A371-6691189C4DFA}" dt="2025-07-16T19:17:33.816" v="269"/>
      <pc:docMkLst>
        <pc:docMk/>
      </pc:docMkLst>
      <pc:sldChg chg="modSp">
        <pc:chgData name="Nathan, Bobbie (HOU)" userId="S::bobbie.nathan@mahouse.gov::db892823-2b6e-4478-b216-25a0a8076df7" providerId="AD" clId="Web-{8B549033-0B15-5E5A-A371-6691189C4DFA}" dt="2025-07-16T19:11:57.423" v="256" actId="20577"/>
        <pc:sldMkLst>
          <pc:docMk/>
          <pc:sldMk cId="3490708740" sldId="304"/>
        </pc:sldMkLst>
        <pc:spChg chg="mod">
          <ac:chgData name="Nathan, Bobbie (HOU)" userId="S::bobbie.nathan@mahouse.gov::db892823-2b6e-4478-b216-25a0a8076df7" providerId="AD" clId="Web-{8B549033-0B15-5E5A-A371-6691189C4DFA}" dt="2025-07-16T19:11:57.423" v="256" actId="20577"/>
          <ac:spMkLst>
            <pc:docMk/>
            <pc:sldMk cId="3490708740" sldId="304"/>
            <ac:spMk id="3" creationId="{A639C0E0-29E9-9C72-4BFE-6B423CC34DD0}"/>
          </ac:spMkLst>
        </pc:spChg>
      </pc:sldChg>
      <pc:sldChg chg="addSp modSp">
        <pc:chgData name="Nathan, Bobbie (HOU)" userId="S::bobbie.nathan@mahouse.gov::db892823-2b6e-4478-b216-25a0a8076df7" providerId="AD" clId="Web-{8B549033-0B15-5E5A-A371-6691189C4DFA}" dt="2025-07-16T19:17:33.816" v="269"/>
        <pc:sldMkLst>
          <pc:docMk/>
          <pc:sldMk cId="2713307261" sldId="315"/>
        </pc:sldMkLst>
        <pc:spChg chg="mod">
          <ac:chgData name="Nathan, Bobbie (HOU)" userId="S::bobbie.nathan@mahouse.gov::db892823-2b6e-4478-b216-25a0a8076df7" providerId="AD" clId="Web-{8B549033-0B15-5E5A-A371-6691189C4DFA}" dt="2025-07-16T19:13:39.627" v="260" actId="20577"/>
          <ac:spMkLst>
            <pc:docMk/>
            <pc:sldMk cId="2713307261" sldId="315"/>
            <ac:spMk id="3" creationId="{4BDACCF3-E7F2-459C-BE1F-2D19C6D0695D}"/>
          </ac:spMkLst>
        </pc:spChg>
        <pc:graphicFrameChg chg="add mod modGraphic">
          <ac:chgData name="Nathan, Bobbie (HOU)" userId="S::bobbie.nathan@mahouse.gov::db892823-2b6e-4478-b216-25a0a8076df7" providerId="AD" clId="Web-{8B549033-0B15-5E5A-A371-6691189C4DFA}" dt="2025-07-16T19:17:33.816" v="269"/>
          <ac:graphicFrameMkLst>
            <pc:docMk/>
            <pc:sldMk cId="2713307261" sldId="315"/>
            <ac:graphicFrameMk id="7" creationId="{8D59FA25-3A0A-7FFA-0380-B4852BEA1AC9}"/>
          </ac:graphicFrameMkLst>
        </pc:graphicFrameChg>
      </pc:sldChg>
      <pc:sldChg chg="modSp">
        <pc:chgData name="Nathan, Bobbie (HOU)" userId="S::bobbie.nathan@mahouse.gov::db892823-2b6e-4478-b216-25a0a8076df7" providerId="AD" clId="Web-{8B549033-0B15-5E5A-A371-6691189C4DFA}" dt="2025-07-16T19:11:37.533" v="254" actId="20577"/>
        <pc:sldMkLst>
          <pc:docMk/>
          <pc:sldMk cId="3368660466" sldId="320"/>
        </pc:sldMkLst>
        <pc:spChg chg="mod">
          <ac:chgData name="Nathan, Bobbie (HOU)" userId="S::bobbie.nathan@mahouse.gov::db892823-2b6e-4478-b216-25a0a8076df7" providerId="AD" clId="Web-{8B549033-0B15-5E5A-A371-6691189C4DFA}" dt="2025-07-16T19:11:37.533" v="254" actId="20577"/>
          <ac:spMkLst>
            <pc:docMk/>
            <pc:sldMk cId="3368660466" sldId="320"/>
            <ac:spMk id="3" creationId="{BF8AE5DE-B096-E5C8-59E3-6E145504493F}"/>
          </ac:spMkLst>
        </pc:spChg>
      </pc:sldChg>
    </pc:docChg>
  </pc:docChgLst>
  <pc:docChgLst>
    <pc:chgData name="Phillips, Mark (HOU)" userId="S::mark.phillips@mahouse.gov::1cdbe5b3-5fff-472e-a1b0-ef7cb01f80e2" providerId="AD" clId="Web-{BFE508BD-8B20-E23B-5919-A1B2EC2973B1}"/>
    <pc:docChg chg="modSld">
      <pc:chgData name="Phillips, Mark (HOU)" userId="S::mark.phillips@mahouse.gov::1cdbe5b3-5fff-472e-a1b0-ef7cb01f80e2" providerId="AD" clId="Web-{BFE508BD-8B20-E23B-5919-A1B2EC2973B1}" dt="2025-08-01T01:33:06.363" v="40"/>
      <pc:docMkLst>
        <pc:docMk/>
      </pc:docMkLst>
      <pc:sldChg chg="modSp">
        <pc:chgData name="Phillips, Mark (HOU)" userId="S::mark.phillips@mahouse.gov::1cdbe5b3-5fff-472e-a1b0-ef7cb01f80e2" providerId="AD" clId="Web-{BFE508BD-8B20-E23B-5919-A1B2EC2973B1}" dt="2025-08-01T01:18:53.816" v="1" actId="20577"/>
        <pc:sldMkLst>
          <pc:docMk/>
          <pc:sldMk cId="2971155534" sldId="285"/>
        </pc:sldMkLst>
        <pc:spChg chg="mod">
          <ac:chgData name="Phillips, Mark (HOU)" userId="S::mark.phillips@mahouse.gov::1cdbe5b3-5fff-472e-a1b0-ef7cb01f80e2" providerId="AD" clId="Web-{BFE508BD-8B20-E23B-5919-A1B2EC2973B1}" dt="2025-08-01T01:18:53.816" v="1" actId="20577"/>
          <ac:spMkLst>
            <pc:docMk/>
            <pc:sldMk cId="2971155534" sldId="285"/>
            <ac:spMk id="3" creationId="{9BB42689-D783-0C7A-6ED8-AE4C05AB8532}"/>
          </ac:spMkLst>
        </pc:spChg>
      </pc:sldChg>
      <pc:sldChg chg="modSp">
        <pc:chgData name="Phillips, Mark (HOU)" userId="S::mark.phillips@mahouse.gov::1cdbe5b3-5fff-472e-a1b0-ef7cb01f80e2" providerId="AD" clId="Web-{BFE508BD-8B20-E23B-5919-A1B2EC2973B1}" dt="2025-08-01T01:26:15.284" v="36"/>
        <pc:sldMkLst>
          <pc:docMk/>
          <pc:sldMk cId="2713307261" sldId="315"/>
        </pc:sldMkLst>
        <pc:graphicFrameChg chg="mod modGraphic">
          <ac:chgData name="Phillips, Mark (HOU)" userId="S::mark.phillips@mahouse.gov::1cdbe5b3-5fff-472e-a1b0-ef7cb01f80e2" providerId="AD" clId="Web-{BFE508BD-8B20-E23B-5919-A1B2EC2973B1}" dt="2025-08-01T01:26:15.284" v="36"/>
          <ac:graphicFrameMkLst>
            <pc:docMk/>
            <pc:sldMk cId="2713307261" sldId="315"/>
            <ac:graphicFrameMk id="7" creationId="{8D59FA25-3A0A-7FFA-0380-B4852BEA1AC9}"/>
          </ac:graphicFrameMkLst>
        </pc:graphicFrameChg>
      </pc:sldChg>
      <pc:sldChg chg="modSp">
        <pc:chgData name="Phillips, Mark (HOU)" userId="S::mark.phillips@mahouse.gov::1cdbe5b3-5fff-472e-a1b0-ef7cb01f80e2" providerId="AD" clId="Web-{BFE508BD-8B20-E23B-5919-A1B2EC2973B1}" dt="2025-08-01T01:33:06.363" v="40"/>
        <pc:sldMkLst>
          <pc:docMk/>
          <pc:sldMk cId="2202454676" sldId="319"/>
        </pc:sldMkLst>
        <pc:graphicFrameChg chg="mod modGraphic">
          <ac:chgData name="Phillips, Mark (HOU)" userId="S::mark.phillips@mahouse.gov::1cdbe5b3-5fff-472e-a1b0-ef7cb01f80e2" providerId="AD" clId="Web-{BFE508BD-8B20-E23B-5919-A1B2EC2973B1}" dt="2025-08-01T01:33:06.363" v="40"/>
          <ac:graphicFrameMkLst>
            <pc:docMk/>
            <pc:sldMk cId="2202454676" sldId="319"/>
            <ac:graphicFrameMk id="7" creationId="{F0F85756-09B5-F9F5-A687-9D26F00D1FC0}"/>
          </ac:graphicFrameMkLst>
        </pc:graphicFrameChg>
      </pc:sldChg>
      <pc:sldChg chg="modSp">
        <pc:chgData name="Phillips, Mark (HOU)" userId="S::mark.phillips@mahouse.gov::1cdbe5b3-5fff-472e-a1b0-ef7cb01f80e2" providerId="AD" clId="Web-{BFE508BD-8B20-E23B-5919-A1B2EC2973B1}" dt="2025-08-01T01:23:45.206" v="18" actId="20577"/>
        <pc:sldMkLst>
          <pc:docMk/>
          <pc:sldMk cId="3368660466" sldId="320"/>
        </pc:sldMkLst>
        <pc:spChg chg="mod">
          <ac:chgData name="Phillips, Mark (HOU)" userId="S::mark.phillips@mahouse.gov::1cdbe5b3-5fff-472e-a1b0-ef7cb01f80e2" providerId="AD" clId="Web-{BFE508BD-8B20-E23B-5919-A1B2EC2973B1}" dt="2025-08-01T01:23:45.206" v="18" actId="20577"/>
          <ac:spMkLst>
            <pc:docMk/>
            <pc:sldMk cId="3368660466" sldId="320"/>
            <ac:spMk id="3" creationId="{BF8AE5DE-B096-E5C8-59E3-6E145504493F}"/>
          </ac:spMkLst>
        </pc:spChg>
      </pc:sldChg>
    </pc:docChg>
  </pc:docChgLst>
  <pc:docChgLst>
    <pc:chgData name="Nathan, Bobbie (HOU)" userId="S::bobbie.nathan@mahouse.gov::db892823-2b6e-4478-b216-25a0a8076df7" providerId="AD" clId="Web-{1F2BB541-A4B4-A8AD-FD16-9602606A0C91}"/>
    <pc:docChg chg="mod modSld">
      <pc:chgData name="Nathan, Bobbie (HOU)" userId="S::bobbie.nathan@mahouse.gov::db892823-2b6e-4478-b216-25a0a8076df7" providerId="AD" clId="Web-{1F2BB541-A4B4-A8AD-FD16-9602606A0C91}" dt="2025-07-21T14:28:52.130" v="29"/>
      <pc:docMkLst>
        <pc:docMk/>
      </pc:docMkLst>
      <pc:sldChg chg="addSp delSp modSp">
        <pc:chgData name="Nathan, Bobbie (HOU)" userId="S::bobbie.nathan@mahouse.gov::db892823-2b6e-4478-b216-25a0a8076df7" providerId="AD" clId="Web-{1F2BB541-A4B4-A8AD-FD16-9602606A0C91}" dt="2025-07-21T14:27:14.456" v="28" actId="20577"/>
        <pc:sldMkLst>
          <pc:docMk/>
          <pc:sldMk cId="3490708740" sldId="304"/>
        </pc:sldMkLst>
        <pc:spChg chg="add mod">
          <ac:chgData name="Nathan, Bobbie (HOU)" userId="S::bobbie.nathan@mahouse.gov::db892823-2b6e-4478-b216-25a0a8076df7" providerId="AD" clId="Web-{1F2BB541-A4B4-A8AD-FD16-9602606A0C91}" dt="2025-07-21T14:27:14.456" v="28" actId="20577"/>
          <ac:spMkLst>
            <pc:docMk/>
            <pc:sldMk cId="3490708740" sldId="304"/>
            <ac:spMk id="9" creationId="{DAA382EA-FE6C-5B73-5813-435659698936}"/>
          </ac:spMkLst>
        </pc:spChg>
      </pc:sldChg>
      <pc:sldChg chg="modSp">
        <pc:chgData name="Nathan, Bobbie (HOU)" userId="S::bobbie.nathan@mahouse.gov::db892823-2b6e-4478-b216-25a0a8076df7" providerId="AD" clId="Web-{1F2BB541-A4B4-A8AD-FD16-9602606A0C91}" dt="2025-07-21T14:22:54.562" v="1" actId="20577"/>
        <pc:sldMkLst>
          <pc:docMk/>
          <pc:sldMk cId="142620656" sldId="333"/>
        </pc:sldMkLst>
        <pc:spChg chg="mod">
          <ac:chgData name="Nathan, Bobbie (HOU)" userId="S::bobbie.nathan@mahouse.gov::db892823-2b6e-4478-b216-25a0a8076df7" providerId="AD" clId="Web-{1F2BB541-A4B4-A8AD-FD16-9602606A0C91}" dt="2025-07-21T14:22:54.562" v="1" actId="20577"/>
          <ac:spMkLst>
            <pc:docMk/>
            <pc:sldMk cId="142620656" sldId="333"/>
            <ac:spMk id="3" creationId="{C0BD2C37-CA12-76BE-D4F4-08A8D60044B3}"/>
          </ac:spMkLst>
        </pc:spChg>
      </pc:sldChg>
    </pc:docChg>
  </pc:docChgLst>
  <pc:docChgLst>
    <pc:chgData name="L'Heureux, Jennifer (HOU)" userId="S::jennifer.lheureux@mahouse.gov::b74aa9a6-2def-4898-b145-945e79a37c3c" providerId="AD" clId="Web-{CB3B349E-ECDE-C472-6889-CAE9364563F1}"/>
    <pc:docChg chg="addSld delSld modSld sldOrd">
      <pc:chgData name="L'Heureux, Jennifer (HOU)" userId="S::jennifer.lheureux@mahouse.gov::b74aa9a6-2def-4898-b145-945e79a37c3c" providerId="AD" clId="Web-{CB3B349E-ECDE-C472-6889-CAE9364563F1}" dt="2025-05-04T23:51:48.546" v="195" actId="20577"/>
      <pc:docMkLst>
        <pc:docMk/>
      </pc:docMkLst>
      <pc:sldChg chg="modSp">
        <pc:chgData name="L'Heureux, Jennifer (HOU)" userId="S::jennifer.lheureux@mahouse.gov::b74aa9a6-2def-4898-b145-945e79a37c3c" providerId="AD" clId="Web-{CB3B349E-ECDE-C472-6889-CAE9364563F1}" dt="2025-05-04T23:51:23.484" v="193" actId="20577"/>
        <pc:sldMkLst>
          <pc:docMk/>
          <pc:sldMk cId="4164516783" sldId="270"/>
        </pc:sldMkLst>
      </pc:sldChg>
      <pc:sldChg chg="modSp">
        <pc:chgData name="L'Heureux, Jennifer (HOU)" userId="S::jennifer.lheureux@mahouse.gov::b74aa9a6-2def-4898-b145-945e79a37c3c" providerId="AD" clId="Web-{CB3B349E-ECDE-C472-6889-CAE9364563F1}" dt="2025-05-04T23:51:48.546" v="195" actId="20577"/>
        <pc:sldMkLst>
          <pc:docMk/>
          <pc:sldMk cId="2612395763" sldId="277"/>
        </pc:sldMkLst>
      </pc:sldChg>
      <pc:sldChg chg="modSp">
        <pc:chgData name="L'Heureux, Jennifer (HOU)" userId="S::jennifer.lheureux@mahouse.gov::b74aa9a6-2def-4898-b145-945e79a37c3c" providerId="AD" clId="Web-{CB3B349E-ECDE-C472-6889-CAE9364563F1}" dt="2025-05-04T23:21:41.098" v="130"/>
        <pc:sldMkLst>
          <pc:docMk/>
          <pc:sldMk cId="3041232375" sldId="279"/>
        </pc:sldMkLst>
      </pc:sldChg>
      <pc:sldChg chg="modSp">
        <pc:chgData name="L'Heureux, Jennifer (HOU)" userId="S::jennifer.lheureux@mahouse.gov::b74aa9a6-2def-4898-b145-945e79a37c3c" providerId="AD" clId="Web-{CB3B349E-ECDE-C472-6889-CAE9364563F1}" dt="2025-05-04T23:20:31.879" v="49" actId="20577"/>
        <pc:sldMkLst>
          <pc:docMk/>
          <pc:sldMk cId="926531841" sldId="280"/>
        </pc:sldMkLst>
      </pc:sldChg>
      <pc:sldChg chg="modSp modCm">
        <pc:chgData name="L'Heureux, Jennifer (HOU)" userId="S::jennifer.lheureux@mahouse.gov::b74aa9a6-2def-4898-b145-945e79a37c3c" providerId="AD" clId="Web-{CB3B349E-ECDE-C472-6889-CAE9364563F1}" dt="2025-05-02T15:46:57.368" v="22" actId="20577"/>
        <pc:sldMkLst>
          <pc:docMk/>
          <pc:sldMk cId="2813666685" sldId="281"/>
        </pc:sldMkLst>
        <pc:extLst>
          <p:ext xmlns:p="http://schemas.openxmlformats.org/presentationml/2006/main" uri="{D6D511B9-2390-475A-947B-AFAB55BFBCF1}">
            <pc226:cmChg xmlns:pc226="http://schemas.microsoft.com/office/powerpoint/2022/06/main/command" chg="mod">
              <pc226:chgData name="L'Heureux, Jennifer (HOU)" userId="S::jennifer.lheureux@mahouse.gov::b74aa9a6-2def-4898-b145-945e79a37c3c" providerId="AD" clId="Web-{CB3B349E-ECDE-C472-6889-CAE9364563F1}" dt="2025-05-02T15:46:06.587" v="21" actId="20577"/>
              <pc2:cmMkLst xmlns:pc2="http://schemas.microsoft.com/office/powerpoint/2019/9/main/command">
                <pc:docMk/>
                <pc:sldMk cId="2813666685" sldId="281"/>
                <pc2:cmMk id="{F3067948-089F-4F5C-9776-CCDC19C9F538}"/>
              </pc2:cmMkLst>
            </pc226:cmChg>
          </p:ext>
        </pc:extLst>
      </pc:sldChg>
      <pc:sldChg chg="modSp modCm">
        <pc:chgData name="L'Heureux, Jennifer (HOU)" userId="S::jennifer.lheureux@mahouse.gov::b74aa9a6-2def-4898-b145-945e79a37c3c" providerId="AD" clId="Web-{CB3B349E-ECDE-C472-6889-CAE9364563F1}" dt="2025-05-04T23:47:16.782" v="191" actId="1076"/>
        <pc:sldMkLst>
          <pc:docMk/>
          <pc:sldMk cId="1126612890" sldId="282"/>
        </pc:sldMkLst>
        <pc:extLst>
          <p:ext xmlns:p="http://schemas.openxmlformats.org/presentationml/2006/main" uri="{D6D511B9-2390-475A-947B-AFAB55BFBCF1}">
            <pc226:cmChg xmlns:pc226="http://schemas.microsoft.com/office/powerpoint/2022/06/main/command" chg="mod">
              <pc226:chgData name="L'Heureux, Jennifer (HOU)" userId="S::jennifer.lheureux@mahouse.gov::b74aa9a6-2def-4898-b145-945e79a37c3c" providerId="AD" clId="Web-{CB3B349E-ECDE-C472-6889-CAE9364563F1}" dt="2025-05-04T23:47:11.313" v="190" actId="20577"/>
              <pc2:cmMkLst xmlns:pc2="http://schemas.microsoft.com/office/powerpoint/2019/9/main/command">
                <pc:docMk/>
                <pc:sldMk cId="1126612890" sldId="282"/>
                <pc2:cmMk id="{497E23BF-9435-4E61-8C98-86A9CB522C0A}"/>
              </pc2:cmMkLst>
            </pc226:cmChg>
          </p:ext>
        </pc:extLst>
      </pc:sldChg>
      <pc:sldChg chg="modSp modCm">
        <pc:chgData name="L'Heureux, Jennifer (HOU)" userId="S::jennifer.lheureux@mahouse.gov::b74aa9a6-2def-4898-b145-945e79a37c3c" providerId="AD" clId="Web-{CB3B349E-ECDE-C472-6889-CAE9364563F1}" dt="2025-05-02T15:47:20.415" v="25" actId="20577"/>
        <pc:sldMkLst>
          <pc:docMk/>
          <pc:sldMk cId="2628882438" sldId="283"/>
        </pc:sldMkLst>
        <pc:extLst>
          <p:ext xmlns:p="http://schemas.openxmlformats.org/presentationml/2006/main" uri="{D6D511B9-2390-475A-947B-AFAB55BFBCF1}">
            <pc226:cmChg xmlns:pc226="http://schemas.microsoft.com/office/powerpoint/2022/06/main/command" chg="mod">
              <pc226:chgData name="L'Heureux, Jennifer (HOU)" userId="S::jennifer.lheureux@mahouse.gov::b74aa9a6-2def-4898-b145-945e79a37c3c" providerId="AD" clId="Web-{CB3B349E-ECDE-C472-6889-CAE9364563F1}" dt="2025-05-02T15:47:13.383" v="24" actId="20577"/>
              <pc2:cmMkLst xmlns:pc2="http://schemas.microsoft.com/office/powerpoint/2019/9/main/command">
                <pc:docMk/>
                <pc:sldMk cId="2628882438" sldId="283"/>
                <pc2:cmMk id="{A9724718-A59B-4E51-A3EA-D32FD9234F65}"/>
              </pc2:cmMkLst>
            </pc226:cmChg>
          </p:ext>
        </pc:extLst>
      </pc:sldChg>
      <pc:sldChg chg="modSp ord modCm">
        <pc:chgData name="L'Heureux, Jennifer (HOU)" userId="S::jennifer.lheureux@mahouse.gov::b74aa9a6-2def-4898-b145-945e79a37c3c" providerId="AD" clId="Web-{CB3B349E-ECDE-C472-6889-CAE9364563F1}" dt="2025-05-04T23:37:05.542" v="149" actId="20577"/>
        <pc:sldMkLst>
          <pc:docMk/>
          <pc:sldMk cId="1322370714" sldId="284"/>
        </pc:sldMkLst>
        <pc:extLst>
          <p:ext xmlns:p="http://schemas.openxmlformats.org/presentationml/2006/main" uri="{D6D511B9-2390-475A-947B-AFAB55BFBCF1}">
            <pc226:cmChg xmlns:pc226="http://schemas.microsoft.com/office/powerpoint/2022/06/main/command" chg="mod">
              <pc226:chgData name="L'Heureux, Jennifer (HOU)" userId="S::jennifer.lheureux@mahouse.gov::b74aa9a6-2def-4898-b145-945e79a37c3c" providerId="AD" clId="Web-{CB3B349E-ECDE-C472-6889-CAE9364563F1}" dt="2025-05-04T23:25:14.550" v="148" actId="20577"/>
              <pc2:cmMkLst xmlns:pc2="http://schemas.microsoft.com/office/powerpoint/2019/9/main/command">
                <pc:docMk/>
                <pc:sldMk cId="1322370714" sldId="284"/>
                <pc2:cmMk id="{D954244E-8BC0-4740-98F3-10D1D8B3345B}"/>
              </pc2:cmMkLst>
            </pc226:cmChg>
          </p:ext>
        </pc:extLst>
      </pc:sldChg>
      <pc:sldChg chg="modSp ord">
        <pc:chgData name="L'Heureux, Jennifer (HOU)" userId="S::jennifer.lheureux@mahouse.gov::b74aa9a6-2def-4898-b145-945e79a37c3c" providerId="AD" clId="Web-{CB3B349E-ECDE-C472-6889-CAE9364563F1}" dt="2025-05-04T23:43:01.586" v="188"/>
        <pc:sldMkLst>
          <pc:docMk/>
          <pc:sldMk cId="886827560" sldId="285"/>
        </pc:sldMkLst>
      </pc:sldChg>
      <pc:sldChg chg="del">
        <pc:chgData name="L'Heureux, Jennifer (HOU)" userId="S::jennifer.lheureux@mahouse.gov::b74aa9a6-2def-4898-b145-945e79a37c3c" providerId="AD" clId="Web-{CB3B349E-ECDE-C472-6889-CAE9364563F1}" dt="2025-05-02T15:49:51.445" v="26"/>
        <pc:sldMkLst>
          <pc:docMk/>
          <pc:sldMk cId="465306858" sldId="286"/>
        </pc:sldMkLst>
      </pc:sldChg>
      <pc:sldChg chg="add">
        <pc:chgData name="L'Heureux, Jennifer (HOU)" userId="S::jennifer.lheureux@mahouse.gov::b74aa9a6-2def-4898-b145-945e79a37c3c" providerId="AD" clId="Web-{CB3B349E-ECDE-C472-6889-CAE9364563F1}" dt="2025-05-04T23:19:59.614" v="39"/>
        <pc:sldMkLst>
          <pc:docMk/>
          <pc:sldMk cId="3003663972" sldId="286"/>
        </pc:sldMkLst>
      </pc:sldChg>
      <pc:sldChg chg="add">
        <pc:chgData name="L'Heureux, Jennifer (HOU)" userId="S::jennifer.lheureux@mahouse.gov::b74aa9a6-2def-4898-b145-945e79a37c3c" providerId="AD" clId="Web-{CB3B349E-ECDE-C472-6889-CAE9364563F1}" dt="2025-05-04T23:19:59.661" v="40"/>
        <pc:sldMkLst>
          <pc:docMk/>
          <pc:sldMk cId="1577856351" sldId="287"/>
        </pc:sldMkLst>
      </pc:sldChg>
      <pc:sldChg chg="add">
        <pc:chgData name="L'Heureux, Jennifer (HOU)" userId="S::jennifer.lheureux@mahouse.gov::b74aa9a6-2def-4898-b145-945e79a37c3c" providerId="AD" clId="Web-{CB3B349E-ECDE-C472-6889-CAE9364563F1}" dt="2025-05-04T23:19:59.833" v="41"/>
        <pc:sldMkLst>
          <pc:docMk/>
          <pc:sldMk cId="2142599829" sldId="288"/>
        </pc:sldMkLst>
      </pc:sldChg>
      <pc:sldChg chg="add ord">
        <pc:chgData name="L'Heureux, Jennifer (HOU)" userId="S::jennifer.lheureux@mahouse.gov::b74aa9a6-2def-4898-b145-945e79a37c3c" providerId="AD" clId="Web-{CB3B349E-ECDE-C472-6889-CAE9364563F1}" dt="2025-05-04T23:41:59.071" v="187"/>
        <pc:sldMkLst>
          <pc:docMk/>
          <pc:sldMk cId="1043092343" sldId="289"/>
        </pc:sldMkLst>
      </pc:sldChg>
      <pc:sldChg chg="add">
        <pc:chgData name="L'Heureux, Jennifer (HOU)" userId="S::jennifer.lheureux@mahouse.gov::b74aa9a6-2def-4898-b145-945e79a37c3c" providerId="AD" clId="Web-{CB3B349E-ECDE-C472-6889-CAE9364563F1}" dt="2025-05-04T23:19:59.942" v="43"/>
        <pc:sldMkLst>
          <pc:docMk/>
          <pc:sldMk cId="755194872" sldId="290"/>
        </pc:sldMkLst>
      </pc:sldChg>
      <pc:sldChg chg="add">
        <pc:chgData name="L'Heureux, Jennifer (HOU)" userId="S::jennifer.lheureux@mahouse.gov::b74aa9a6-2def-4898-b145-945e79a37c3c" providerId="AD" clId="Web-{CB3B349E-ECDE-C472-6889-CAE9364563F1}" dt="2025-05-04T23:20:00.005" v="44"/>
        <pc:sldMkLst>
          <pc:docMk/>
          <pc:sldMk cId="1131293140" sldId="291"/>
        </pc:sldMkLst>
      </pc:sldChg>
      <pc:sldMasterChg chg="addSldLayout">
        <pc:chgData name="L'Heureux, Jennifer (HOU)" userId="S::jennifer.lheureux@mahouse.gov::b74aa9a6-2def-4898-b145-945e79a37c3c" providerId="AD" clId="Web-{CB3B349E-ECDE-C472-6889-CAE9364563F1}" dt="2025-05-04T23:19:59.833" v="41"/>
        <pc:sldMasterMkLst>
          <pc:docMk/>
          <pc:sldMasterMk cId="2460954070" sldId="2147483660"/>
        </pc:sldMasterMkLst>
        <pc:sldLayoutChg chg="add">
          <pc:chgData name="L'Heureux, Jennifer (HOU)" userId="S::jennifer.lheureux@mahouse.gov::b74aa9a6-2def-4898-b145-945e79a37c3c" providerId="AD" clId="Web-{CB3B349E-ECDE-C472-6889-CAE9364563F1}" dt="2025-05-04T23:19:59.833" v="41"/>
          <pc:sldLayoutMkLst>
            <pc:docMk/>
            <pc:sldMasterMk cId="2460954070" sldId="2147483660"/>
            <pc:sldLayoutMk cId="3061734814" sldId="2147483672"/>
          </pc:sldLayoutMkLst>
        </pc:sldLayoutChg>
      </pc:sldMasterChg>
    </pc:docChg>
  </pc:docChgLst>
  <pc:docChgLst>
    <pc:chgData name="L'Heureux, Jennifer (HOU)" userId="S::jennifer.lheureux@mahouse.gov::b74aa9a6-2def-4898-b145-945e79a37c3c" providerId="AD" clId="Web-{07317BA9-B65F-3438-01FA-F98C661A53C1}"/>
    <pc:docChg chg="mod addSld delSld modSld sldOrd">
      <pc:chgData name="L'Heureux, Jennifer (HOU)" userId="S::jennifer.lheureux@mahouse.gov::b74aa9a6-2def-4898-b145-945e79a37c3c" providerId="AD" clId="Web-{07317BA9-B65F-3438-01FA-F98C661A53C1}" dt="2025-05-02T15:20:28.707" v="1027" actId="20577"/>
      <pc:docMkLst>
        <pc:docMk/>
      </pc:docMkLst>
      <pc:sldChg chg="modSp">
        <pc:chgData name="L'Heureux, Jennifer (HOU)" userId="S::jennifer.lheureux@mahouse.gov::b74aa9a6-2def-4898-b145-945e79a37c3c" providerId="AD" clId="Web-{07317BA9-B65F-3438-01FA-F98C661A53C1}" dt="2025-05-02T13:48:50.351" v="2" actId="20577"/>
        <pc:sldMkLst>
          <pc:docMk/>
          <pc:sldMk cId="54872266" sldId="262"/>
        </pc:sldMkLst>
      </pc:sldChg>
      <pc:sldChg chg="modSp">
        <pc:chgData name="L'Heureux, Jennifer (HOU)" userId="S::jennifer.lheureux@mahouse.gov::b74aa9a6-2def-4898-b145-945e79a37c3c" providerId="AD" clId="Web-{07317BA9-B65F-3438-01FA-F98C661A53C1}" dt="2025-05-02T15:20:19.957" v="1018" actId="20577"/>
        <pc:sldMkLst>
          <pc:docMk/>
          <pc:sldMk cId="4164516783" sldId="270"/>
        </pc:sldMkLst>
      </pc:sldChg>
      <pc:sldChg chg="del">
        <pc:chgData name="L'Heureux, Jennifer (HOU)" userId="S::jennifer.lheureux@mahouse.gov::b74aa9a6-2def-4898-b145-945e79a37c3c" providerId="AD" clId="Web-{07317BA9-B65F-3438-01FA-F98C661A53C1}" dt="2025-05-02T14:25:12.045" v="536"/>
        <pc:sldMkLst>
          <pc:docMk/>
          <pc:sldMk cId="657564654" sldId="272"/>
        </pc:sldMkLst>
      </pc:sldChg>
      <pc:sldChg chg="modSp">
        <pc:chgData name="L'Heureux, Jennifer (HOU)" userId="S::jennifer.lheureux@mahouse.gov::b74aa9a6-2def-4898-b145-945e79a37c3c" providerId="AD" clId="Web-{07317BA9-B65F-3438-01FA-F98C661A53C1}" dt="2025-05-02T15:20:28.707" v="1027" actId="20577"/>
        <pc:sldMkLst>
          <pc:docMk/>
          <pc:sldMk cId="2612395763" sldId="277"/>
        </pc:sldMkLst>
      </pc:sldChg>
      <pc:sldChg chg="modSp">
        <pc:chgData name="L'Heureux, Jennifer (HOU)" userId="S::jennifer.lheureux@mahouse.gov::b74aa9a6-2def-4898-b145-945e79a37c3c" providerId="AD" clId="Web-{07317BA9-B65F-3438-01FA-F98C661A53C1}" dt="2025-05-02T14:43:34.721" v="1011" actId="20577"/>
        <pc:sldMkLst>
          <pc:docMk/>
          <pc:sldMk cId="4221876610" sldId="278"/>
        </pc:sldMkLst>
      </pc:sldChg>
      <pc:sldChg chg="addSp delSp modSp add replId">
        <pc:chgData name="L'Heureux, Jennifer (HOU)" userId="S::jennifer.lheureux@mahouse.gov::b74aa9a6-2def-4898-b145-945e79a37c3c" providerId="AD" clId="Web-{07317BA9-B65F-3438-01FA-F98C661A53C1}" dt="2025-05-02T14:30:16.613" v="625" actId="1076"/>
        <pc:sldMkLst>
          <pc:docMk/>
          <pc:sldMk cId="3041232375" sldId="279"/>
        </pc:sldMkLst>
      </pc:sldChg>
      <pc:sldChg chg="new del">
        <pc:chgData name="L'Heureux, Jennifer (HOU)" userId="S::jennifer.lheureux@mahouse.gov::b74aa9a6-2def-4898-b145-945e79a37c3c" providerId="AD" clId="Web-{07317BA9-B65F-3438-01FA-F98C661A53C1}" dt="2025-05-02T13:52:11.495" v="4"/>
        <pc:sldMkLst>
          <pc:docMk/>
          <pc:sldMk cId="4250923635" sldId="279"/>
        </pc:sldMkLst>
      </pc:sldChg>
      <pc:sldChg chg="modSp add replId">
        <pc:chgData name="L'Heureux, Jennifer (HOU)" userId="S::jennifer.lheureux@mahouse.gov::b74aa9a6-2def-4898-b145-945e79a37c3c" providerId="AD" clId="Web-{07317BA9-B65F-3438-01FA-F98C661A53C1}" dt="2025-05-02T14:30:27.098" v="626" actId="20577"/>
        <pc:sldMkLst>
          <pc:docMk/>
          <pc:sldMk cId="926531841" sldId="280"/>
        </pc:sldMkLst>
      </pc:sldChg>
      <pc:sldChg chg="modSp add replId">
        <pc:chgData name="L'Heureux, Jennifer (HOU)" userId="S::jennifer.lheureux@mahouse.gov::b74aa9a6-2def-4898-b145-945e79a37c3c" providerId="AD" clId="Web-{07317BA9-B65F-3438-01FA-F98C661A53C1}" dt="2025-05-02T14:18:19.241" v="480" actId="20577"/>
        <pc:sldMkLst>
          <pc:docMk/>
          <pc:sldMk cId="2813666685" sldId="281"/>
        </pc:sldMkLst>
      </pc:sldChg>
      <pc:sldChg chg="modSp add replId modCm">
        <pc:chgData name="L'Heureux, Jennifer (HOU)" userId="S::jennifer.lheureux@mahouse.gov::b74aa9a6-2def-4898-b145-945e79a37c3c" providerId="AD" clId="Web-{07317BA9-B65F-3438-01FA-F98C661A53C1}" dt="2025-05-02T15:19:02.895" v="1016" actId="20577"/>
        <pc:sldMkLst>
          <pc:docMk/>
          <pc:sldMk cId="1126612890" sldId="282"/>
        </pc:sldMkLst>
        <pc:extLst>
          <p:ext xmlns:p="http://schemas.openxmlformats.org/presentationml/2006/main" uri="{D6D511B9-2390-475A-947B-AFAB55BFBCF1}">
            <pc226:cmChg xmlns:pc226="http://schemas.microsoft.com/office/powerpoint/2022/06/main/command" chg="mod">
              <pc226:chgData name="L'Heureux, Jennifer (HOU)" userId="S::jennifer.lheureux@mahouse.gov::b74aa9a6-2def-4898-b145-945e79a37c3c" providerId="AD" clId="Web-{07317BA9-B65F-3438-01FA-F98C661A53C1}" dt="2025-05-02T15:19:02.895" v="1016" actId="20577"/>
              <pc2:cmMkLst xmlns:pc2="http://schemas.microsoft.com/office/powerpoint/2019/9/main/command">
                <pc:docMk/>
                <pc:sldMk cId="1126612890" sldId="282"/>
                <pc2:cmMk id="{497E23BF-9435-4E61-8C98-86A9CB522C0A}"/>
              </pc2:cmMkLst>
            </pc226:cmChg>
          </p:ext>
        </pc:extLst>
      </pc:sldChg>
      <pc:sldChg chg="modSp add replId">
        <pc:chgData name="L'Heureux, Jennifer (HOU)" userId="S::jennifer.lheureux@mahouse.gov::b74aa9a6-2def-4898-b145-945e79a37c3c" providerId="AD" clId="Web-{07317BA9-B65F-3438-01FA-F98C661A53C1}" dt="2025-05-02T14:23:55.388" v="525" actId="20577"/>
        <pc:sldMkLst>
          <pc:docMk/>
          <pc:sldMk cId="2628882438" sldId="283"/>
        </pc:sldMkLst>
      </pc:sldChg>
      <pc:sldChg chg="modSp add replId">
        <pc:chgData name="L'Heureux, Jennifer (HOU)" userId="S::jennifer.lheureux@mahouse.gov::b74aa9a6-2def-4898-b145-945e79a37c3c" providerId="AD" clId="Web-{07317BA9-B65F-3438-01FA-F98C661A53C1}" dt="2025-05-02T14:24:49.232" v="535" actId="20577"/>
        <pc:sldMkLst>
          <pc:docMk/>
          <pc:sldMk cId="1322370714" sldId="284"/>
        </pc:sldMkLst>
      </pc:sldChg>
      <pc:sldChg chg="modSp add replId">
        <pc:chgData name="L'Heureux, Jennifer (HOU)" userId="S::jennifer.lheureux@mahouse.gov::b74aa9a6-2def-4898-b145-945e79a37c3c" providerId="AD" clId="Web-{07317BA9-B65F-3438-01FA-F98C661A53C1}" dt="2025-05-02T14:29:13.768" v="599" actId="20577"/>
        <pc:sldMkLst>
          <pc:docMk/>
          <pc:sldMk cId="886827560" sldId="285"/>
        </pc:sldMkLst>
      </pc:sldChg>
      <pc:sldChg chg="addSp modSp add ord replId">
        <pc:chgData name="L'Heureux, Jennifer (HOU)" userId="S::jennifer.lheureux@mahouse.gov::b74aa9a6-2def-4898-b145-945e79a37c3c" providerId="AD" clId="Web-{07317BA9-B65F-3438-01FA-F98C661A53C1}" dt="2025-05-02T14:38:51.122" v="1007" actId="20577"/>
        <pc:sldMkLst>
          <pc:docMk/>
          <pc:sldMk cId="465306858" sldId="286"/>
        </pc:sldMkLst>
      </pc:sldChg>
    </pc:docChg>
  </pc:docChgLst>
  <pc:docChgLst>
    <pc:chgData name="Fernandez, Julianna (HOU)" userId="S::julianna.fernandez@mahouse.gov::44b923cb-84ad-45f2-8ca7-19d35277a875" providerId="AD" clId="Web-{7F6A2FA7-D93F-3A55-C421-CECD7FAE1FD5}"/>
    <pc:docChg chg="addSld modSld sldOrd">
      <pc:chgData name="Fernandez, Julianna (HOU)" userId="S::julianna.fernandez@mahouse.gov::44b923cb-84ad-45f2-8ca7-19d35277a875" providerId="AD" clId="Web-{7F6A2FA7-D93F-3A55-C421-CECD7FAE1FD5}" dt="2025-07-15T16:01:12.105" v="759" actId="20577"/>
      <pc:docMkLst>
        <pc:docMk/>
      </pc:docMkLst>
      <pc:sldChg chg="modSp">
        <pc:chgData name="Fernandez, Julianna (HOU)" userId="S::julianna.fernandez@mahouse.gov::44b923cb-84ad-45f2-8ca7-19d35277a875" providerId="AD" clId="Web-{7F6A2FA7-D93F-3A55-C421-CECD7FAE1FD5}" dt="2025-07-15T15:48:58.307" v="755" actId="20577"/>
        <pc:sldMkLst>
          <pc:docMk/>
          <pc:sldMk cId="109857222" sldId="256"/>
        </pc:sldMkLst>
        <pc:spChg chg="mod">
          <ac:chgData name="Fernandez, Julianna (HOU)" userId="S::julianna.fernandez@mahouse.gov::44b923cb-84ad-45f2-8ca7-19d35277a875" providerId="AD" clId="Web-{7F6A2FA7-D93F-3A55-C421-CECD7FAE1FD5}" dt="2025-07-15T15:48:58.307" v="755" actId="20577"/>
          <ac:spMkLst>
            <pc:docMk/>
            <pc:sldMk cId="109857222" sldId="256"/>
            <ac:spMk id="2" creationId="{00000000-0000-0000-0000-000000000000}"/>
          </ac:spMkLst>
        </pc:spChg>
      </pc:sldChg>
      <pc:sldChg chg="modSp">
        <pc:chgData name="Fernandez, Julianna (HOU)" userId="S::julianna.fernandez@mahouse.gov::44b923cb-84ad-45f2-8ca7-19d35277a875" providerId="AD" clId="Web-{7F6A2FA7-D93F-3A55-C421-CECD7FAE1FD5}" dt="2025-07-15T15:49:08.792" v="758" actId="20577"/>
        <pc:sldMkLst>
          <pc:docMk/>
          <pc:sldMk cId="73479007" sldId="258"/>
        </pc:sldMkLst>
        <pc:spChg chg="mod">
          <ac:chgData name="Fernandez, Julianna (HOU)" userId="S::julianna.fernandez@mahouse.gov::44b923cb-84ad-45f2-8ca7-19d35277a875" providerId="AD" clId="Web-{7F6A2FA7-D93F-3A55-C421-CECD7FAE1FD5}" dt="2025-07-15T15:49:08.792" v="758" actId="20577"/>
          <ac:spMkLst>
            <pc:docMk/>
            <pc:sldMk cId="73479007" sldId="258"/>
            <ac:spMk id="3" creationId="{F12E61D5-8368-1113-C72C-CBEE4E4CC02B}"/>
          </ac:spMkLst>
        </pc:spChg>
      </pc:sldChg>
      <pc:sldChg chg="addSp delSp modSp">
        <pc:chgData name="Fernandez, Julianna (HOU)" userId="S::julianna.fernandez@mahouse.gov::44b923cb-84ad-45f2-8ca7-19d35277a875" providerId="AD" clId="Web-{7F6A2FA7-D93F-3A55-C421-CECD7FAE1FD5}" dt="2025-07-15T15:11:17.085" v="574"/>
        <pc:sldMkLst>
          <pc:docMk/>
          <pc:sldMk cId="926531841" sldId="280"/>
        </pc:sldMkLst>
        <pc:spChg chg="mod">
          <ac:chgData name="Fernandez, Julianna (HOU)" userId="S::julianna.fernandez@mahouse.gov::44b923cb-84ad-45f2-8ca7-19d35277a875" providerId="AD" clId="Web-{7F6A2FA7-D93F-3A55-C421-CECD7FAE1FD5}" dt="2025-07-15T13:53:02.591" v="191" actId="20577"/>
          <ac:spMkLst>
            <pc:docMk/>
            <pc:sldMk cId="926531841" sldId="280"/>
            <ac:spMk id="2" creationId="{ADB484C0-3471-6B99-FDAB-91264BEC20B2}"/>
          </ac:spMkLst>
        </pc:spChg>
        <pc:graphicFrameChg chg="add mod ord modGraphic">
          <ac:chgData name="Fernandez, Julianna (HOU)" userId="S::julianna.fernandez@mahouse.gov::44b923cb-84ad-45f2-8ca7-19d35277a875" providerId="AD" clId="Web-{7F6A2FA7-D93F-3A55-C421-CECD7FAE1FD5}" dt="2025-07-15T15:11:17.085" v="574"/>
          <ac:graphicFrameMkLst>
            <pc:docMk/>
            <pc:sldMk cId="926531841" sldId="280"/>
            <ac:graphicFrameMk id="14" creationId="{38586415-CC3E-5AD3-1801-3C897E50265F}"/>
          </ac:graphicFrameMkLst>
        </pc:graphicFrameChg>
      </pc:sldChg>
      <pc:sldChg chg="modSp ord">
        <pc:chgData name="Fernandez, Julianna (HOU)" userId="S::julianna.fernandez@mahouse.gov::44b923cb-84ad-45f2-8ca7-19d35277a875" providerId="AD" clId="Web-{7F6A2FA7-D93F-3A55-C421-CECD7FAE1FD5}" dt="2025-07-15T14:54:57.579" v="437" actId="20577"/>
        <pc:sldMkLst>
          <pc:docMk/>
          <pc:sldMk cId="717777771" sldId="282"/>
        </pc:sldMkLst>
        <pc:spChg chg="mod">
          <ac:chgData name="Fernandez, Julianna (HOU)" userId="S::julianna.fernandez@mahouse.gov::44b923cb-84ad-45f2-8ca7-19d35277a875" providerId="AD" clId="Web-{7F6A2FA7-D93F-3A55-C421-CECD7FAE1FD5}" dt="2025-07-15T14:46:27.162" v="334" actId="20577"/>
          <ac:spMkLst>
            <pc:docMk/>
            <pc:sldMk cId="717777771" sldId="282"/>
            <ac:spMk id="2" creationId="{478B94FE-F3B4-DD7A-660B-CA4F949CC9BD}"/>
          </ac:spMkLst>
        </pc:spChg>
        <pc:spChg chg="mod">
          <ac:chgData name="Fernandez, Julianna (HOU)" userId="S::julianna.fernandez@mahouse.gov::44b923cb-84ad-45f2-8ca7-19d35277a875" providerId="AD" clId="Web-{7F6A2FA7-D93F-3A55-C421-CECD7FAE1FD5}" dt="2025-07-15T14:54:57.579" v="437" actId="20577"/>
          <ac:spMkLst>
            <pc:docMk/>
            <pc:sldMk cId="717777771" sldId="282"/>
            <ac:spMk id="3" creationId="{CB011E3F-2ADC-B9F9-B5E2-4B5773D7E999}"/>
          </ac:spMkLst>
        </pc:spChg>
      </pc:sldChg>
      <pc:sldChg chg="modSp">
        <pc:chgData name="Fernandez, Julianna (HOU)" userId="S::julianna.fernandez@mahouse.gov::44b923cb-84ad-45f2-8ca7-19d35277a875" providerId="AD" clId="Web-{7F6A2FA7-D93F-3A55-C421-CECD7FAE1FD5}" dt="2025-07-15T15:13:21.338" v="584" actId="1076"/>
        <pc:sldMkLst>
          <pc:docMk/>
          <pc:sldMk cId="3011197479" sldId="284"/>
        </pc:sldMkLst>
        <pc:picChg chg="mod">
          <ac:chgData name="Fernandez, Julianna (HOU)" userId="S::julianna.fernandez@mahouse.gov::44b923cb-84ad-45f2-8ca7-19d35277a875" providerId="AD" clId="Web-{7F6A2FA7-D93F-3A55-C421-CECD7FAE1FD5}" dt="2025-07-15T15:13:21.338" v="584" actId="1076"/>
          <ac:picMkLst>
            <pc:docMk/>
            <pc:sldMk cId="3011197479" sldId="284"/>
            <ac:picMk id="4" creationId="{5E6DE63E-C091-E66A-1B8F-6966E8274C2E}"/>
          </ac:picMkLst>
        </pc:picChg>
      </pc:sldChg>
      <pc:sldChg chg="modSp">
        <pc:chgData name="Fernandez, Julianna (HOU)" userId="S::julianna.fernandez@mahouse.gov::44b923cb-84ad-45f2-8ca7-19d35277a875" providerId="AD" clId="Web-{7F6A2FA7-D93F-3A55-C421-CECD7FAE1FD5}" dt="2025-07-15T15:12:06.102" v="577" actId="20577"/>
        <pc:sldMkLst>
          <pc:docMk/>
          <pc:sldMk cId="1210904870" sldId="287"/>
        </pc:sldMkLst>
        <pc:spChg chg="mod">
          <ac:chgData name="Fernandez, Julianna (HOU)" userId="S::julianna.fernandez@mahouse.gov::44b923cb-84ad-45f2-8ca7-19d35277a875" providerId="AD" clId="Web-{7F6A2FA7-D93F-3A55-C421-CECD7FAE1FD5}" dt="2025-07-15T15:12:06.102" v="577" actId="20577"/>
          <ac:spMkLst>
            <pc:docMk/>
            <pc:sldMk cId="1210904870" sldId="287"/>
            <ac:spMk id="3" creationId="{390D3C83-5DEF-D6D4-F336-4452F74B13B6}"/>
          </ac:spMkLst>
        </pc:spChg>
      </pc:sldChg>
      <pc:sldChg chg="modSp">
        <pc:chgData name="Fernandez, Julianna (HOU)" userId="S::julianna.fernandez@mahouse.gov::44b923cb-84ad-45f2-8ca7-19d35277a875" providerId="AD" clId="Web-{7F6A2FA7-D93F-3A55-C421-CECD7FAE1FD5}" dt="2025-07-15T16:01:12.105" v="759" actId="20577"/>
        <pc:sldMkLst>
          <pc:docMk/>
          <pc:sldMk cId="928353650" sldId="291"/>
        </pc:sldMkLst>
      </pc:sldChg>
      <pc:sldChg chg="modSp add ord replId">
        <pc:chgData name="Fernandez, Julianna (HOU)" userId="S::julianna.fernandez@mahouse.gov::44b923cb-84ad-45f2-8ca7-19d35277a875" providerId="AD" clId="Web-{7F6A2FA7-D93F-3A55-C421-CECD7FAE1FD5}" dt="2025-07-15T15:13:25.572" v="585" actId="1076"/>
        <pc:sldMkLst>
          <pc:docMk/>
          <pc:sldMk cId="73106553" sldId="296"/>
        </pc:sldMkLst>
        <pc:spChg chg="mod">
          <ac:chgData name="Fernandez, Julianna (HOU)" userId="S::julianna.fernandez@mahouse.gov::44b923cb-84ad-45f2-8ca7-19d35277a875" providerId="AD" clId="Web-{7F6A2FA7-D93F-3A55-C421-CECD7FAE1FD5}" dt="2025-07-15T15:13:12.963" v="583" actId="20577"/>
          <ac:spMkLst>
            <pc:docMk/>
            <pc:sldMk cId="73106553" sldId="296"/>
            <ac:spMk id="2" creationId="{BF44B704-EA7E-EF1B-75FB-6F65FE886220}"/>
          </ac:spMkLst>
        </pc:spChg>
      </pc:sldChg>
      <pc:sldChg chg="modSp add ord replId">
        <pc:chgData name="Fernandez, Julianna (HOU)" userId="S::julianna.fernandez@mahouse.gov::44b923cb-84ad-45f2-8ca7-19d35277a875" providerId="AD" clId="Web-{7F6A2FA7-D93F-3A55-C421-CECD7FAE1FD5}" dt="2025-07-15T15:18:04.016" v="598" actId="20577"/>
        <pc:sldMkLst>
          <pc:docMk/>
          <pc:sldMk cId="3240199979" sldId="297"/>
        </pc:sldMkLst>
        <pc:spChg chg="mod">
          <ac:chgData name="Fernandez, Julianna (HOU)" userId="S::julianna.fernandez@mahouse.gov::44b923cb-84ad-45f2-8ca7-19d35277a875" providerId="AD" clId="Web-{7F6A2FA7-D93F-3A55-C421-CECD7FAE1FD5}" dt="2025-07-15T15:18:02.407" v="597" actId="20577"/>
          <ac:spMkLst>
            <pc:docMk/>
            <pc:sldMk cId="3240199979" sldId="297"/>
            <ac:spMk id="2" creationId="{907A4285-BE39-9037-8937-27684EADAF36}"/>
          </ac:spMkLst>
        </pc:spChg>
        <pc:spChg chg="mod">
          <ac:chgData name="Fernandez, Julianna (HOU)" userId="S::julianna.fernandez@mahouse.gov::44b923cb-84ad-45f2-8ca7-19d35277a875" providerId="AD" clId="Web-{7F6A2FA7-D93F-3A55-C421-CECD7FAE1FD5}" dt="2025-07-15T15:18:04.016" v="598" actId="20577"/>
          <ac:spMkLst>
            <pc:docMk/>
            <pc:sldMk cId="3240199979" sldId="297"/>
            <ac:spMk id="3" creationId="{63FF2205-CAA5-844C-4B5E-AE947B6BF999}"/>
          </ac:spMkLst>
        </pc:spChg>
      </pc:sldChg>
      <pc:sldChg chg="addSp delSp modSp add replId">
        <pc:chgData name="Fernandez, Julianna (HOU)" userId="S::julianna.fernandez@mahouse.gov::44b923cb-84ad-45f2-8ca7-19d35277a875" providerId="AD" clId="Web-{7F6A2FA7-D93F-3A55-C421-CECD7FAE1FD5}" dt="2025-07-15T15:44:34.348" v="740"/>
        <pc:sldMkLst>
          <pc:docMk/>
          <pc:sldMk cId="3099437015" sldId="298"/>
        </pc:sldMkLst>
      </pc:sldChg>
      <pc:sldChg chg="modSp add replId">
        <pc:chgData name="Fernandez, Julianna (HOU)" userId="S::julianna.fernandez@mahouse.gov::44b923cb-84ad-45f2-8ca7-19d35277a875" providerId="AD" clId="Web-{7F6A2FA7-D93F-3A55-C421-CECD7FAE1FD5}" dt="2025-07-15T15:46:25.601" v="745" actId="20577"/>
        <pc:sldMkLst>
          <pc:docMk/>
          <pc:sldMk cId="1542986689" sldId="299"/>
        </pc:sldMkLst>
        <pc:spChg chg="mod">
          <ac:chgData name="Fernandez, Julianna (HOU)" userId="S::julianna.fernandez@mahouse.gov::44b923cb-84ad-45f2-8ca7-19d35277a875" providerId="AD" clId="Web-{7F6A2FA7-D93F-3A55-C421-CECD7FAE1FD5}" dt="2025-07-15T15:46:25.601" v="745" actId="20577"/>
          <ac:spMkLst>
            <pc:docMk/>
            <pc:sldMk cId="1542986689" sldId="299"/>
            <ac:spMk id="2" creationId="{FA71E881-0322-13AC-FDD5-494ECE9DD6ED}"/>
          </ac:spMkLst>
        </pc:spChg>
      </pc:sldChg>
      <pc:sldChg chg="modSp add replId">
        <pc:chgData name="Fernandez, Julianna (HOU)" userId="S::julianna.fernandez@mahouse.gov::44b923cb-84ad-45f2-8ca7-19d35277a875" providerId="AD" clId="Web-{7F6A2FA7-D93F-3A55-C421-CECD7FAE1FD5}" dt="2025-07-15T15:46:27.663" v="747" actId="20577"/>
        <pc:sldMkLst>
          <pc:docMk/>
          <pc:sldMk cId="193206928" sldId="300"/>
        </pc:sldMkLst>
      </pc:sldChg>
      <pc:sldChg chg="modSp add replId">
        <pc:chgData name="Fernandez, Julianna (HOU)" userId="S::julianna.fernandez@mahouse.gov::44b923cb-84ad-45f2-8ca7-19d35277a875" providerId="AD" clId="Web-{7F6A2FA7-D93F-3A55-C421-CECD7FAE1FD5}" dt="2025-07-15T15:46:30.992" v="749" actId="20577"/>
        <pc:sldMkLst>
          <pc:docMk/>
          <pc:sldMk cId="2242865351" sldId="301"/>
        </pc:sldMkLst>
        <pc:spChg chg="mod">
          <ac:chgData name="Fernandez, Julianna (HOU)" userId="S::julianna.fernandez@mahouse.gov::44b923cb-84ad-45f2-8ca7-19d35277a875" providerId="AD" clId="Web-{7F6A2FA7-D93F-3A55-C421-CECD7FAE1FD5}" dt="2025-07-15T15:46:30.992" v="749" actId="20577"/>
          <ac:spMkLst>
            <pc:docMk/>
            <pc:sldMk cId="2242865351" sldId="301"/>
            <ac:spMk id="2" creationId="{4319E555-79D4-32E5-BD81-2BCF57A640A1}"/>
          </ac:spMkLst>
        </pc:spChg>
      </pc:sldChg>
      <pc:sldChg chg="modSp add replId">
        <pc:chgData name="Fernandez, Julianna (HOU)" userId="S::julianna.fernandez@mahouse.gov::44b923cb-84ad-45f2-8ca7-19d35277a875" providerId="AD" clId="Web-{7F6A2FA7-D93F-3A55-C421-CECD7FAE1FD5}" dt="2025-07-15T15:48:21.588" v="752" actId="20577"/>
        <pc:sldMkLst>
          <pc:docMk/>
          <pc:sldMk cId="2471763630" sldId="302"/>
        </pc:sldMkLst>
      </pc:sldChg>
    </pc:docChg>
  </pc:docChgLst>
  <pc:docChgLst>
    <pc:chgData name="L'Heureux, Jennifer (HOU)" userId="S::jennifer.lheureux@mahouse.gov::b74aa9a6-2def-4898-b145-945e79a37c3c" providerId="AD" clId="Web-{3FA4C996-8F0E-7623-68A3-08672ED58611}"/>
    <pc:docChg chg="modSld">
      <pc:chgData name="L'Heureux, Jennifer (HOU)" userId="S::jennifer.lheureux@mahouse.gov::b74aa9a6-2def-4898-b145-945e79a37c3c" providerId="AD" clId="Web-{3FA4C996-8F0E-7623-68A3-08672ED58611}" dt="2025-05-29T20:02:11.520" v="1" actId="20577"/>
      <pc:docMkLst>
        <pc:docMk/>
      </pc:docMkLst>
      <pc:sldChg chg="modSp">
        <pc:chgData name="L'Heureux, Jennifer (HOU)" userId="S::jennifer.lheureux@mahouse.gov::b74aa9a6-2def-4898-b145-945e79a37c3c" providerId="AD" clId="Web-{3FA4C996-8F0E-7623-68A3-08672ED58611}" dt="2025-05-29T20:02:11.520" v="1" actId="20577"/>
        <pc:sldMkLst>
          <pc:docMk/>
          <pc:sldMk cId="73479007" sldId="258"/>
        </pc:sldMkLst>
      </pc:sldChg>
    </pc:docChg>
  </pc:docChgLst>
  <pc:docChgLst>
    <pc:chgData name="L'Heureux, Jennifer (HOU)" userId="S::jennifer.lheureux@mahouse.gov::b74aa9a6-2def-4898-b145-945e79a37c3c" providerId="AD" clId="Web-{8A2F9D5D-A393-DE7F-EACD-EA57098F0E3B}"/>
    <pc:docChg chg="addSld modSld">
      <pc:chgData name="L'Heureux, Jennifer (HOU)" userId="S::jennifer.lheureux@mahouse.gov::b74aa9a6-2def-4898-b145-945e79a37c3c" providerId="AD" clId="Web-{8A2F9D5D-A393-DE7F-EACD-EA57098F0E3B}" dt="2025-03-13T18:08:01.661" v="95" actId="1076"/>
      <pc:docMkLst>
        <pc:docMk/>
      </pc:docMkLst>
      <pc:sldChg chg="addSp delSp modSp mod setBg">
        <pc:chgData name="L'Heureux, Jennifer (HOU)" userId="S::jennifer.lheureux@mahouse.gov::b74aa9a6-2def-4898-b145-945e79a37c3c" providerId="AD" clId="Web-{8A2F9D5D-A393-DE7F-EACD-EA57098F0E3B}" dt="2025-03-13T18:08:01.661" v="95" actId="1076"/>
        <pc:sldMkLst>
          <pc:docMk/>
          <pc:sldMk cId="109857222" sldId="256"/>
        </pc:sldMkLst>
      </pc:sldChg>
      <pc:sldChg chg="new">
        <pc:chgData name="L'Heureux, Jennifer (HOU)" userId="S::jennifer.lheureux@mahouse.gov::b74aa9a6-2def-4898-b145-945e79a37c3c" providerId="AD" clId="Web-{8A2F9D5D-A393-DE7F-EACD-EA57098F0E3B}" dt="2025-03-13T18:06:08.943" v="92"/>
        <pc:sldMkLst>
          <pc:docMk/>
          <pc:sldMk cId="676638611" sldId="257"/>
        </pc:sldMkLst>
      </pc:sldChg>
    </pc:docChg>
  </pc:docChgLst>
  <pc:docChgLst>
    <pc:chgData name="Nathan, Bobbie (HOU)" userId="S::bobbie.nathan@mahouse.gov::db892823-2b6e-4478-b216-25a0a8076df7" providerId="AD" clId="Web-{88525F7F-863F-2375-43C9-168E43299E87}"/>
    <pc:docChg chg="modSld">
      <pc:chgData name="Nathan, Bobbie (HOU)" userId="S::bobbie.nathan@mahouse.gov::db892823-2b6e-4478-b216-25a0a8076df7" providerId="AD" clId="Web-{88525F7F-863F-2375-43C9-168E43299E87}" dt="2025-07-31T18:51:41.544" v="40" actId="20577"/>
      <pc:docMkLst>
        <pc:docMk/>
      </pc:docMkLst>
      <pc:sldChg chg="modSp">
        <pc:chgData name="Nathan, Bobbie (HOU)" userId="S::bobbie.nathan@mahouse.gov::db892823-2b6e-4478-b216-25a0a8076df7" providerId="AD" clId="Web-{88525F7F-863F-2375-43C9-168E43299E87}" dt="2025-07-31T18:18:30.828" v="9" actId="1076"/>
        <pc:sldMkLst>
          <pc:docMk/>
          <pc:sldMk cId="1210904870" sldId="287"/>
        </pc:sldMkLst>
        <pc:spChg chg="mod">
          <ac:chgData name="Nathan, Bobbie (HOU)" userId="S::bobbie.nathan@mahouse.gov::db892823-2b6e-4478-b216-25a0a8076df7" providerId="AD" clId="Web-{88525F7F-863F-2375-43C9-168E43299E87}" dt="2025-07-31T18:18:30.828" v="9" actId="1076"/>
          <ac:spMkLst>
            <pc:docMk/>
            <pc:sldMk cId="1210904870" sldId="287"/>
            <ac:spMk id="5" creationId="{5E822A19-A096-8F3C-449D-D184BEFA2643}"/>
          </ac:spMkLst>
        </pc:spChg>
      </pc:sldChg>
      <pc:sldChg chg="modSp">
        <pc:chgData name="Nathan, Bobbie (HOU)" userId="S::bobbie.nathan@mahouse.gov::db892823-2b6e-4478-b216-25a0a8076df7" providerId="AD" clId="Web-{88525F7F-863F-2375-43C9-168E43299E87}" dt="2025-07-31T18:51:41.544" v="40" actId="20577"/>
        <pc:sldMkLst>
          <pc:docMk/>
          <pc:sldMk cId="3891812488" sldId="294"/>
        </pc:sldMkLst>
        <pc:spChg chg="mod">
          <ac:chgData name="Nathan, Bobbie (HOU)" userId="S::bobbie.nathan@mahouse.gov::db892823-2b6e-4478-b216-25a0a8076df7" providerId="AD" clId="Web-{88525F7F-863F-2375-43C9-168E43299E87}" dt="2025-07-31T18:51:41.544" v="40" actId="20577"/>
          <ac:spMkLst>
            <pc:docMk/>
            <pc:sldMk cId="3891812488" sldId="294"/>
            <ac:spMk id="3" creationId="{E25679A6-3B06-3DB0-5402-30460D88AE75}"/>
          </ac:spMkLst>
        </pc:spChg>
      </pc:sldChg>
      <pc:sldChg chg="modSp">
        <pc:chgData name="Nathan, Bobbie (HOU)" userId="S::bobbie.nathan@mahouse.gov::db892823-2b6e-4478-b216-25a0a8076df7" providerId="AD" clId="Web-{88525F7F-863F-2375-43C9-168E43299E87}" dt="2025-07-31T18:24:36.781" v="27" actId="1076"/>
        <pc:sldMkLst>
          <pc:docMk/>
          <pc:sldMk cId="4139620769" sldId="295"/>
        </pc:sldMkLst>
        <pc:spChg chg="mod">
          <ac:chgData name="Nathan, Bobbie (HOU)" userId="S::bobbie.nathan@mahouse.gov::db892823-2b6e-4478-b216-25a0a8076df7" providerId="AD" clId="Web-{88525F7F-863F-2375-43C9-168E43299E87}" dt="2025-07-31T18:24:36.781" v="27" actId="1076"/>
          <ac:spMkLst>
            <pc:docMk/>
            <pc:sldMk cId="4139620769" sldId="295"/>
            <ac:spMk id="7" creationId="{11ADFF2F-3EB6-A5AE-533B-1A261C7857A4}"/>
          </ac:spMkLst>
        </pc:spChg>
      </pc:sldChg>
      <pc:sldChg chg="modSp">
        <pc:chgData name="Nathan, Bobbie (HOU)" userId="S::bobbie.nathan@mahouse.gov::db892823-2b6e-4478-b216-25a0a8076df7" providerId="AD" clId="Web-{88525F7F-863F-2375-43C9-168E43299E87}" dt="2025-07-31T18:42:08.513" v="36" actId="20577"/>
        <pc:sldMkLst>
          <pc:docMk/>
          <pc:sldMk cId="3240199979" sldId="297"/>
        </pc:sldMkLst>
        <pc:spChg chg="mod">
          <ac:chgData name="Nathan, Bobbie (HOU)" userId="S::bobbie.nathan@mahouse.gov::db892823-2b6e-4478-b216-25a0a8076df7" providerId="AD" clId="Web-{88525F7F-863F-2375-43C9-168E43299E87}" dt="2025-07-31T18:42:08.513" v="36" actId="20577"/>
          <ac:spMkLst>
            <pc:docMk/>
            <pc:sldMk cId="3240199979" sldId="297"/>
            <ac:spMk id="3" creationId="{63FF2205-CAA5-844C-4B5E-AE947B6BF999}"/>
          </ac:spMkLst>
        </pc:spChg>
      </pc:sldChg>
      <pc:sldChg chg="modSp">
        <pc:chgData name="Nathan, Bobbie (HOU)" userId="S::bobbie.nathan@mahouse.gov::db892823-2b6e-4478-b216-25a0a8076df7" providerId="AD" clId="Web-{88525F7F-863F-2375-43C9-168E43299E87}" dt="2025-07-31T18:10:56.500" v="6" actId="20577"/>
        <pc:sldMkLst>
          <pc:docMk/>
          <pc:sldMk cId="4015704636" sldId="303"/>
        </pc:sldMkLst>
        <pc:spChg chg="mod">
          <ac:chgData name="Nathan, Bobbie (HOU)" userId="S::bobbie.nathan@mahouse.gov::db892823-2b6e-4478-b216-25a0a8076df7" providerId="AD" clId="Web-{88525F7F-863F-2375-43C9-168E43299E87}" dt="2025-07-31T18:10:56.500" v="6" actId="20577"/>
          <ac:spMkLst>
            <pc:docMk/>
            <pc:sldMk cId="4015704636" sldId="303"/>
            <ac:spMk id="3" creationId="{3A0E6DB7-85DC-A41D-F2F5-AFB8B5B5123D}"/>
          </ac:spMkLst>
        </pc:spChg>
      </pc:sldChg>
      <pc:sldChg chg="modSp">
        <pc:chgData name="Nathan, Bobbie (HOU)" userId="S::bobbie.nathan@mahouse.gov::db892823-2b6e-4478-b216-25a0a8076df7" providerId="AD" clId="Web-{88525F7F-863F-2375-43C9-168E43299E87}" dt="2025-07-31T18:17:06.156" v="8" actId="1076"/>
        <pc:sldMkLst>
          <pc:docMk/>
          <pc:sldMk cId="3490708740" sldId="304"/>
        </pc:sldMkLst>
        <pc:spChg chg="mod">
          <ac:chgData name="Nathan, Bobbie (HOU)" userId="S::bobbie.nathan@mahouse.gov::db892823-2b6e-4478-b216-25a0a8076df7" providerId="AD" clId="Web-{88525F7F-863F-2375-43C9-168E43299E87}" dt="2025-07-31T18:17:06.156" v="8" actId="1076"/>
          <ac:spMkLst>
            <pc:docMk/>
            <pc:sldMk cId="3490708740" sldId="304"/>
            <ac:spMk id="9" creationId="{DAA382EA-FE6C-5B73-5813-435659698936}"/>
          </ac:spMkLst>
        </pc:spChg>
      </pc:sldChg>
      <pc:sldChg chg="modSp">
        <pc:chgData name="Nathan, Bobbie (HOU)" userId="S::bobbie.nathan@mahouse.gov::db892823-2b6e-4478-b216-25a0a8076df7" providerId="AD" clId="Web-{88525F7F-863F-2375-43C9-168E43299E87}" dt="2025-07-31T18:35:04.280" v="31" actId="20577"/>
        <pc:sldMkLst>
          <pc:docMk/>
          <pc:sldMk cId="146806871" sldId="312"/>
        </pc:sldMkLst>
        <pc:spChg chg="mod">
          <ac:chgData name="Nathan, Bobbie (HOU)" userId="S::bobbie.nathan@mahouse.gov::db892823-2b6e-4478-b216-25a0a8076df7" providerId="AD" clId="Web-{88525F7F-863F-2375-43C9-168E43299E87}" dt="2025-07-31T18:35:04.280" v="31" actId="20577"/>
          <ac:spMkLst>
            <pc:docMk/>
            <pc:sldMk cId="146806871" sldId="312"/>
            <ac:spMk id="3" creationId="{DDF6BA11-2A43-03D9-7EA1-250C9C296BC8}"/>
          </ac:spMkLst>
        </pc:spChg>
      </pc:sldChg>
      <pc:sldChg chg="modSp">
        <pc:chgData name="Nathan, Bobbie (HOU)" userId="S::bobbie.nathan@mahouse.gov::db892823-2b6e-4478-b216-25a0a8076df7" providerId="AD" clId="Web-{88525F7F-863F-2375-43C9-168E43299E87}" dt="2025-07-31T18:07:02.173" v="1" actId="1076"/>
        <pc:sldMkLst>
          <pc:docMk/>
          <pc:sldMk cId="383150529" sldId="317"/>
        </pc:sldMkLst>
        <pc:spChg chg="mod">
          <ac:chgData name="Nathan, Bobbie (HOU)" userId="S::bobbie.nathan@mahouse.gov::db892823-2b6e-4478-b216-25a0a8076df7" providerId="AD" clId="Web-{88525F7F-863F-2375-43C9-168E43299E87}" dt="2025-07-31T18:07:02.173" v="1" actId="1076"/>
          <ac:spMkLst>
            <pc:docMk/>
            <pc:sldMk cId="383150529" sldId="317"/>
            <ac:spMk id="3" creationId="{B753C767-1BBA-C5B8-FC4A-FE0B04673B55}"/>
          </ac:spMkLst>
        </pc:spChg>
      </pc:sldChg>
      <pc:sldChg chg="modSp">
        <pc:chgData name="Nathan, Bobbie (HOU)" userId="S::bobbie.nathan@mahouse.gov::db892823-2b6e-4478-b216-25a0a8076df7" providerId="AD" clId="Web-{88525F7F-863F-2375-43C9-168E43299E87}" dt="2025-07-31T18:21:06.031" v="17" actId="20577"/>
        <pc:sldMkLst>
          <pc:docMk/>
          <pc:sldMk cId="3368660466" sldId="320"/>
        </pc:sldMkLst>
        <pc:spChg chg="mod">
          <ac:chgData name="Nathan, Bobbie (HOU)" userId="S::bobbie.nathan@mahouse.gov::db892823-2b6e-4478-b216-25a0a8076df7" providerId="AD" clId="Web-{88525F7F-863F-2375-43C9-168E43299E87}" dt="2025-07-31T18:21:06.031" v="17" actId="20577"/>
          <ac:spMkLst>
            <pc:docMk/>
            <pc:sldMk cId="3368660466" sldId="320"/>
            <ac:spMk id="3" creationId="{BF8AE5DE-B096-E5C8-59E3-6E145504493F}"/>
          </ac:spMkLst>
        </pc:spChg>
      </pc:sldChg>
      <pc:sldChg chg="modSp">
        <pc:chgData name="Nathan, Bobbie (HOU)" userId="S::bobbie.nathan@mahouse.gov::db892823-2b6e-4478-b216-25a0a8076df7" providerId="AD" clId="Web-{88525F7F-863F-2375-43C9-168E43299E87}" dt="2025-07-31T18:22:59.359" v="26"/>
        <pc:sldMkLst>
          <pc:docMk/>
          <pc:sldMk cId="1027671811" sldId="346"/>
        </pc:sldMkLst>
        <pc:spChg chg="mod">
          <ac:chgData name="Nathan, Bobbie (HOU)" userId="S::bobbie.nathan@mahouse.gov::db892823-2b6e-4478-b216-25a0a8076df7" providerId="AD" clId="Web-{88525F7F-863F-2375-43C9-168E43299E87}" dt="2025-07-31T18:22:00.703" v="18"/>
          <ac:spMkLst>
            <pc:docMk/>
            <pc:sldMk cId="1027671811" sldId="346"/>
            <ac:spMk id="8" creationId="{4BB793B5-40B4-9CC6-7251-361A05C3CC38}"/>
          </ac:spMkLst>
        </pc:spChg>
        <pc:graphicFrameChg chg="mod modGraphic">
          <ac:chgData name="Nathan, Bobbie (HOU)" userId="S::bobbie.nathan@mahouse.gov::db892823-2b6e-4478-b216-25a0a8076df7" providerId="AD" clId="Web-{88525F7F-863F-2375-43C9-168E43299E87}" dt="2025-07-31T18:22:59.359" v="26"/>
          <ac:graphicFrameMkLst>
            <pc:docMk/>
            <pc:sldMk cId="1027671811" sldId="346"/>
            <ac:graphicFrameMk id="5" creationId="{A6CED5DC-36A0-7C2C-33B6-F4C365994E46}"/>
          </ac:graphicFrameMkLst>
        </pc:graphicFrameChg>
      </pc:sldChg>
      <pc:sldChg chg="modSp">
        <pc:chgData name="Nathan, Bobbie (HOU)" userId="S::bobbie.nathan@mahouse.gov::db892823-2b6e-4478-b216-25a0a8076df7" providerId="AD" clId="Web-{88525F7F-863F-2375-43C9-168E43299E87}" dt="2025-07-31T18:41:39.982" v="34" actId="20577"/>
        <pc:sldMkLst>
          <pc:docMk/>
          <pc:sldMk cId="510266411" sldId="349"/>
        </pc:sldMkLst>
        <pc:spChg chg="mod">
          <ac:chgData name="Nathan, Bobbie (HOU)" userId="S::bobbie.nathan@mahouse.gov::db892823-2b6e-4478-b216-25a0a8076df7" providerId="AD" clId="Web-{88525F7F-863F-2375-43C9-168E43299E87}" dt="2025-07-31T18:41:39.982" v="34" actId="20577"/>
          <ac:spMkLst>
            <pc:docMk/>
            <pc:sldMk cId="510266411" sldId="349"/>
            <ac:spMk id="3" creationId="{15735AE1-634B-46D0-AE0C-3792A1B196BD}"/>
          </ac:spMkLst>
        </pc:spChg>
      </pc:sldChg>
      <pc:sldChg chg="modSp">
        <pc:chgData name="Nathan, Bobbie (HOU)" userId="S::bobbie.nathan@mahouse.gov::db892823-2b6e-4478-b216-25a0a8076df7" providerId="AD" clId="Web-{88525F7F-863F-2375-43C9-168E43299E87}" dt="2025-07-31T17:54:07.033" v="0" actId="20577"/>
        <pc:sldMkLst>
          <pc:docMk/>
          <pc:sldMk cId="1318377191" sldId="353"/>
        </pc:sldMkLst>
        <pc:spChg chg="mod">
          <ac:chgData name="Nathan, Bobbie (HOU)" userId="S::bobbie.nathan@mahouse.gov::db892823-2b6e-4478-b216-25a0a8076df7" providerId="AD" clId="Web-{88525F7F-863F-2375-43C9-168E43299E87}" dt="2025-07-31T17:54:07.033" v="0" actId="20577"/>
          <ac:spMkLst>
            <pc:docMk/>
            <pc:sldMk cId="1318377191" sldId="353"/>
            <ac:spMk id="13" creationId="{57C9475B-0DBF-DC78-1498-82FE397EE30B}"/>
          </ac:spMkLst>
        </pc:spChg>
      </pc:sldChg>
    </pc:docChg>
  </pc:docChgLst>
  <pc:docChgLst>
    <pc:chgData name="L'Heureux, Jennifer (HOU)" userId="S::jennifer.lheureux@mahouse.gov::b74aa9a6-2def-4898-b145-945e79a37c3c" providerId="AD" clId="Web-{4D71F153-4677-6AAC-CAF5-AE8F04AC0986}"/>
    <pc:docChg chg="modSld">
      <pc:chgData name="L'Heureux, Jennifer (HOU)" userId="S::jennifer.lheureux@mahouse.gov::b74aa9a6-2def-4898-b145-945e79a37c3c" providerId="AD" clId="Web-{4D71F153-4677-6AAC-CAF5-AE8F04AC0986}" dt="2025-06-19T02:11:05.829" v="122" actId="20577"/>
      <pc:docMkLst>
        <pc:docMk/>
      </pc:docMkLst>
      <pc:sldChg chg="modSp">
        <pc:chgData name="L'Heureux, Jennifer (HOU)" userId="S::jennifer.lheureux@mahouse.gov::b74aa9a6-2def-4898-b145-945e79a37c3c" providerId="AD" clId="Web-{4D71F153-4677-6AAC-CAF5-AE8F04AC0986}" dt="2025-06-19T02:08:24.609" v="1" actId="20577"/>
        <pc:sldMkLst>
          <pc:docMk/>
          <pc:sldMk cId="3848407961" sldId="290"/>
        </pc:sldMkLst>
      </pc:sldChg>
      <pc:sldChg chg="modSp">
        <pc:chgData name="L'Heureux, Jennifer (HOU)" userId="S::jennifer.lheureux@mahouse.gov::b74aa9a6-2def-4898-b145-945e79a37c3c" providerId="AD" clId="Web-{4D71F153-4677-6AAC-CAF5-AE8F04AC0986}" dt="2025-06-19T02:08:36.422" v="7" actId="20577"/>
        <pc:sldMkLst>
          <pc:docMk/>
          <pc:sldMk cId="928353650" sldId="291"/>
        </pc:sldMkLst>
      </pc:sldChg>
      <pc:sldChg chg="modSp">
        <pc:chgData name="L'Heureux, Jennifer (HOU)" userId="S::jennifer.lheureux@mahouse.gov::b74aa9a6-2def-4898-b145-945e79a37c3c" providerId="AD" clId="Web-{4D71F153-4677-6AAC-CAF5-AE8F04AC0986}" dt="2025-06-19T02:11:05.829" v="122" actId="20577"/>
        <pc:sldMkLst>
          <pc:docMk/>
          <pc:sldMk cId="605398777" sldId="292"/>
        </pc:sldMkLst>
      </pc:sldChg>
    </pc:docChg>
  </pc:docChgLst>
  <pc:docChgLst>
    <pc:chgData name="Jehlen, Patricia (SEN)" userId="S::patricia.jehlen@masenate.gov::b21aab2a-ff7f-4ca0-aa73-4dcd051a37bc" providerId="AD" clId="Web-{09E97E96-766C-0C03-F1A5-52A39350F9CA}"/>
    <pc:docChg chg="modSld">
      <pc:chgData name="Jehlen, Patricia (SEN)" userId="S::patricia.jehlen@masenate.gov::b21aab2a-ff7f-4ca0-aa73-4dcd051a37bc" providerId="AD" clId="Web-{09E97E96-766C-0C03-F1A5-52A39350F9CA}" dt="2025-07-22T20:18:49.211" v="5" actId="20577"/>
      <pc:docMkLst>
        <pc:docMk/>
      </pc:docMkLst>
      <pc:sldChg chg="modSp">
        <pc:chgData name="Jehlen, Patricia (SEN)" userId="S::patricia.jehlen@masenate.gov::b21aab2a-ff7f-4ca0-aa73-4dcd051a37bc" providerId="AD" clId="Web-{09E97E96-766C-0C03-F1A5-52A39350F9CA}" dt="2025-07-22T20:18:49.211" v="5" actId="20577"/>
        <pc:sldMkLst>
          <pc:docMk/>
          <pc:sldMk cId="193206928" sldId="300"/>
        </pc:sldMkLst>
      </pc:sldChg>
    </pc:docChg>
  </pc:docChgLst>
  <pc:docChgLst>
    <pc:chgData name="Nathan, Bobbie (HOU)" userId="S::bobbie.nathan@mahouse.gov::db892823-2b6e-4478-b216-25a0a8076df7" providerId="AD" clId="Web-{6CD03CF6-8ED9-2CAD-CF11-CEA7252FBACD}"/>
    <pc:docChg chg="addSld delSld modSld sldOrd">
      <pc:chgData name="Nathan, Bobbie (HOU)" userId="S::bobbie.nathan@mahouse.gov::db892823-2b6e-4478-b216-25a0a8076df7" providerId="AD" clId="Web-{6CD03CF6-8ED9-2CAD-CF11-CEA7252FBACD}" dt="2025-07-21T18:40:14.378" v="379"/>
      <pc:docMkLst>
        <pc:docMk/>
      </pc:docMkLst>
      <pc:sldChg chg="modSp">
        <pc:chgData name="Nathan, Bobbie (HOU)" userId="S::bobbie.nathan@mahouse.gov::db892823-2b6e-4478-b216-25a0a8076df7" providerId="AD" clId="Web-{6CD03CF6-8ED9-2CAD-CF11-CEA7252FBACD}" dt="2025-07-21T17:10:47.649" v="22" actId="20577"/>
        <pc:sldMkLst>
          <pc:docMk/>
          <pc:sldMk cId="3490708740" sldId="304"/>
        </pc:sldMkLst>
        <pc:spChg chg="mod">
          <ac:chgData name="Nathan, Bobbie (HOU)" userId="S::bobbie.nathan@mahouse.gov::db892823-2b6e-4478-b216-25a0a8076df7" providerId="AD" clId="Web-{6CD03CF6-8ED9-2CAD-CF11-CEA7252FBACD}" dt="2025-07-21T17:10:47.649" v="22" actId="20577"/>
          <ac:spMkLst>
            <pc:docMk/>
            <pc:sldMk cId="3490708740" sldId="304"/>
            <ac:spMk id="9" creationId="{DAA382EA-FE6C-5B73-5813-435659698936}"/>
          </ac:spMkLst>
        </pc:spChg>
      </pc:sldChg>
      <pc:sldChg chg="addSp delSp modSp add del replId">
        <pc:chgData name="Nathan, Bobbie (HOU)" userId="S::bobbie.nathan@mahouse.gov::db892823-2b6e-4478-b216-25a0a8076df7" providerId="AD" clId="Web-{6CD03CF6-8ED9-2CAD-CF11-CEA7252FBACD}" dt="2025-07-21T17:53:37.386" v="77"/>
        <pc:sldMkLst>
          <pc:docMk/>
          <pc:sldMk cId="600652828" sldId="335"/>
        </pc:sldMkLst>
      </pc:sldChg>
      <pc:sldChg chg="modSp add ord replId">
        <pc:chgData name="Nathan, Bobbie (HOU)" userId="S::bobbie.nathan@mahouse.gov::db892823-2b6e-4478-b216-25a0a8076df7" providerId="AD" clId="Web-{6CD03CF6-8ED9-2CAD-CF11-CEA7252FBACD}" dt="2025-07-21T17:53:19.605" v="74" actId="20577"/>
        <pc:sldMkLst>
          <pc:docMk/>
          <pc:sldMk cId="3916252927" sldId="336"/>
        </pc:sldMkLst>
        <pc:spChg chg="mod">
          <ac:chgData name="Nathan, Bobbie (HOU)" userId="S::bobbie.nathan@mahouse.gov::db892823-2b6e-4478-b216-25a0a8076df7" providerId="AD" clId="Web-{6CD03CF6-8ED9-2CAD-CF11-CEA7252FBACD}" dt="2025-07-21T17:53:19.605" v="74" actId="20577"/>
          <ac:spMkLst>
            <pc:docMk/>
            <pc:sldMk cId="3916252927" sldId="336"/>
            <ac:spMk id="2" creationId="{7191BE64-0C56-FCDF-00DE-0BC857103545}"/>
          </ac:spMkLst>
        </pc:spChg>
      </pc:sldChg>
      <pc:sldChg chg="addSp delSp modSp new mod setBg">
        <pc:chgData name="Nathan, Bobbie (HOU)" userId="S::bobbie.nathan@mahouse.gov::db892823-2b6e-4478-b216-25a0a8076df7" providerId="AD" clId="Web-{6CD03CF6-8ED9-2CAD-CF11-CEA7252FBACD}" dt="2025-07-21T18:37:49.828" v="356" actId="14100"/>
        <pc:sldMkLst>
          <pc:docMk/>
          <pc:sldMk cId="2405530512" sldId="337"/>
        </pc:sldMkLst>
        <pc:spChg chg="add mod">
          <ac:chgData name="Nathan, Bobbie (HOU)" userId="S::bobbie.nathan@mahouse.gov::db892823-2b6e-4478-b216-25a0a8076df7" providerId="AD" clId="Web-{6CD03CF6-8ED9-2CAD-CF11-CEA7252FBACD}" dt="2025-07-21T18:37:49.828" v="356" actId="14100"/>
          <ac:spMkLst>
            <pc:docMk/>
            <pc:sldMk cId="2405530512" sldId="337"/>
            <ac:spMk id="8" creationId="{4F54270C-5B3A-3CBB-EB34-8920FC619403}"/>
          </ac:spMkLst>
        </pc:spChg>
        <pc:picChg chg="add mod ord modCrop">
          <ac:chgData name="Nathan, Bobbie (HOU)" userId="S::bobbie.nathan@mahouse.gov::db892823-2b6e-4478-b216-25a0a8076df7" providerId="AD" clId="Web-{6CD03CF6-8ED9-2CAD-CF11-CEA7252FBACD}" dt="2025-07-21T18:31:53.305" v="297" actId="1076"/>
          <ac:picMkLst>
            <pc:docMk/>
            <pc:sldMk cId="2405530512" sldId="337"/>
            <ac:picMk id="6" creationId="{76C52B08-661E-46B9-BCEB-816F754CB90F}"/>
          </ac:picMkLst>
        </pc:picChg>
        <pc:picChg chg="add mod ord modCrop">
          <ac:chgData name="Nathan, Bobbie (HOU)" userId="S::bobbie.nathan@mahouse.gov::db892823-2b6e-4478-b216-25a0a8076df7" providerId="AD" clId="Web-{6CD03CF6-8ED9-2CAD-CF11-CEA7252FBACD}" dt="2025-07-21T18:31:59.931" v="298" actId="1076"/>
          <ac:picMkLst>
            <pc:docMk/>
            <pc:sldMk cId="2405530512" sldId="337"/>
            <ac:picMk id="7" creationId="{E8FF8E7A-FCBA-6D33-5D46-12D89D29DC25}"/>
          </ac:picMkLst>
        </pc:picChg>
      </pc:sldChg>
      <pc:sldChg chg="addSp delSp modSp add replId">
        <pc:chgData name="Nathan, Bobbie (HOU)" userId="S::bobbie.nathan@mahouse.gov::db892823-2b6e-4478-b216-25a0a8076df7" providerId="AD" clId="Web-{6CD03CF6-8ED9-2CAD-CF11-CEA7252FBACD}" dt="2025-07-21T18:38:02.563" v="357" actId="1076"/>
        <pc:sldMkLst>
          <pc:docMk/>
          <pc:sldMk cId="133380779" sldId="340"/>
        </pc:sldMkLst>
        <pc:spChg chg="add mod">
          <ac:chgData name="Nathan, Bobbie (HOU)" userId="S::bobbie.nathan@mahouse.gov::db892823-2b6e-4478-b216-25a0a8076df7" providerId="AD" clId="Web-{6CD03CF6-8ED9-2CAD-CF11-CEA7252FBACD}" dt="2025-07-21T18:38:02.563" v="357" actId="1076"/>
          <ac:spMkLst>
            <pc:docMk/>
            <pc:sldMk cId="133380779" sldId="340"/>
            <ac:spMk id="4" creationId="{8846B74C-9BA7-81D0-C004-BE0272EE9ACD}"/>
          </ac:spMkLst>
        </pc:spChg>
        <pc:picChg chg="add mod modCrop">
          <ac:chgData name="Nathan, Bobbie (HOU)" userId="S::bobbie.nathan@mahouse.gov::db892823-2b6e-4478-b216-25a0a8076df7" providerId="AD" clId="Web-{6CD03CF6-8ED9-2CAD-CF11-CEA7252FBACD}" dt="2025-07-21T18:32:31.572" v="307" actId="1076"/>
          <ac:picMkLst>
            <pc:docMk/>
            <pc:sldMk cId="133380779" sldId="340"/>
            <ac:picMk id="2" creationId="{5F851A0F-5E48-FD8F-7DF3-B22D94B8FEA1}"/>
          </ac:picMkLst>
        </pc:picChg>
        <pc:picChg chg="add mod modCrop">
          <ac:chgData name="Nathan, Bobbie (HOU)" userId="S::bobbie.nathan@mahouse.gov::db892823-2b6e-4478-b216-25a0a8076df7" providerId="AD" clId="Web-{6CD03CF6-8ED9-2CAD-CF11-CEA7252FBACD}" dt="2025-07-21T18:32:27.634" v="306" actId="1076"/>
          <ac:picMkLst>
            <pc:docMk/>
            <pc:sldMk cId="133380779" sldId="340"/>
            <ac:picMk id="3" creationId="{004C9AB9-86A2-2B9B-E5AC-722A7F1E7F89}"/>
          </ac:picMkLst>
        </pc:picChg>
      </pc:sldChg>
      <pc:sldChg chg="addSp delSp modSp add replId">
        <pc:chgData name="Nathan, Bobbie (HOU)" userId="S::bobbie.nathan@mahouse.gov::db892823-2b6e-4478-b216-25a0a8076df7" providerId="AD" clId="Web-{6CD03CF6-8ED9-2CAD-CF11-CEA7252FBACD}" dt="2025-07-21T18:40:14.378" v="379"/>
        <pc:sldMkLst>
          <pc:docMk/>
          <pc:sldMk cId="643728531" sldId="341"/>
        </pc:sldMkLst>
        <pc:spChg chg="mod">
          <ac:chgData name="Nathan, Bobbie (HOU)" userId="S::bobbie.nathan@mahouse.gov::db892823-2b6e-4478-b216-25a0a8076df7" providerId="AD" clId="Web-{6CD03CF6-8ED9-2CAD-CF11-CEA7252FBACD}" dt="2025-07-21T18:38:19.391" v="362" actId="14100"/>
          <ac:spMkLst>
            <pc:docMk/>
            <pc:sldMk cId="643728531" sldId="341"/>
            <ac:spMk id="4" creationId="{E1F22FEF-77B7-16B8-9D78-17F4AA1E8202}"/>
          </ac:spMkLst>
        </pc:spChg>
        <pc:picChg chg="add mod modCrop">
          <ac:chgData name="Nathan, Bobbie (HOU)" userId="S::bobbie.nathan@mahouse.gov::db892823-2b6e-4478-b216-25a0a8076df7" providerId="AD" clId="Web-{6CD03CF6-8ED9-2CAD-CF11-CEA7252FBACD}" dt="2025-07-21T18:40:14.378" v="379"/>
          <ac:picMkLst>
            <pc:docMk/>
            <pc:sldMk cId="643728531" sldId="341"/>
            <ac:picMk id="5" creationId="{5DDFEC15-A601-697B-49DE-F440BC19F2D1}"/>
          </ac:picMkLst>
        </pc:picChg>
        <pc:picChg chg="add mod modCrop">
          <ac:chgData name="Nathan, Bobbie (HOU)" userId="S::bobbie.nathan@mahouse.gov::db892823-2b6e-4478-b216-25a0a8076df7" providerId="AD" clId="Web-{6CD03CF6-8ED9-2CAD-CF11-CEA7252FBACD}" dt="2025-07-21T18:40:02.221" v="377"/>
          <ac:picMkLst>
            <pc:docMk/>
            <pc:sldMk cId="643728531" sldId="341"/>
            <ac:picMk id="6" creationId="{C7F527FB-BBE1-6BAD-41D6-D1F5E890CC67}"/>
          </ac:picMkLst>
        </pc:picChg>
      </pc:sldChg>
      <pc:sldChg chg="addSp delSp modSp add replId">
        <pc:chgData name="Nathan, Bobbie (HOU)" userId="S::bobbie.nathan@mahouse.gov::db892823-2b6e-4478-b216-25a0a8076df7" providerId="AD" clId="Web-{6CD03CF6-8ED9-2CAD-CF11-CEA7252FBACD}" dt="2025-07-21T18:38:47.141" v="368" actId="1076"/>
        <pc:sldMkLst>
          <pc:docMk/>
          <pc:sldMk cId="696833271" sldId="342"/>
        </pc:sldMkLst>
        <pc:spChg chg="mod">
          <ac:chgData name="Nathan, Bobbie (HOU)" userId="S::bobbie.nathan@mahouse.gov::db892823-2b6e-4478-b216-25a0a8076df7" providerId="AD" clId="Web-{6CD03CF6-8ED9-2CAD-CF11-CEA7252FBACD}" dt="2025-07-21T18:38:47.141" v="368" actId="1076"/>
          <ac:spMkLst>
            <pc:docMk/>
            <pc:sldMk cId="696833271" sldId="342"/>
            <ac:spMk id="4" creationId="{8F408994-44E0-7396-F634-C2EF0C7661C7}"/>
          </ac:spMkLst>
        </pc:spChg>
        <pc:picChg chg="add mod modCrop">
          <ac:chgData name="Nathan, Bobbie (HOU)" userId="S::bobbie.nathan@mahouse.gov::db892823-2b6e-4478-b216-25a0a8076df7" providerId="AD" clId="Web-{6CD03CF6-8ED9-2CAD-CF11-CEA7252FBACD}" dt="2025-07-21T18:27:46.644" v="253" actId="1076"/>
          <ac:picMkLst>
            <pc:docMk/>
            <pc:sldMk cId="696833271" sldId="342"/>
            <ac:picMk id="2" creationId="{08115A8A-2728-FA97-0828-D0FEBD6038C7}"/>
          </ac:picMkLst>
        </pc:picChg>
        <pc:picChg chg="add mod modCrop">
          <ac:chgData name="Nathan, Bobbie (HOU)" userId="S::bobbie.nathan@mahouse.gov::db892823-2b6e-4478-b216-25a0a8076df7" providerId="AD" clId="Web-{6CD03CF6-8ED9-2CAD-CF11-CEA7252FBACD}" dt="2025-07-21T18:28:41.380" v="261" actId="1076"/>
          <ac:picMkLst>
            <pc:docMk/>
            <pc:sldMk cId="696833271" sldId="342"/>
            <ac:picMk id="3" creationId="{157199D5-DC00-D7BD-3ED9-43A27AA3F675}"/>
          </ac:picMkLst>
        </pc:picChg>
      </pc:sldChg>
      <pc:sldChg chg="addSp delSp modSp add replId">
        <pc:chgData name="Nathan, Bobbie (HOU)" userId="S::bobbie.nathan@mahouse.gov::db892823-2b6e-4478-b216-25a0a8076df7" providerId="AD" clId="Web-{6CD03CF6-8ED9-2CAD-CF11-CEA7252FBACD}" dt="2025-07-21T18:38:56.845" v="373" actId="14100"/>
        <pc:sldMkLst>
          <pc:docMk/>
          <pc:sldMk cId="659350862" sldId="343"/>
        </pc:sldMkLst>
        <pc:spChg chg="mod">
          <ac:chgData name="Nathan, Bobbie (HOU)" userId="S::bobbie.nathan@mahouse.gov::db892823-2b6e-4478-b216-25a0a8076df7" providerId="AD" clId="Web-{6CD03CF6-8ED9-2CAD-CF11-CEA7252FBACD}" dt="2025-07-21T18:38:56.845" v="373" actId="14100"/>
          <ac:spMkLst>
            <pc:docMk/>
            <pc:sldMk cId="659350862" sldId="343"/>
            <ac:spMk id="4" creationId="{2A5F29E3-564C-F19A-58B5-18529C60A020}"/>
          </ac:spMkLst>
        </pc:spChg>
        <pc:picChg chg="add mod modCrop">
          <ac:chgData name="Nathan, Bobbie (HOU)" userId="S::bobbie.nathan@mahouse.gov::db892823-2b6e-4478-b216-25a0a8076df7" providerId="AD" clId="Web-{6CD03CF6-8ED9-2CAD-CF11-CEA7252FBACD}" dt="2025-07-21T18:29:49.256" v="270" actId="1076"/>
          <ac:picMkLst>
            <pc:docMk/>
            <pc:sldMk cId="659350862" sldId="343"/>
            <ac:picMk id="5" creationId="{4F44E352-B66A-B327-5617-78B2DCD086E0}"/>
          </ac:picMkLst>
        </pc:picChg>
      </pc:sldChg>
    </pc:docChg>
  </pc:docChgLst>
  <pc:docChgLst>
    <pc:chgData name="L'Heureux, Jennifer (HOU)" userId="S::jennifer.lheureux@mahouse.gov::b74aa9a6-2def-4898-b145-945e79a37c3c" providerId="AD" clId="Web-{89E9D7BB-DC02-E86B-24F8-545E3B1AD21F}"/>
    <pc:docChg chg="modSld">
      <pc:chgData name="L'Heureux, Jennifer (HOU)" userId="S::jennifer.lheureux@mahouse.gov::b74aa9a6-2def-4898-b145-945e79a37c3c" providerId="AD" clId="Web-{89E9D7BB-DC02-E86B-24F8-545E3B1AD21F}" dt="2025-04-03T17:19:06.708" v="12" actId="20577"/>
      <pc:docMkLst>
        <pc:docMk/>
      </pc:docMkLst>
      <pc:sldChg chg="modSp">
        <pc:chgData name="L'Heureux, Jennifer (HOU)" userId="S::jennifer.lheureux@mahouse.gov::b74aa9a6-2def-4898-b145-945e79a37c3c" providerId="AD" clId="Web-{89E9D7BB-DC02-E86B-24F8-545E3B1AD21F}" dt="2025-04-03T17:19:06.708" v="12" actId="20577"/>
        <pc:sldMkLst>
          <pc:docMk/>
          <pc:sldMk cId="1090195605" sldId="266"/>
        </pc:sldMkLst>
      </pc:sldChg>
    </pc:docChg>
  </pc:docChgLst>
  <pc:docChgLst>
    <pc:chgData name="Fernandez, Julianna (HOU)" userId="S::julianna.fernandez@mahouse.gov::44b923cb-84ad-45f2-8ca7-19d35277a875" providerId="AD" clId="Web-{097B8539-9278-1026-D28C-34748DE50B13}"/>
    <pc:docChg chg="addSld delSld modSld sldOrd modMainMaster">
      <pc:chgData name="Fernandez, Julianna (HOU)" userId="S::julianna.fernandez@mahouse.gov::44b923cb-84ad-45f2-8ca7-19d35277a875" providerId="AD" clId="Web-{097B8539-9278-1026-D28C-34748DE50B13}" dt="2025-07-22T14:45:57.991" v="2087" actId="20577"/>
      <pc:docMkLst>
        <pc:docMk/>
      </pc:docMkLst>
      <pc:sldChg chg="addSp modSp">
        <pc:chgData name="Fernandez, Julianna (HOU)" userId="S::julianna.fernandez@mahouse.gov::44b923cb-84ad-45f2-8ca7-19d35277a875" providerId="AD" clId="Web-{097B8539-9278-1026-D28C-34748DE50B13}" dt="2025-07-22T14:43:59.302" v="2036"/>
        <pc:sldMkLst>
          <pc:docMk/>
          <pc:sldMk cId="109857222" sldId="256"/>
        </pc:sldMkLst>
        <pc:spChg chg="add mod">
          <ac:chgData name="Fernandez, Julianna (HOU)" userId="S::julianna.fernandez@mahouse.gov::44b923cb-84ad-45f2-8ca7-19d35277a875" providerId="AD" clId="Web-{097B8539-9278-1026-D28C-34748DE50B13}" dt="2025-07-22T14:43:59.302" v="2036"/>
          <ac:spMkLst>
            <pc:docMk/>
            <pc:sldMk cId="109857222" sldId="256"/>
            <ac:spMk id="5" creationId="{CE57ECFC-1289-B175-4B04-D4BFE920FF26}"/>
          </ac:spMkLst>
        </pc:spChg>
      </pc:sldChg>
      <pc:sldChg chg="addSp delSp modSp">
        <pc:chgData name="Fernandez, Julianna (HOU)" userId="S::julianna.fernandez@mahouse.gov::44b923cb-84ad-45f2-8ca7-19d35277a875" providerId="AD" clId="Web-{097B8539-9278-1026-D28C-34748DE50B13}" dt="2025-07-22T14:45:57.991" v="2087" actId="20577"/>
        <pc:sldMkLst>
          <pc:docMk/>
          <pc:sldMk cId="73479007" sldId="258"/>
        </pc:sldMkLst>
        <pc:spChg chg="mod">
          <ac:chgData name="Fernandez, Julianna (HOU)" userId="S::julianna.fernandez@mahouse.gov::44b923cb-84ad-45f2-8ca7-19d35277a875" providerId="AD" clId="Web-{097B8539-9278-1026-D28C-34748DE50B13}" dt="2025-07-22T14:45:05.741" v="2056" actId="20577"/>
          <ac:spMkLst>
            <pc:docMk/>
            <pc:sldMk cId="73479007" sldId="258"/>
            <ac:spMk id="3" creationId="{F12E61D5-8368-1113-C72C-CBEE4E4CC02B}"/>
          </ac:spMkLst>
        </pc:spChg>
        <pc:spChg chg="add mod">
          <ac:chgData name="Fernandez, Julianna (HOU)" userId="S::julianna.fernandez@mahouse.gov::44b923cb-84ad-45f2-8ca7-19d35277a875" providerId="AD" clId="Web-{097B8539-9278-1026-D28C-34748DE50B13}" dt="2025-07-22T14:43:46.115" v="2035"/>
          <ac:spMkLst>
            <pc:docMk/>
            <pc:sldMk cId="73479007" sldId="258"/>
            <ac:spMk id="5" creationId="{04A84B44-142E-F35A-A26C-FDE5A98C6290}"/>
          </ac:spMkLst>
        </pc:spChg>
      </pc:sldChg>
      <pc:sldChg chg="addSp modSp">
        <pc:chgData name="Fernandez, Julianna (HOU)" userId="S::julianna.fernandez@mahouse.gov::44b923cb-84ad-45f2-8ca7-19d35277a875" providerId="AD" clId="Web-{097B8539-9278-1026-D28C-34748DE50B13}" dt="2025-07-22T14:43:59.302" v="2036"/>
        <pc:sldMkLst>
          <pc:docMk/>
          <pc:sldMk cId="926531841" sldId="280"/>
        </pc:sldMkLst>
        <pc:spChg chg="add mod">
          <ac:chgData name="Fernandez, Julianna (HOU)" userId="S::julianna.fernandez@mahouse.gov::44b923cb-84ad-45f2-8ca7-19d35277a875" providerId="AD" clId="Web-{097B8539-9278-1026-D28C-34748DE50B13}" dt="2025-07-22T14:43:59.302" v="2036"/>
          <ac:spMkLst>
            <pc:docMk/>
            <pc:sldMk cId="926531841" sldId="280"/>
            <ac:spMk id="3" creationId="{DF59433A-36D2-5E76-17BA-770E8A733B1D}"/>
          </ac:spMkLst>
        </pc:spChg>
      </pc:sldChg>
      <pc:sldChg chg="addSp modSp">
        <pc:chgData name="Fernandez, Julianna (HOU)" userId="S::julianna.fernandez@mahouse.gov::44b923cb-84ad-45f2-8ca7-19d35277a875" providerId="AD" clId="Web-{097B8539-9278-1026-D28C-34748DE50B13}" dt="2025-07-22T14:43:59.302" v="2036"/>
        <pc:sldMkLst>
          <pc:docMk/>
          <pc:sldMk cId="717777771" sldId="282"/>
        </pc:sldMkLst>
        <pc:spChg chg="add mod">
          <ac:chgData name="Fernandez, Julianna (HOU)" userId="S::julianna.fernandez@mahouse.gov::44b923cb-84ad-45f2-8ca7-19d35277a875" providerId="AD" clId="Web-{097B8539-9278-1026-D28C-34748DE50B13}" dt="2025-07-22T14:43:59.302" v="2036"/>
          <ac:spMkLst>
            <pc:docMk/>
            <pc:sldMk cId="717777771" sldId="282"/>
            <ac:spMk id="5" creationId="{42D01769-1B2C-9B43-C5E2-45300938D674}"/>
          </ac:spMkLst>
        </pc:spChg>
      </pc:sldChg>
      <pc:sldChg chg="addSp modSp">
        <pc:chgData name="Fernandez, Julianna (HOU)" userId="S::julianna.fernandez@mahouse.gov::44b923cb-84ad-45f2-8ca7-19d35277a875" providerId="AD" clId="Web-{097B8539-9278-1026-D28C-34748DE50B13}" dt="2025-07-22T14:43:59.302" v="2036"/>
        <pc:sldMkLst>
          <pc:docMk/>
          <pc:sldMk cId="3011197479" sldId="284"/>
        </pc:sldMkLst>
        <pc:spChg chg="add mod">
          <ac:chgData name="Fernandez, Julianna (HOU)" userId="S::julianna.fernandez@mahouse.gov::44b923cb-84ad-45f2-8ca7-19d35277a875" providerId="AD" clId="Web-{097B8539-9278-1026-D28C-34748DE50B13}" dt="2025-07-22T14:43:59.302" v="2036"/>
          <ac:spMkLst>
            <pc:docMk/>
            <pc:sldMk cId="3011197479" sldId="284"/>
            <ac:spMk id="3" creationId="{28A4B728-D4CF-2432-6746-78BAF7B909E0}"/>
          </ac:spMkLst>
        </pc:spChg>
      </pc:sldChg>
      <pc:sldChg chg="addSp modSp">
        <pc:chgData name="Fernandez, Julianna (HOU)" userId="S::julianna.fernandez@mahouse.gov::44b923cb-84ad-45f2-8ca7-19d35277a875" providerId="AD" clId="Web-{097B8539-9278-1026-D28C-34748DE50B13}" dt="2025-07-22T14:43:59.302" v="2036"/>
        <pc:sldMkLst>
          <pc:docMk/>
          <pc:sldMk cId="2971155534" sldId="285"/>
        </pc:sldMkLst>
        <pc:spChg chg="add mod">
          <ac:chgData name="Fernandez, Julianna (HOU)" userId="S::julianna.fernandez@mahouse.gov::44b923cb-84ad-45f2-8ca7-19d35277a875" providerId="AD" clId="Web-{097B8539-9278-1026-D28C-34748DE50B13}" dt="2025-07-22T14:43:59.302" v="2036"/>
          <ac:spMkLst>
            <pc:docMk/>
            <pc:sldMk cId="2971155534" sldId="285"/>
            <ac:spMk id="7" creationId="{22F2EA3C-F4F3-1E9F-0651-8261E23B6CBA}"/>
          </ac:spMkLst>
        </pc:spChg>
      </pc:sldChg>
      <pc:sldChg chg="addSp modSp">
        <pc:chgData name="Fernandez, Julianna (HOU)" userId="S::julianna.fernandez@mahouse.gov::44b923cb-84ad-45f2-8ca7-19d35277a875" providerId="AD" clId="Web-{097B8539-9278-1026-D28C-34748DE50B13}" dt="2025-07-22T14:43:59.302" v="2036"/>
        <pc:sldMkLst>
          <pc:docMk/>
          <pc:sldMk cId="2328888857" sldId="286"/>
        </pc:sldMkLst>
        <pc:spChg chg="mod">
          <ac:chgData name="Fernandez, Julianna (HOU)" userId="S::julianna.fernandez@mahouse.gov::44b923cb-84ad-45f2-8ca7-19d35277a875" providerId="AD" clId="Web-{097B8539-9278-1026-D28C-34748DE50B13}" dt="2025-07-21T18:25:32.255" v="1487" actId="20577"/>
          <ac:spMkLst>
            <pc:docMk/>
            <pc:sldMk cId="2328888857" sldId="286"/>
            <ac:spMk id="3" creationId="{41A2D533-A7F4-688E-8216-410DA2F5E76E}"/>
          </ac:spMkLst>
        </pc:spChg>
        <pc:spChg chg="add mod">
          <ac:chgData name="Fernandez, Julianna (HOU)" userId="S::julianna.fernandez@mahouse.gov::44b923cb-84ad-45f2-8ca7-19d35277a875" providerId="AD" clId="Web-{097B8539-9278-1026-D28C-34748DE50B13}" dt="2025-07-22T14:43:59.302" v="2036"/>
          <ac:spMkLst>
            <pc:docMk/>
            <pc:sldMk cId="2328888857" sldId="286"/>
            <ac:spMk id="5" creationId="{7391903D-3E50-CBE2-9A9F-A4D18E0394D9}"/>
          </ac:spMkLst>
        </pc:spChg>
      </pc:sldChg>
      <pc:sldChg chg="addSp modSp">
        <pc:chgData name="Fernandez, Julianna (HOU)" userId="S::julianna.fernandez@mahouse.gov::44b923cb-84ad-45f2-8ca7-19d35277a875" providerId="AD" clId="Web-{097B8539-9278-1026-D28C-34748DE50B13}" dt="2025-07-22T14:43:59.302" v="2036"/>
        <pc:sldMkLst>
          <pc:docMk/>
          <pc:sldMk cId="1210904870" sldId="287"/>
        </pc:sldMkLst>
        <pc:spChg chg="add mod">
          <ac:chgData name="Fernandez, Julianna (HOU)" userId="S::julianna.fernandez@mahouse.gov::44b923cb-84ad-45f2-8ca7-19d35277a875" providerId="AD" clId="Web-{097B8539-9278-1026-D28C-34748DE50B13}" dt="2025-07-22T14:43:59.302" v="2036"/>
          <ac:spMkLst>
            <pc:docMk/>
            <pc:sldMk cId="1210904870" sldId="287"/>
            <ac:spMk id="8" creationId="{C86CA103-D8A1-023B-578C-3557DAC98576}"/>
          </ac:spMkLst>
        </pc:spChg>
      </pc:sldChg>
      <pc:sldChg chg="addSp modSp">
        <pc:chgData name="Fernandez, Julianna (HOU)" userId="S::julianna.fernandez@mahouse.gov::44b923cb-84ad-45f2-8ca7-19d35277a875" providerId="AD" clId="Web-{097B8539-9278-1026-D28C-34748DE50B13}" dt="2025-07-22T14:43:59.302" v="2036"/>
        <pc:sldMkLst>
          <pc:docMk/>
          <pc:sldMk cId="3848407961" sldId="290"/>
        </pc:sldMkLst>
        <pc:spChg chg="add mod">
          <ac:chgData name="Fernandez, Julianna (HOU)" userId="S::julianna.fernandez@mahouse.gov::44b923cb-84ad-45f2-8ca7-19d35277a875" providerId="AD" clId="Web-{097B8539-9278-1026-D28C-34748DE50B13}" dt="2025-07-22T14:43:59.302" v="2036"/>
          <ac:spMkLst>
            <pc:docMk/>
            <pc:sldMk cId="3848407961" sldId="290"/>
            <ac:spMk id="5" creationId="{97CA8DA8-ACBD-12B0-0B6A-14CDCBDDECE2}"/>
          </ac:spMkLst>
        </pc:spChg>
      </pc:sldChg>
      <pc:sldChg chg="addSp modSp">
        <pc:chgData name="Fernandez, Julianna (HOU)" userId="S::julianna.fernandez@mahouse.gov::44b923cb-84ad-45f2-8ca7-19d35277a875" providerId="AD" clId="Web-{097B8539-9278-1026-D28C-34748DE50B13}" dt="2025-07-22T14:43:59.302" v="2036"/>
        <pc:sldMkLst>
          <pc:docMk/>
          <pc:sldMk cId="605398777" sldId="292"/>
        </pc:sldMkLst>
        <pc:spChg chg="add mod">
          <ac:chgData name="Fernandez, Julianna (HOU)" userId="S::julianna.fernandez@mahouse.gov::44b923cb-84ad-45f2-8ca7-19d35277a875" providerId="AD" clId="Web-{097B8539-9278-1026-D28C-34748DE50B13}" dt="2025-07-22T14:43:59.302" v="2036"/>
          <ac:spMkLst>
            <pc:docMk/>
            <pc:sldMk cId="605398777" sldId="292"/>
            <ac:spMk id="5" creationId="{C674AB3E-451F-247E-3BE9-D72FF492E824}"/>
          </ac:spMkLst>
        </pc:spChg>
      </pc:sldChg>
      <pc:sldChg chg="addSp modSp">
        <pc:chgData name="Fernandez, Julianna (HOU)" userId="S::julianna.fernandez@mahouse.gov::44b923cb-84ad-45f2-8ca7-19d35277a875" providerId="AD" clId="Web-{097B8539-9278-1026-D28C-34748DE50B13}" dt="2025-07-22T14:43:59.302" v="2036"/>
        <pc:sldMkLst>
          <pc:docMk/>
          <pc:sldMk cId="533899048" sldId="293"/>
        </pc:sldMkLst>
        <pc:spChg chg="add mod">
          <ac:chgData name="Fernandez, Julianna (HOU)" userId="S::julianna.fernandez@mahouse.gov::44b923cb-84ad-45f2-8ca7-19d35277a875" providerId="AD" clId="Web-{097B8539-9278-1026-D28C-34748DE50B13}" dt="2025-07-22T14:43:59.302" v="2036"/>
          <ac:spMkLst>
            <pc:docMk/>
            <pc:sldMk cId="533899048" sldId="293"/>
            <ac:spMk id="5" creationId="{CE92DFCF-E949-3619-10B9-981D2A453AC1}"/>
          </ac:spMkLst>
        </pc:spChg>
      </pc:sldChg>
      <pc:sldChg chg="addSp modSp">
        <pc:chgData name="Fernandez, Julianna (HOU)" userId="S::julianna.fernandez@mahouse.gov::44b923cb-84ad-45f2-8ca7-19d35277a875" providerId="AD" clId="Web-{097B8539-9278-1026-D28C-34748DE50B13}" dt="2025-07-22T14:43:59.302" v="2036"/>
        <pc:sldMkLst>
          <pc:docMk/>
          <pc:sldMk cId="3891812488" sldId="294"/>
        </pc:sldMkLst>
        <pc:spChg chg="add mod">
          <ac:chgData name="Fernandez, Julianna (HOU)" userId="S::julianna.fernandez@mahouse.gov::44b923cb-84ad-45f2-8ca7-19d35277a875" providerId="AD" clId="Web-{097B8539-9278-1026-D28C-34748DE50B13}" dt="2025-07-22T14:43:59.302" v="2036"/>
          <ac:spMkLst>
            <pc:docMk/>
            <pc:sldMk cId="3891812488" sldId="294"/>
            <ac:spMk id="8" creationId="{694A9F01-B635-2885-4361-695B73164857}"/>
          </ac:spMkLst>
        </pc:spChg>
      </pc:sldChg>
      <pc:sldChg chg="addSp modSp">
        <pc:chgData name="Fernandez, Julianna (HOU)" userId="S::julianna.fernandez@mahouse.gov::44b923cb-84ad-45f2-8ca7-19d35277a875" providerId="AD" clId="Web-{097B8539-9278-1026-D28C-34748DE50B13}" dt="2025-07-22T14:43:59.302" v="2036"/>
        <pc:sldMkLst>
          <pc:docMk/>
          <pc:sldMk cId="4139620769" sldId="295"/>
        </pc:sldMkLst>
        <pc:spChg chg="add mod">
          <ac:chgData name="Fernandez, Julianna (HOU)" userId="S::julianna.fernandez@mahouse.gov::44b923cb-84ad-45f2-8ca7-19d35277a875" providerId="AD" clId="Web-{097B8539-9278-1026-D28C-34748DE50B13}" dt="2025-07-22T14:43:59.302" v="2036"/>
          <ac:spMkLst>
            <pc:docMk/>
            <pc:sldMk cId="4139620769" sldId="295"/>
            <ac:spMk id="5" creationId="{1F4E44B3-BA6A-A5B2-DEB9-62130BF42D99}"/>
          </ac:spMkLst>
        </pc:spChg>
      </pc:sldChg>
      <pc:sldChg chg="addSp modSp">
        <pc:chgData name="Fernandez, Julianna (HOU)" userId="S::julianna.fernandez@mahouse.gov::44b923cb-84ad-45f2-8ca7-19d35277a875" providerId="AD" clId="Web-{097B8539-9278-1026-D28C-34748DE50B13}" dt="2025-07-22T14:43:59.302" v="2036"/>
        <pc:sldMkLst>
          <pc:docMk/>
          <pc:sldMk cId="73106553" sldId="296"/>
        </pc:sldMkLst>
        <pc:spChg chg="add mod">
          <ac:chgData name="Fernandez, Julianna (HOU)" userId="S::julianna.fernandez@mahouse.gov::44b923cb-84ad-45f2-8ca7-19d35277a875" providerId="AD" clId="Web-{097B8539-9278-1026-D28C-34748DE50B13}" dt="2025-07-22T14:43:59.302" v="2036"/>
          <ac:spMkLst>
            <pc:docMk/>
            <pc:sldMk cId="73106553" sldId="296"/>
            <ac:spMk id="3" creationId="{072E8E7B-6711-8581-2C24-7D3D1D16ED38}"/>
          </ac:spMkLst>
        </pc:spChg>
      </pc:sldChg>
      <pc:sldChg chg="addSp modSp">
        <pc:chgData name="Fernandez, Julianna (HOU)" userId="S::julianna.fernandez@mahouse.gov::44b923cb-84ad-45f2-8ca7-19d35277a875" providerId="AD" clId="Web-{097B8539-9278-1026-D28C-34748DE50B13}" dt="2025-07-22T14:43:59.302" v="2036"/>
        <pc:sldMkLst>
          <pc:docMk/>
          <pc:sldMk cId="3240199979" sldId="297"/>
        </pc:sldMkLst>
        <pc:spChg chg="mod">
          <ac:chgData name="Fernandez, Julianna (HOU)" userId="S::julianna.fernandez@mahouse.gov::44b923cb-84ad-45f2-8ca7-19d35277a875" providerId="AD" clId="Web-{097B8539-9278-1026-D28C-34748DE50B13}" dt="2025-07-21T17:44:54.799" v="64" actId="20577"/>
          <ac:spMkLst>
            <pc:docMk/>
            <pc:sldMk cId="3240199979" sldId="297"/>
            <ac:spMk id="2" creationId="{907A4285-BE39-9037-8937-27684EADAF36}"/>
          </ac:spMkLst>
        </pc:spChg>
        <pc:spChg chg="mod">
          <ac:chgData name="Fernandez, Julianna (HOU)" userId="S::julianna.fernandez@mahouse.gov::44b923cb-84ad-45f2-8ca7-19d35277a875" providerId="AD" clId="Web-{097B8539-9278-1026-D28C-34748DE50B13}" dt="2025-07-21T18:23:11.534" v="1479" actId="20577"/>
          <ac:spMkLst>
            <pc:docMk/>
            <pc:sldMk cId="3240199979" sldId="297"/>
            <ac:spMk id="3" creationId="{63FF2205-CAA5-844C-4B5E-AE947B6BF999}"/>
          </ac:spMkLst>
        </pc:spChg>
        <pc:spChg chg="add mod">
          <ac:chgData name="Fernandez, Julianna (HOU)" userId="S::julianna.fernandez@mahouse.gov::44b923cb-84ad-45f2-8ca7-19d35277a875" providerId="AD" clId="Web-{097B8539-9278-1026-D28C-34748DE50B13}" dt="2025-07-22T14:43:59.302" v="2036"/>
          <ac:spMkLst>
            <pc:docMk/>
            <pc:sldMk cId="3240199979" sldId="297"/>
            <ac:spMk id="5" creationId="{C858623E-C15A-CF0D-6E39-41349DA600C9}"/>
          </ac:spMkLst>
        </pc:spChg>
      </pc:sldChg>
      <pc:sldChg chg="addSp modSp">
        <pc:chgData name="Fernandez, Julianna (HOU)" userId="S::julianna.fernandez@mahouse.gov::44b923cb-84ad-45f2-8ca7-19d35277a875" providerId="AD" clId="Web-{097B8539-9278-1026-D28C-34748DE50B13}" dt="2025-07-22T14:43:59.302" v="2036"/>
        <pc:sldMkLst>
          <pc:docMk/>
          <pc:sldMk cId="3099437015" sldId="298"/>
        </pc:sldMkLst>
      </pc:sldChg>
      <pc:sldChg chg="addSp modSp">
        <pc:chgData name="Fernandez, Julianna (HOU)" userId="S::julianna.fernandez@mahouse.gov::44b923cb-84ad-45f2-8ca7-19d35277a875" providerId="AD" clId="Web-{097B8539-9278-1026-D28C-34748DE50B13}" dt="2025-07-22T14:43:59.302" v="2036"/>
        <pc:sldMkLst>
          <pc:docMk/>
          <pc:sldMk cId="1542986689" sldId="299"/>
        </pc:sldMkLst>
        <pc:spChg chg="mod">
          <ac:chgData name="Fernandez, Julianna (HOU)" userId="S::julianna.fernandez@mahouse.gov::44b923cb-84ad-45f2-8ca7-19d35277a875" providerId="AD" clId="Web-{097B8539-9278-1026-D28C-34748DE50B13}" dt="2025-07-21T17:44:57.892" v="67" actId="20577"/>
          <ac:spMkLst>
            <pc:docMk/>
            <pc:sldMk cId="1542986689" sldId="299"/>
            <ac:spMk id="2" creationId="{FA71E881-0322-13AC-FDD5-494ECE9DD6ED}"/>
          </ac:spMkLst>
        </pc:spChg>
        <pc:spChg chg="mod">
          <ac:chgData name="Fernandez, Julianna (HOU)" userId="S::julianna.fernandez@mahouse.gov::44b923cb-84ad-45f2-8ca7-19d35277a875" providerId="AD" clId="Web-{097B8539-9278-1026-D28C-34748DE50B13}" dt="2025-07-22T14:19:14.657" v="2024" actId="20577"/>
          <ac:spMkLst>
            <pc:docMk/>
            <pc:sldMk cId="1542986689" sldId="299"/>
            <ac:spMk id="3" creationId="{5ABE1AC9-192D-4C45-E1E9-360D53E1C8AE}"/>
          </ac:spMkLst>
        </pc:spChg>
        <pc:spChg chg="add mod">
          <ac:chgData name="Fernandez, Julianna (HOU)" userId="S::julianna.fernandez@mahouse.gov::44b923cb-84ad-45f2-8ca7-19d35277a875" providerId="AD" clId="Web-{097B8539-9278-1026-D28C-34748DE50B13}" dt="2025-07-22T14:43:59.302" v="2036"/>
          <ac:spMkLst>
            <pc:docMk/>
            <pc:sldMk cId="1542986689" sldId="299"/>
            <ac:spMk id="5" creationId="{CAAF3A96-9B15-4AE1-1028-703BE4065320}"/>
          </ac:spMkLst>
        </pc:spChg>
      </pc:sldChg>
      <pc:sldChg chg="addSp modSp">
        <pc:chgData name="Fernandez, Julianna (HOU)" userId="S::julianna.fernandez@mahouse.gov::44b923cb-84ad-45f2-8ca7-19d35277a875" providerId="AD" clId="Web-{097B8539-9278-1026-D28C-34748DE50B13}" dt="2025-07-22T14:43:59.302" v="2036"/>
        <pc:sldMkLst>
          <pc:docMk/>
          <pc:sldMk cId="193206928" sldId="300"/>
        </pc:sldMkLst>
      </pc:sldChg>
      <pc:sldChg chg="addSp modSp">
        <pc:chgData name="Fernandez, Julianna (HOU)" userId="S::julianna.fernandez@mahouse.gov::44b923cb-84ad-45f2-8ca7-19d35277a875" providerId="AD" clId="Web-{097B8539-9278-1026-D28C-34748DE50B13}" dt="2025-07-22T14:43:59.302" v="2036"/>
        <pc:sldMkLst>
          <pc:docMk/>
          <pc:sldMk cId="2242865351" sldId="301"/>
        </pc:sldMkLst>
        <pc:spChg chg="mod">
          <ac:chgData name="Fernandez, Julianna (HOU)" userId="S::julianna.fernandez@mahouse.gov::44b923cb-84ad-45f2-8ca7-19d35277a875" providerId="AD" clId="Web-{097B8539-9278-1026-D28C-34748DE50B13}" dt="2025-07-21T17:45:42.534" v="91" actId="20577"/>
          <ac:spMkLst>
            <pc:docMk/>
            <pc:sldMk cId="2242865351" sldId="301"/>
            <ac:spMk id="2" creationId="{4319E555-79D4-32E5-BD81-2BCF57A640A1}"/>
          </ac:spMkLst>
        </pc:spChg>
        <pc:spChg chg="mod">
          <ac:chgData name="Fernandez, Julianna (HOU)" userId="S::julianna.fernandez@mahouse.gov::44b923cb-84ad-45f2-8ca7-19d35277a875" providerId="AD" clId="Web-{097B8539-9278-1026-D28C-34748DE50B13}" dt="2025-07-22T14:09:45.025" v="1894" actId="20577"/>
          <ac:spMkLst>
            <pc:docMk/>
            <pc:sldMk cId="2242865351" sldId="301"/>
            <ac:spMk id="3" creationId="{FFC1E314-ADE5-B818-A2AB-2717917E7B55}"/>
          </ac:spMkLst>
        </pc:spChg>
        <pc:spChg chg="add mod">
          <ac:chgData name="Fernandez, Julianna (HOU)" userId="S::julianna.fernandez@mahouse.gov::44b923cb-84ad-45f2-8ca7-19d35277a875" providerId="AD" clId="Web-{097B8539-9278-1026-D28C-34748DE50B13}" dt="2025-07-22T14:43:59.302" v="2036"/>
          <ac:spMkLst>
            <pc:docMk/>
            <pc:sldMk cId="2242865351" sldId="301"/>
            <ac:spMk id="5" creationId="{799B5F40-B743-7746-B05D-A2749F6DCADD}"/>
          </ac:spMkLst>
        </pc:spChg>
      </pc:sldChg>
      <pc:sldChg chg="del">
        <pc:chgData name="Fernandez, Julianna (HOU)" userId="S::julianna.fernandez@mahouse.gov::44b923cb-84ad-45f2-8ca7-19d35277a875" providerId="AD" clId="Web-{097B8539-9278-1026-D28C-34748DE50B13}" dt="2025-07-21T17:56:33.293" v="265"/>
        <pc:sldMkLst>
          <pc:docMk/>
          <pc:sldMk cId="2471763630" sldId="302"/>
        </pc:sldMkLst>
      </pc:sldChg>
      <pc:sldChg chg="addSp modSp ord">
        <pc:chgData name="Fernandez, Julianna (HOU)" userId="S::julianna.fernandez@mahouse.gov::44b923cb-84ad-45f2-8ca7-19d35277a875" providerId="AD" clId="Web-{097B8539-9278-1026-D28C-34748DE50B13}" dt="2025-07-22T14:43:59.302" v="2036"/>
        <pc:sldMkLst>
          <pc:docMk/>
          <pc:sldMk cId="4015704636" sldId="303"/>
        </pc:sldMkLst>
        <pc:spChg chg="mod">
          <ac:chgData name="Fernandez, Julianna (HOU)" userId="S::julianna.fernandez@mahouse.gov::44b923cb-84ad-45f2-8ca7-19d35277a875" providerId="AD" clId="Web-{097B8539-9278-1026-D28C-34748DE50B13}" dt="2025-07-22T14:24:08.052" v="2025" actId="20577"/>
          <ac:spMkLst>
            <pc:docMk/>
            <pc:sldMk cId="4015704636" sldId="303"/>
            <ac:spMk id="2" creationId="{1B545598-8228-D2A4-57C6-41E8442F27DF}"/>
          </ac:spMkLst>
        </pc:spChg>
        <pc:spChg chg="mod">
          <ac:chgData name="Fernandez, Julianna (HOU)" userId="S::julianna.fernandez@mahouse.gov::44b923cb-84ad-45f2-8ca7-19d35277a875" providerId="AD" clId="Web-{097B8539-9278-1026-D28C-34748DE50B13}" dt="2025-07-22T14:24:28.115" v="2033" actId="20577"/>
          <ac:spMkLst>
            <pc:docMk/>
            <pc:sldMk cId="4015704636" sldId="303"/>
            <ac:spMk id="3" creationId="{3A0E6DB7-85DC-A41D-F2F5-AFB8B5B5123D}"/>
          </ac:spMkLst>
        </pc:spChg>
        <pc:spChg chg="add mod">
          <ac:chgData name="Fernandez, Julianna (HOU)" userId="S::julianna.fernandez@mahouse.gov::44b923cb-84ad-45f2-8ca7-19d35277a875" providerId="AD" clId="Web-{097B8539-9278-1026-D28C-34748DE50B13}" dt="2025-07-22T14:43:59.302" v="2036"/>
          <ac:spMkLst>
            <pc:docMk/>
            <pc:sldMk cId="4015704636" sldId="303"/>
            <ac:spMk id="5" creationId="{4BBA55BC-E86F-679C-003C-715618528907}"/>
          </ac:spMkLst>
        </pc:spChg>
      </pc:sldChg>
      <pc:sldChg chg="addSp modSp">
        <pc:chgData name="Fernandez, Julianna (HOU)" userId="S::julianna.fernandez@mahouse.gov::44b923cb-84ad-45f2-8ca7-19d35277a875" providerId="AD" clId="Web-{097B8539-9278-1026-D28C-34748DE50B13}" dt="2025-07-22T14:43:59.302" v="2036"/>
        <pc:sldMkLst>
          <pc:docMk/>
          <pc:sldMk cId="3490708740" sldId="304"/>
        </pc:sldMkLst>
        <pc:spChg chg="mod">
          <ac:chgData name="Fernandez, Julianna (HOU)" userId="S::julianna.fernandez@mahouse.gov::44b923cb-84ad-45f2-8ca7-19d35277a875" providerId="AD" clId="Web-{097B8539-9278-1026-D28C-34748DE50B13}" dt="2025-07-22T14:14:37.451" v="2013" actId="1076"/>
          <ac:spMkLst>
            <pc:docMk/>
            <pc:sldMk cId="3490708740" sldId="304"/>
            <ac:spMk id="3" creationId="{A639C0E0-29E9-9C72-4BFE-6B423CC34DD0}"/>
          </ac:spMkLst>
        </pc:spChg>
        <pc:spChg chg="add mod">
          <ac:chgData name="Fernandez, Julianna (HOU)" userId="S::julianna.fernandez@mahouse.gov::44b923cb-84ad-45f2-8ca7-19d35277a875" providerId="AD" clId="Web-{097B8539-9278-1026-D28C-34748DE50B13}" dt="2025-07-22T14:43:59.302" v="2036"/>
          <ac:spMkLst>
            <pc:docMk/>
            <pc:sldMk cId="3490708740" sldId="304"/>
            <ac:spMk id="7" creationId="{A7D880A7-1E4C-D977-AC63-2BC186B709D9}"/>
          </ac:spMkLst>
        </pc:spChg>
        <pc:spChg chg="mod">
          <ac:chgData name="Fernandez, Julianna (HOU)" userId="S::julianna.fernandez@mahouse.gov::44b923cb-84ad-45f2-8ca7-19d35277a875" providerId="AD" clId="Web-{097B8539-9278-1026-D28C-34748DE50B13}" dt="2025-07-22T14:14:49.029" v="2015" actId="1076"/>
          <ac:spMkLst>
            <pc:docMk/>
            <pc:sldMk cId="3490708740" sldId="304"/>
            <ac:spMk id="8" creationId="{20D7B4DA-440F-EEDE-13CB-CD59588B04B4}"/>
          </ac:spMkLst>
        </pc:spChg>
        <pc:spChg chg="mod">
          <ac:chgData name="Fernandez, Julianna (HOU)" userId="S::julianna.fernandez@mahouse.gov::44b923cb-84ad-45f2-8ca7-19d35277a875" providerId="AD" clId="Web-{097B8539-9278-1026-D28C-34748DE50B13}" dt="2025-07-22T14:14:32.779" v="2012" actId="1076"/>
          <ac:spMkLst>
            <pc:docMk/>
            <pc:sldMk cId="3490708740" sldId="304"/>
            <ac:spMk id="9" creationId="{DAA382EA-FE6C-5B73-5813-435659698936}"/>
          </ac:spMkLst>
        </pc:spChg>
      </pc:sldChg>
      <pc:sldChg chg="addSp modSp">
        <pc:chgData name="Fernandez, Julianna (HOU)" userId="S::julianna.fernandez@mahouse.gov::44b923cb-84ad-45f2-8ca7-19d35277a875" providerId="AD" clId="Web-{097B8539-9278-1026-D28C-34748DE50B13}" dt="2025-07-22T14:43:59.302" v="2036"/>
        <pc:sldMkLst>
          <pc:docMk/>
          <pc:sldMk cId="2312256790" sldId="305"/>
        </pc:sldMkLst>
        <pc:spChg chg="add mod">
          <ac:chgData name="Fernandez, Julianna (HOU)" userId="S::julianna.fernandez@mahouse.gov::44b923cb-84ad-45f2-8ca7-19d35277a875" providerId="AD" clId="Web-{097B8539-9278-1026-D28C-34748DE50B13}" dt="2025-07-22T14:43:59.302" v="2036"/>
          <ac:spMkLst>
            <pc:docMk/>
            <pc:sldMk cId="2312256790" sldId="305"/>
            <ac:spMk id="3" creationId="{C39E65FB-97C2-F229-6E62-20E0137148F7}"/>
          </ac:spMkLst>
        </pc:spChg>
      </pc:sldChg>
      <pc:sldChg chg="addSp modSp">
        <pc:chgData name="Fernandez, Julianna (HOU)" userId="S::julianna.fernandez@mahouse.gov::44b923cb-84ad-45f2-8ca7-19d35277a875" providerId="AD" clId="Web-{097B8539-9278-1026-D28C-34748DE50B13}" dt="2025-07-22T14:43:59.302" v="2036"/>
        <pc:sldMkLst>
          <pc:docMk/>
          <pc:sldMk cId="4095458557" sldId="306"/>
        </pc:sldMkLst>
        <pc:spChg chg="add mod">
          <ac:chgData name="Fernandez, Julianna (HOU)" userId="S::julianna.fernandez@mahouse.gov::44b923cb-84ad-45f2-8ca7-19d35277a875" providerId="AD" clId="Web-{097B8539-9278-1026-D28C-34748DE50B13}" dt="2025-07-22T14:43:59.302" v="2036"/>
          <ac:spMkLst>
            <pc:docMk/>
            <pc:sldMk cId="4095458557" sldId="306"/>
            <ac:spMk id="3" creationId="{559D8260-0F1B-C5AC-EC13-D9237E1A680C}"/>
          </ac:spMkLst>
        </pc:spChg>
      </pc:sldChg>
      <pc:sldChg chg="addSp modSp">
        <pc:chgData name="Fernandez, Julianna (HOU)" userId="S::julianna.fernandez@mahouse.gov::44b923cb-84ad-45f2-8ca7-19d35277a875" providerId="AD" clId="Web-{097B8539-9278-1026-D28C-34748DE50B13}" dt="2025-07-22T14:43:59.302" v="2036"/>
        <pc:sldMkLst>
          <pc:docMk/>
          <pc:sldMk cId="2233086953" sldId="307"/>
        </pc:sldMkLst>
        <pc:spChg chg="add mod">
          <ac:chgData name="Fernandez, Julianna (HOU)" userId="S::julianna.fernandez@mahouse.gov::44b923cb-84ad-45f2-8ca7-19d35277a875" providerId="AD" clId="Web-{097B8539-9278-1026-D28C-34748DE50B13}" dt="2025-07-22T14:43:59.302" v="2036"/>
          <ac:spMkLst>
            <pc:docMk/>
            <pc:sldMk cId="2233086953" sldId="307"/>
            <ac:spMk id="3" creationId="{01BE6C0B-2BAB-B976-9253-FD451C342A90}"/>
          </ac:spMkLst>
        </pc:spChg>
      </pc:sldChg>
      <pc:sldChg chg="addSp modSp">
        <pc:chgData name="Fernandez, Julianna (HOU)" userId="S::julianna.fernandez@mahouse.gov::44b923cb-84ad-45f2-8ca7-19d35277a875" providerId="AD" clId="Web-{097B8539-9278-1026-D28C-34748DE50B13}" dt="2025-07-22T14:43:59.302" v="2036"/>
        <pc:sldMkLst>
          <pc:docMk/>
          <pc:sldMk cId="2240265365" sldId="308"/>
        </pc:sldMkLst>
        <pc:spChg chg="add mod">
          <ac:chgData name="Fernandez, Julianna (HOU)" userId="S::julianna.fernandez@mahouse.gov::44b923cb-84ad-45f2-8ca7-19d35277a875" providerId="AD" clId="Web-{097B8539-9278-1026-D28C-34748DE50B13}" dt="2025-07-22T14:43:59.302" v="2036"/>
          <ac:spMkLst>
            <pc:docMk/>
            <pc:sldMk cId="2240265365" sldId="308"/>
            <ac:spMk id="3" creationId="{0DB5075E-CA56-B781-9AE4-60F1495613A1}"/>
          </ac:spMkLst>
        </pc:spChg>
      </pc:sldChg>
      <pc:sldChg chg="addSp modSp">
        <pc:chgData name="Fernandez, Julianna (HOU)" userId="S::julianna.fernandez@mahouse.gov::44b923cb-84ad-45f2-8ca7-19d35277a875" providerId="AD" clId="Web-{097B8539-9278-1026-D28C-34748DE50B13}" dt="2025-07-22T14:43:59.302" v="2036"/>
        <pc:sldMkLst>
          <pc:docMk/>
          <pc:sldMk cId="3334322271" sldId="309"/>
        </pc:sldMkLst>
        <pc:spChg chg="add mod">
          <ac:chgData name="Fernandez, Julianna (HOU)" userId="S::julianna.fernandez@mahouse.gov::44b923cb-84ad-45f2-8ca7-19d35277a875" providerId="AD" clId="Web-{097B8539-9278-1026-D28C-34748DE50B13}" dt="2025-07-22T14:43:59.302" v="2036"/>
          <ac:spMkLst>
            <pc:docMk/>
            <pc:sldMk cId="3334322271" sldId="309"/>
            <ac:spMk id="3" creationId="{B5EA8149-3C8D-DC5F-1FED-FDE7AFE80B97}"/>
          </ac:spMkLst>
        </pc:spChg>
      </pc:sldChg>
      <pc:sldChg chg="addSp modSp">
        <pc:chgData name="Fernandez, Julianna (HOU)" userId="S::julianna.fernandez@mahouse.gov::44b923cb-84ad-45f2-8ca7-19d35277a875" providerId="AD" clId="Web-{097B8539-9278-1026-D28C-34748DE50B13}" dt="2025-07-22T14:43:59.302" v="2036"/>
        <pc:sldMkLst>
          <pc:docMk/>
          <pc:sldMk cId="1972443108" sldId="310"/>
        </pc:sldMkLst>
        <pc:spChg chg="add mod">
          <ac:chgData name="Fernandez, Julianna (HOU)" userId="S::julianna.fernandez@mahouse.gov::44b923cb-84ad-45f2-8ca7-19d35277a875" providerId="AD" clId="Web-{097B8539-9278-1026-D28C-34748DE50B13}" dt="2025-07-22T14:43:59.302" v="2036"/>
          <ac:spMkLst>
            <pc:docMk/>
            <pc:sldMk cId="1972443108" sldId="310"/>
            <ac:spMk id="3" creationId="{CB7400DE-7DC3-DF7B-DD0B-0520742AFC47}"/>
          </ac:spMkLst>
        </pc:spChg>
      </pc:sldChg>
      <pc:sldChg chg="addSp modSp">
        <pc:chgData name="Fernandez, Julianna (HOU)" userId="S::julianna.fernandez@mahouse.gov::44b923cb-84ad-45f2-8ca7-19d35277a875" providerId="AD" clId="Web-{097B8539-9278-1026-D28C-34748DE50B13}" dt="2025-07-22T14:43:59.302" v="2036"/>
        <pc:sldMkLst>
          <pc:docMk/>
          <pc:sldMk cId="146806871" sldId="312"/>
        </pc:sldMkLst>
        <pc:spChg chg="add mod">
          <ac:chgData name="Fernandez, Julianna (HOU)" userId="S::julianna.fernandez@mahouse.gov::44b923cb-84ad-45f2-8ca7-19d35277a875" providerId="AD" clId="Web-{097B8539-9278-1026-D28C-34748DE50B13}" dt="2025-07-22T14:43:59.302" v="2036"/>
          <ac:spMkLst>
            <pc:docMk/>
            <pc:sldMk cId="146806871" sldId="312"/>
            <ac:spMk id="5" creationId="{B9E845BA-0E62-F95A-48C3-9DB81057B51B}"/>
          </ac:spMkLst>
        </pc:spChg>
      </pc:sldChg>
      <pc:sldChg chg="del">
        <pc:chgData name="Fernandez, Julianna (HOU)" userId="S::julianna.fernandez@mahouse.gov::44b923cb-84ad-45f2-8ca7-19d35277a875" providerId="AD" clId="Web-{097B8539-9278-1026-D28C-34748DE50B13}" dt="2025-07-22T14:02:29.863" v="1504"/>
        <pc:sldMkLst>
          <pc:docMk/>
          <pc:sldMk cId="2959415334" sldId="314"/>
        </pc:sldMkLst>
      </pc:sldChg>
      <pc:sldChg chg="addSp modSp">
        <pc:chgData name="Fernandez, Julianna (HOU)" userId="S::julianna.fernandez@mahouse.gov::44b923cb-84ad-45f2-8ca7-19d35277a875" providerId="AD" clId="Web-{097B8539-9278-1026-D28C-34748DE50B13}" dt="2025-07-22T14:43:59.302" v="2036"/>
        <pc:sldMkLst>
          <pc:docMk/>
          <pc:sldMk cId="2713307261" sldId="315"/>
        </pc:sldMkLst>
        <pc:spChg chg="add mod">
          <ac:chgData name="Fernandez, Julianna (HOU)" userId="S::julianna.fernandez@mahouse.gov::44b923cb-84ad-45f2-8ca7-19d35277a875" providerId="AD" clId="Web-{097B8539-9278-1026-D28C-34748DE50B13}" dt="2025-07-22T14:43:59.302" v="2036"/>
          <ac:spMkLst>
            <pc:docMk/>
            <pc:sldMk cId="2713307261" sldId="315"/>
            <ac:spMk id="5" creationId="{A6A73DC8-4D33-6660-320F-0D76FBCEDC66}"/>
          </ac:spMkLst>
        </pc:spChg>
      </pc:sldChg>
      <pc:sldChg chg="addSp modSp">
        <pc:chgData name="Fernandez, Julianna (HOU)" userId="S::julianna.fernandez@mahouse.gov::44b923cb-84ad-45f2-8ca7-19d35277a875" providerId="AD" clId="Web-{097B8539-9278-1026-D28C-34748DE50B13}" dt="2025-07-22T14:43:59.302" v="2036"/>
        <pc:sldMkLst>
          <pc:docMk/>
          <pc:sldMk cId="383150529" sldId="317"/>
        </pc:sldMkLst>
        <pc:spChg chg="add mod">
          <ac:chgData name="Fernandez, Julianna (HOU)" userId="S::julianna.fernandez@mahouse.gov::44b923cb-84ad-45f2-8ca7-19d35277a875" providerId="AD" clId="Web-{097B8539-9278-1026-D28C-34748DE50B13}" dt="2025-07-22T14:43:59.302" v="2036"/>
          <ac:spMkLst>
            <pc:docMk/>
            <pc:sldMk cId="383150529" sldId="317"/>
            <ac:spMk id="5" creationId="{C8506118-B975-B1D9-3FCB-D470BB723620}"/>
          </ac:spMkLst>
        </pc:spChg>
      </pc:sldChg>
      <pc:sldChg chg="addSp modSp">
        <pc:chgData name="Fernandez, Julianna (HOU)" userId="S::julianna.fernandez@mahouse.gov::44b923cb-84ad-45f2-8ca7-19d35277a875" providerId="AD" clId="Web-{097B8539-9278-1026-D28C-34748DE50B13}" dt="2025-07-22T14:43:59.302" v="2036"/>
        <pc:sldMkLst>
          <pc:docMk/>
          <pc:sldMk cId="2387930469" sldId="318"/>
        </pc:sldMkLst>
        <pc:spChg chg="add mod">
          <ac:chgData name="Fernandez, Julianna (HOU)" userId="S::julianna.fernandez@mahouse.gov::44b923cb-84ad-45f2-8ca7-19d35277a875" providerId="AD" clId="Web-{097B8539-9278-1026-D28C-34748DE50B13}" dt="2025-07-22T14:43:59.302" v="2036"/>
          <ac:spMkLst>
            <pc:docMk/>
            <pc:sldMk cId="2387930469" sldId="318"/>
            <ac:spMk id="3" creationId="{D0AB9B91-4EEF-63FA-1E74-07FD6E5F746B}"/>
          </ac:spMkLst>
        </pc:spChg>
      </pc:sldChg>
      <pc:sldChg chg="addSp modSp">
        <pc:chgData name="Fernandez, Julianna (HOU)" userId="S::julianna.fernandez@mahouse.gov::44b923cb-84ad-45f2-8ca7-19d35277a875" providerId="AD" clId="Web-{097B8539-9278-1026-D28C-34748DE50B13}" dt="2025-07-22T14:43:59.302" v="2036"/>
        <pc:sldMkLst>
          <pc:docMk/>
          <pc:sldMk cId="2202454676" sldId="319"/>
        </pc:sldMkLst>
        <pc:spChg chg="add mod">
          <ac:chgData name="Fernandez, Julianna (HOU)" userId="S::julianna.fernandez@mahouse.gov::44b923cb-84ad-45f2-8ca7-19d35277a875" providerId="AD" clId="Web-{097B8539-9278-1026-D28C-34748DE50B13}" dt="2025-07-22T14:43:59.302" v="2036"/>
          <ac:spMkLst>
            <pc:docMk/>
            <pc:sldMk cId="2202454676" sldId="319"/>
            <ac:spMk id="5" creationId="{A4C7570A-4B18-383D-6F40-7DC6E9B43CFA}"/>
          </ac:spMkLst>
        </pc:spChg>
      </pc:sldChg>
      <pc:sldChg chg="addSp modSp">
        <pc:chgData name="Fernandez, Julianna (HOU)" userId="S::julianna.fernandez@mahouse.gov::44b923cb-84ad-45f2-8ca7-19d35277a875" providerId="AD" clId="Web-{097B8539-9278-1026-D28C-34748DE50B13}" dt="2025-07-22T14:43:59.302" v="2036"/>
        <pc:sldMkLst>
          <pc:docMk/>
          <pc:sldMk cId="3368660466" sldId="320"/>
        </pc:sldMkLst>
        <pc:spChg chg="mod">
          <ac:chgData name="Fernandez, Julianna (HOU)" userId="S::julianna.fernandez@mahouse.gov::44b923cb-84ad-45f2-8ca7-19d35277a875" providerId="AD" clId="Web-{097B8539-9278-1026-D28C-34748DE50B13}" dt="2025-07-21T18:28:21.914" v="1488" actId="20577"/>
          <ac:spMkLst>
            <pc:docMk/>
            <pc:sldMk cId="3368660466" sldId="320"/>
            <ac:spMk id="3" creationId="{BF8AE5DE-B096-E5C8-59E3-6E145504493F}"/>
          </ac:spMkLst>
        </pc:spChg>
        <pc:spChg chg="add mod">
          <ac:chgData name="Fernandez, Julianna (HOU)" userId="S::julianna.fernandez@mahouse.gov::44b923cb-84ad-45f2-8ca7-19d35277a875" providerId="AD" clId="Web-{097B8539-9278-1026-D28C-34748DE50B13}" dt="2025-07-22T14:43:59.302" v="2036"/>
          <ac:spMkLst>
            <pc:docMk/>
            <pc:sldMk cId="3368660466" sldId="320"/>
            <ac:spMk id="5" creationId="{891A0862-E4A7-35E1-B239-EE0B1ED3A67E}"/>
          </ac:spMkLst>
        </pc:spChg>
      </pc:sldChg>
      <pc:sldChg chg="addSp modSp">
        <pc:chgData name="Fernandez, Julianna (HOU)" userId="S::julianna.fernandez@mahouse.gov::44b923cb-84ad-45f2-8ca7-19d35277a875" providerId="AD" clId="Web-{097B8539-9278-1026-D28C-34748DE50B13}" dt="2025-07-22T14:43:59.302" v="2036"/>
        <pc:sldMkLst>
          <pc:docMk/>
          <pc:sldMk cId="1493104775" sldId="321"/>
        </pc:sldMkLst>
        <pc:spChg chg="add mod">
          <ac:chgData name="Fernandez, Julianna (HOU)" userId="S::julianna.fernandez@mahouse.gov::44b923cb-84ad-45f2-8ca7-19d35277a875" providerId="AD" clId="Web-{097B8539-9278-1026-D28C-34748DE50B13}" dt="2025-07-22T14:43:59.302" v="2036"/>
          <ac:spMkLst>
            <pc:docMk/>
            <pc:sldMk cId="1493104775" sldId="321"/>
            <ac:spMk id="5" creationId="{FF663E24-A3E1-DF9B-8D4C-F159FDCFBA9E}"/>
          </ac:spMkLst>
        </pc:spChg>
      </pc:sldChg>
      <pc:sldChg chg="addSp modSp">
        <pc:chgData name="Fernandez, Julianna (HOU)" userId="S::julianna.fernandez@mahouse.gov::44b923cb-84ad-45f2-8ca7-19d35277a875" providerId="AD" clId="Web-{097B8539-9278-1026-D28C-34748DE50B13}" dt="2025-07-22T14:43:59.302" v="2036"/>
        <pc:sldMkLst>
          <pc:docMk/>
          <pc:sldMk cId="1790914915" sldId="322"/>
        </pc:sldMkLst>
        <pc:spChg chg="add mod">
          <ac:chgData name="Fernandez, Julianna (HOU)" userId="S::julianna.fernandez@mahouse.gov::44b923cb-84ad-45f2-8ca7-19d35277a875" providerId="AD" clId="Web-{097B8539-9278-1026-D28C-34748DE50B13}" dt="2025-07-22T14:43:59.302" v="2036"/>
          <ac:spMkLst>
            <pc:docMk/>
            <pc:sldMk cId="1790914915" sldId="322"/>
            <ac:spMk id="5" creationId="{2B269DDE-4C75-0070-918D-81AEBA309AE1}"/>
          </ac:spMkLst>
        </pc:spChg>
      </pc:sldChg>
      <pc:sldChg chg="addSp modSp">
        <pc:chgData name="Fernandez, Julianna (HOU)" userId="S::julianna.fernandez@mahouse.gov::44b923cb-84ad-45f2-8ca7-19d35277a875" providerId="AD" clId="Web-{097B8539-9278-1026-D28C-34748DE50B13}" dt="2025-07-22T14:43:59.302" v="2036"/>
        <pc:sldMkLst>
          <pc:docMk/>
          <pc:sldMk cId="1245530445" sldId="323"/>
        </pc:sldMkLst>
        <pc:spChg chg="add mod">
          <ac:chgData name="Fernandez, Julianna (HOU)" userId="S::julianna.fernandez@mahouse.gov::44b923cb-84ad-45f2-8ca7-19d35277a875" providerId="AD" clId="Web-{097B8539-9278-1026-D28C-34748DE50B13}" dt="2025-07-22T14:43:59.302" v="2036"/>
          <ac:spMkLst>
            <pc:docMk/>
            <pc:sldMk cId="1245530445" sldId="323"/>
            <ac:spMk id="3" creationId="{70DD1D6C-717A-BA95-6F08-3AB9567C1210}"/>
          </ac:spMkLst>
        </pc:spChg>
      </pc:sldChg>
      <pc:sldChg chg="addSp modSp">
        <pc:chgData name="Fernandez, Julianna (HOU)" userId="S::julianna.fernandez@mahouse.gov::44b923cb-84ad-45f2-8ca7-19d35277a875" providerId="AD" clId="Web-{097B8539-9278-1026-D28C-34748DE50B13}" dt="2025-07-22T14:43:59.302" v="2036"/>
        <pc:sldMkLst>
          <pc:docMk/>
          <pc:sldMk cId="1879831094" sldId="324"/>
        </pc:sldMkLst>
        <pc:spChg chg="add mod">
          <ac:chgData name="Fernandez, Julianna (HOU)" userId="S::julianna.fernandez@mahouse.gov::44b923cb-84ad-45f2-8ca7-19d35277a875" providerId="AD" clId="Web-{097B8539-9278-1026-D28C-34748DE50B13}" dt="2025-07-22T14:43:59.302" v="2036"/>
          <ac:spMkLst>
            <pc:docMk/>
            <pc:sldMk cId="1879831094" sldId="324"/>
            <ac:spMk id="5" creationId="{1D8CEBAD-BCE4-DF9A-8F6E-4AB423F546BC}"/>
          </ac:spMkLst>
        </pc:spChg>
      </pc:sldChg>
      <pc:sldChg chg="addSp modSp">
        <pc:chgData name="Fernandez, Julianna (HOU)" userId="S::julianna.fernandez@mahouse.gov::44b923cb-84ad-45f2-8ca7-19d35277a875" providerId="AD" clId="Web-{097B8539-9278-1026-D28C-34748DE50B13}" dt="2025-07-22T14:43:59.302" v="2036"/>
        <pc:sldMkLst>
          <pc:docMk/>
          <pc:sldMk cId="3200547389" sldId="325"/>
        </pc:sldMkLst>
        <pc:spChg chg="add mod">
          <ac:chgData name="Fernandez, Julianna (HOU)" userId="S::julianna.fernandez@mahouse.gov::44b923cb-84ad-45f2-8ca7-19d35277a875" providerId="AD" clId="Web-{097B8539-9278-1026-D28C-34748DE50B13}" dt="2025-07-22T14:43:59.302" v="2036"/>
          <ac:spMkLst>
            <pc:docMk/>
            <pc:sldMk cId="3200547389" sldId="325"/>
            <ac:spMk id="5" creationId="{BC33728A-27D6-F8A9-D4DB-1730B6369532}"/>
          </ac:spMkLst>
        </pc:spChg>
      </pc:sldChg>
      <pc:sldChg chg="addSp delSp modSp">
        <pc:chgData name="Fernandez, Julianna (HOU)" userId="S::julianna.fernandez@mahouse.gov::44b923cb-84ad-45f2-8ca7-19d35277a875" providerId="AD" clId="Web-{097B8539-9278-1026-D28C-34748DE50B13}" dt="2025-07-22T14:43:59.302" v="2036"/>
        <pc:sldMkLst>
          <pc:docMk/>
          <pc:sldMk cId="4196557514" sldId="326"/>
        </pc:sldMkLst>
        <pc:spChg chg="add mod">
          <ac:chgData name="Fernandez, Julianna (HOU)" userId="S::julianna.fernandez@mahouse.gov::44b923cb-84ad-45f2-8ca7-19d35277a875" providerId="AD" clId="Web-{097B8539-9278-1026-D28C-34748DE50B13}" dt="2025-07-22T14:43:59.302" v="2036"/>
          <ac:spMkLst>
            <pc:docMk/>
            <pc:sldMk cId="4196557514" sldId="326"/>
            <ac:spMk id="5" creationId="{A0B82CF8-530D-DE62-358B-CFD034C45D11}"/>
          </ac:spMkLst>
        </pc:spChg>
        <pc:spChg chg="add mod">
          <ac:chgData name="Fernandez, Julianna (HOU)" userId="S::julianna.fernandez@mahouse.gov::44b923cb-84ad-45f2-8ca7-19d35277a875" providerId="AD" clId="Web-{097B8539-9278-1026-D28C-34748DE50B13}" dt="2025-07-21T18:28:58.008" v="1492" actId="1076"/>
          <ac:spMkLst>
            <pc:docMk/>
            <pc:sldMk cId="4196557514" sldId="326"/>
            <ac:spMk id="8" creationId="{D0470017-DCB7-9015-098D-E428EB4B122E}"/>
          </ac:spMkLst>
        </pc:spChg>
      </pc:sldChg>
      <pc:sldChg chg="addSp modSp">
        <pc:chgData name="Fernandez, Julianna (HOU)" userId="S::julianna.fernandez@mahouse.gov::44b923cb-84ad-45f2-8ca7-19d35277a875" providerId="AD" clId="Web-{097B8539-9278-1026-D28C-34748DE50B13}" dt="2025-07-22T14:43:59.302" v="2036"/>
        <pc:sldMkLst>
          <pc:docMk/>
          <pc:sldMk cId="250836534" sldId="327"/>
        </pc:sldMkLst>
        <pc:spChg chg="add mod">
          <ac:chgData name="Fernandez, Julianna (HOU)" userId="S::julianna.fernandez@mahouse.gov::44b923cb-84ad-45f2-8ca7-19d35277a875" providerId="AD" clId="Web-{097B8539-9278-1026-D28C-34748DE50B13}" dt="2025-07-22T14:43:59.302" v="2036"/>
          <ac:spMkLst>
            <pc:docMk/>
            <pc:sldMk cId="250836534" sldId="327"/>
            <ac:spMk id="7" creationId="{08F384D2-BFA9-2774-C3EE-BAF31B5AF2D7}"/>
          </ac:spMkLst>
        </pc:spChg>
      </pc:sldChg>
      <pc:sldChg chg="addSp modSp">
        <pc:chgData name="Fernandez, Julianna (HOU)" userId="S::julianna.fernandez@mahouse.gov::44b923cb-84ad-45f2-8ca7-19d35277a875" providerId="AD" clId="Web-{097B8539-9278-1026-D28C-34748DE50B13}" dt="2025-07-22T14:43:59.302" v="2036"/>
        <pc:sldMkLst>
          <pc:docMk/>
          <pc:sldMk cId="3554912832" sldId="328"/>
        </pc:sldMkLst>
        <pc:spChg chg="add mod">
          <ac:chgData name="Fernandez, Julianna (HOU)" userId="S::julianna.fernandez@mahouse.gov::44b923cb-84ad-45f2-8ca7-19d35277a875" providerId="AD" clId="Web-{097B8539-9278-1026-D28C-34748DE50B13}" dt="2025-07-22T14:43:59.302" v="2036"/>
          <ac:spMkLst>
            <pc:docMk/>
            <pc:sldMk cId="3554912832" sldId="328"/>
            <ac:spMk id="7" creationId="{A798FD83-BD72-DC59-E3EA-46B79E284058}"/>
          </ac:spMkLst>
        </pc:spChg>
      </pc:sldChg>
      <pc:sldChg chg="addSp modSp">
        <pc:chgData name="Fernandez, Julianna (HOU)" userId="S::julianna.fernandez@mahouse.gov::44b923cb-84ad-45f2-8ca7-19d35277a875" providerId="AD" clId="Web-{097B8539-9278-1026-D28C-34748DE50B13}" dt="2025-07-22T14:43:59.302" v="2036"/>
        <pc:sldMkLst>
          <pc:docMk/>
          <pc:sldMk cId="521845704" sldId="329"/>
        </pc:sldMkLst>
        <pc:spChg chg="add mod">
          <ac:chgData name="Fernandez, Julianna (HOU)" userId="S::julianna.fernandez@mahouse.gov::44b923cb-84ad-45f2-8ca7-19d35277a875" providerId="AD" clId="Web-{097B8539-9278-1026-D28C-34748DE50B13}" dt="2025-07-22T14:43:59.302" v="2036"/>
          <ac:spMkLst>
            <pc:docMk/>
            <pc:sldMk cId="521845704" sldId="329"/>
            <ac:spMk id="7" creationId="{EBE99CA3-C515-FE88-033A-7F9A62104BB5}"/>
          </ac:spMkLst>
        </pc:spChg>
      </pc:sldChg>
      <pc:sldChg chg="addSp modSp">
        <pc:chgData name="Fernandez, Julianna (HOU)" userId="S::julianna.fernandez@mahouse.gov::44b923cb-84ad-45f2-8ca7-19d35277a875" providerId="AD" clId="Web-{097B8539-9278-1026-D28C-34748DE50B13}" dt="2025-07-22T14:43:59.302" v="2036"/>
        <pc:sldMkLst>
          <pc:docMk/>
          <pc:sldMk cId="3999310405" sldId="330"/>
        </pc:sldMkLst>
        <pc:spChg chg="add mod">
          <ac:chgData name="Fernandez, Julianna (HOU)" userId="S::julianna.fernandez@mahouse.gov::44b923cb-84ad-45f2-8ca7-19d35277a875" providerId="AD" clId="Web-{097B8539-9278-1026-D28C-34748DE50B13}" dt="2025-07-22T14:43:59.302" v="2036"/>
          <ac:spMkLst>
            <pc:docMk/>
            <pc:sldMk cId="3999310405" sldId="330"/>
            <ac:spMk id="5" creationId="{5E9041B1-5E12-6CAA-EDAD-19F3B3CB0BA8}"/>
          </ac:spMkLst>
        </pc:spChg>
      </pc:sldChg>
      <pc:sldChg chg="addSp modSp">
        <pc:chgData name="Fernandez, Julianna (HOU)" userId="S::julianna.fernandez@mahouse.gov::44b923cb-84ad-45f2-8ca7-19d35277a875" providerId="AD" clId="Web-{097B8539-9278-1026-D28C-34748DE50B13}" dt="2025-07-22T14:43:59.302" v="2036"/>
        <pc:sldMkLst>
          <pc:docMk/>
          <pc:sldMk cId="4159016545" sldId="331"/>
        </pc:sldMkLst>
        <pc:spChg chg="add mod">
          <ac:chgData name="Fernandez, Julianna (HOU)" userId="S::julianna.fernandez@mahouse.gov::44b923cb-84ad-45f2-8ca7-19d35277a875" providerId="AD" clId="Web-{097B8539-9278-1026-D28C-34748DE50B13}" dt="2025-07-22T14:43:59.302" v="2036"/>
          <ac:spMkLst>
            <pc:docMk/>
            <pc:sldMk cId="4159016545" sldId="331"/>
            <ac:spMk id="5" creationId="{EC11F15E-35F4-49DA-2F09-E4E099D8EBC9}"/>
          </ac:spMkLst>
        </pc:spChg>
      </pc:sldChg>
      <pc:sldChg chg="addSp modSp">
        <pc:chgData name="Fernandez, Julianna (HOU)" userId="S::julianna.fernandez@mahouse.gov::44b923cb-84ad-45f2-8ca7-19d35277a875" providerId="AD" clId="Web-{097B8539-9278-1026-D28C-34748DE50B13}" dt="2025-07-22T14:43:59.302" v="2036"/>
        <pc:sldMkLst>
          <pc:docMk/>
          <pc:sldMk cId="1068637906" sldId="332"/>
        </pc:sldMkLst>
        <pc:spChg chg="add mod">
          <ac:chgData name="Fernandez, Julianna (HOU)" userId="S::julianna.fernandez@mahouse.gov::44b923cb-84ad-45f2-8ca7-19d35277a875" providerId="AD" clId="Web-{097B8539-9278-1026-D28C-34748DE50B13}" dt="2025-07-22T14:43:59.302" v="2036"/>
          <ac:spMkLst>
            <pc:docMk/>
            <pc:sldMk cId="1068637906" sldId="332"/>
            <ac:spMk id="5" creationId="{F429A84E-8AEA-0CCA-A94B-E4994EDF29DD}"/>
          </ac:spMkLst>
        </pc:spChg>
      </pc:sldChg>
      <pc:sldChg chg="addSp modSp">
        <pc:chgData name="Fernandez, Julianna (HOU)" userId="S::julianna.fernandez@mahouse.gov::44b923cb-84ad-45f2-8ca7-19d35277a875" providerId="AD" clId="Web-{097B8539-9278-1026-D28C-34748DE50B13}" dt="2025-07-22T14:43:59.302" v="2036"/>
        <pc:sldMkLst>
          <pc:docMk/>
          <pc:sldMk cId="142620656" sldId="333"/>
        </pc:sldMkLst>
        <pc:spChg chg="add mod">
          <ac:chgData name="Fernandez, Julianna (HOU)" userId="S::julianna.fernandez@mahouse.gov::44b923cb-84ad-45f2-8ca7-19d35277a875" providerId="AD" clId="Web-{097B8539-9278-1026-D28C-34748DE50B13}" dt="2025-07-22T14:43:59.302" v="2036"/>
          <ac:spMkLst>
            <pc:docMk/>
            <pc:sldMk cId="142620656" sldId="333"/>
            <ac:spMk id="7" creationId="{4E73B4AE-36DB-D7B1-52B9-8B2C0654090E}"/>
          </ac:spMkLst>
        </pc:spChg>
      </pc:sldChg>
      <pc:sldChg chg="addSp modSp add ord replId">
        <pc:chgData name="Fernandez, Julianna (HOU)" userId="S::julianna.fernandez@mahouse.gov::44b923cb-84ad-45f2-8ca7-19d35277a875" providerId="AD" clId="Web-{097B8539-9278-1026-D28C-34748DE50B13}" dt="2025-07-22T14:43:59.302" v="2036"/>
        <pc:sldMkLst>
          <pc:docMk/>
          <pc:sldMk cId="614399656" sldId="334"/>
        </pc:sldMkLst>
        <pc:spChg chg="mod">
          <ac:chgData name="Fernandez, Julianna (HOU)" userId="S::julianna.fernandez@mahouse.gov::44b923cb-84ad-45f2-8ca7-19d35277a875" providerId="AD" clId="Web-{097B8539-9278-1026-D28C-34748DE50B13}" dt="2025-07-21T17:44:23.767" v="4" actId="20577"/>
          <ac:spMkLst>
            <pc:docMk/>
            <pc:sldMk cId="614399656" sldId="334"/>
            <ac:spMk id="2" creationId="{AE9E24C8-4B97-0946-9E27-AB68C95CA4FA}"/>
          </ac:spMkLst>
        </pc:spChg>
        <pc:spChg chg="mod">
          <ac:chgData name="Fernandez, Julianna (HOU)" userId="S::julianna.fernandez@mahouse.gov::44b923cb-84ad-45f2-8ca7-19d35277a875" providerId="AD" clId="Web-{097B8539-9278-1026-D28C-34748DE50B13}" dt="2025-07-21T18:14:53.043" v="776" actId="20577"/>
          <ac:spMkLst>
            <pc:docMk/>
            <pc:sldMk cId="614399656" sldId="334"/>
            <ac:spMk id="3" creationId="{B36B7AFB-3482-51FD-AE7B-80498625F1BB}"/>
          </ac:spMkLst>
        </pc:spChg>
        <pc:spChg chg="add mod">
          <ac:chgData name="Fernandez, Julianna (HOU)" userId="S::julianna.fernandez@mahouse.gov::44b923cb-84ad-45f2-8ca7-19d35277a875" providerId="AD" clId="Web-{097B8539-9278-1026-D28C-34748DE50B13}" dt="2025-07-22T14:43:59.302" v="2036"/>
          <ac:spMkLst>
            <pc:docMk/>
            <pc:sldMk cId="614399656" sldId="334"/>
            <ac:spMk id="5" creationId="{A1E25878-31CF-30E4-6AF8-14E97258FFA2}"/>
          </ac:spMkLst>
        </pc:spChg>
      </pc:sldChg>
      <pc:sldChg chg="addSp modSp">
        <pc:chgData name="Fernandez, Julianna (HOU)" userId="S::julianna.fernandez@mahouse.gov::44b923cb-84ad-45f2-8ca7-19d35277a875" providerId="AD" clId="Web-{097B8539-9278-1026-D28C-34748DE50B13}" dt="2025-07-22T14:43:59.302" v="2036"/>
        <pc:sldMkLst>
          <pc:docMk/>
          <pc:sldMk cId="3916252927" sldId="336"/>
        </pc:sldMkLst>
        <pc:spChg chg="add mod">
          <ac:chgData name="Fernandez, Julianna (HOU)" userId="S::julianna.fernandez@mahouse.gov::44b923cb-84ad-45f2-8ca7-19d35277a875" providerId="AD" clId="Web-{097B8539-9278-1026-D28C-34748DE50B13}" dt="2025-07-22T14:43:59.302" v="2036"/>
          <ac:spMkLst>
            <pc:docMk/>
            <pc:sldMk cId="3916252927" sldId="336"/>
            <ac:spMk id="3" creationId="{DF269BE1-F164-84C8-6984-48D4816960CB}"/>
          </ac:spMkLst>
        </pc:spChg>
      </pc:sldChg>
      <pc:sldChg chg="addSp modSp">
        <pc:chgData name="Fernandez, Julianna (HOU)" userId="S::julianna.fernandez@mahouse.gov::44b923cb-84ad-45f2-8ca7-19d35277a875" providerId="AD" clId="Web-{097B8539-9278-1026-D28C-34748DE50B13}" dt="2025-07-22T14:43:59.302" v="2036"/>
        <pc:sldMkLst>
          <pc:docMk/>
          <pc:sldMk cId="2405530512" sldId="337"/>
        </pc:sldMkLst>
        <pc:spChg chg="add mod">
          <ac:chgData name="Fernandez, Julianna (HOU)" userId="S::julianna.fernandez@mahouse.gov::44b923cb-84ad-45f2-8ca7-19d35277a875" providerId="AD" clId="Web-{097B8539-9278-1026-D28C-34748DE50B13}" dt="2025-07-22T14:43:59.302" v="2036"/>
          <ac:spMkLst>
            <pc:docMk/>
            <pc:sldMk cId="2405530512" sldId="337"/>
            <ac:spMk id="2" creationId="{4E14532E-676F-64EB-F4F5-79C54F65E498}"/>
          </ac:spMkLst>
        </pc:spChg>
      </pc:sldChg>
      <pc:sldChg chg="modSp add del replId">
        <pc:chgData name="Fernandez, Julianna (HOU)" userId="S::julianna.fernandez@mahouse.gov::44b923cb-84ad-45f2-8ca7-19d35277a875" providerId="AD" clId="Web-{097B8539-9278-1026-D28C-34748DE50B13}" dt="2025-07-21T18:11:35.165" v="662"/>
        <pc:sldMkLst>
          <pc:docMk/>
          <pc:sldMk cId="3565364172" sldId="338"/>
        </pc:sldMkLst>
      </pc:sldChg>
      <pc:sldChg chg="add del replId">
        <pc:chgData name="Fernandez, Julianna (HOU)" userId="S::julianna.fernandez@mahouse.gov::44b923cb-84ad-45f2-8ca7-19d35277a875" providerId="AD" clId="Web-{097B8539-9278-1026-D28C-34748DE50B13}" dt="2025-07-21T18:21:59.549" v="1418"/>
        <pc:sldMkLst>
          <pc:docMk/>
          <pc:sldMk cId="1758206244" sldId="339"/>
        </pc:sldMkLst>
      </pc:sldChg>
      <pc:sldChg chg="addSp modSp">
        <pc:chgData name="Fernandez, Julianna (HOU)" userId="S::julianna.fernandez@mahouse.gov::44b923cb-84ad-45f2-8ca7-19d35277a875" providerId="AD" clId="Web-{097B8539-9278-1026-D28C-34748DE50B13}" dt="2025-07-22T14:43:59.302" v="2036"/>
        <pc:sldMkLst>
          <pc:docMk/>
          <pc:sldMk cId="133380779" sldId="340"/>
        </pc:sldMkLst>
        <pc:spChg chg="add mod">
          <ac:chgData name="Fernandez, Julianna (HOU)" userId="S::julianna.fernandez@mahouse.gov::44b923cb-84ad-45f2-8ca7-19d35277a875" providerId="AD" clId="Web-{097B8539-9278-1026-D28C-34748DE50B13}" dt="2025-07-22T14:43:59.302" v="2036"/>
          <ac:spMkLst>
            <pc:docMk/>
            <pc:sldMk cId="133380779" sldId="340"/>
            <ac:spMk id="5" creationId="{487315B1-FB8E-A9FD-FBAB-4C7B55539B4F}"/>
          </ac:spMkLst>
        </pc:spChg>
      </pc:sldChg>
      <pc:sldChg chg="addSp modSp">
        <pc:chgData name="Fernandez, Julianna (HOU)" userId="S::julianna.fernandez@mahouse.gov::44b923cb-84ad-45f2-8ca7-19d35277a875" providerId="AD" clId="Web-{097B8539-9278-1026-D28C-34748DE50B13}" dt="2025-07-22T14:43:59.302" v="2036"/>
        <pc:sldMkLst>
          <pc:docMk/>
          <pc:sldMk cId="643728531" sldId="341"/>
        </pc:sldMkLst>
        <pc:spChg chg="add mod">
          <ac:chgData name="Fernandez, Julianna (HOU)" userId="S::julianna.fernandez@mahouse.gov::44b923cb-84ad-45f2-8ca7-19d35277a875" providerId="AD" clId="Web-{097B8539-9278-1026-D28C-34748DE50B13}" dt="2025-07-22T14:43:59.302" v="2036"/>
          <ac:spMkLst>
            <pc:docMk/>
            <pc:sldMk cId="643728531" sldId="341"/>
            <ac:spMk id="2" creationId="{6D2F1352-9804-C7D2-161E-E3E3C990B298}"/>
          </ac:spMkLst>
        </pc:spChg>
      </pc:sldChg>
      <pc:sldChg chg="addSp modSp">
        <pc:chgData name="Fernandez, Julianna (HOU)" userId="S::julianna.fernandez@mahouse.gov::44b923cb-84ad-45f2-8ca7-19d35277a875" providerId="AD" clId="Web-{097B8539-9278-1026-D28C-34748DE50B13}" dt="2025-07-22T14:43:59.302" v="2036"/>
        <pc:sldMkLst>
          <pc:docMk/>
          <pc:sldMk cId="696833271" sldId="342"/>
        </pc:sldMkLst>
        <pc:spChg chg="add mod">
          <ac:chgData name="Fernandez, Julianna (HOU)" userId="S::julianna.fernandez@mahouse.gov::44b923cb-84ad-45f2-8ca7-19d35277a875" providerId="AD" clId="Web-{097B8539-9278-1026-D28C-34748DE50B13}" dt="2025-07-22T14:43:59.302" v="2036"/>
          <ac:spMkLst>
            <pc:docMk/>
            <pc:sldMk cId="696833271" sldId="342"/>
            <ac:spMk id="5" creationId="{7CEEA5BC-0D98-3190-7140-B87CB88BEE0B}"/>
          </ac:spMkLst>
        </pc:spChg>
      </pc:sldChg>
      <pc:sldChg chg="addSp modSp">
        <pc:chgData name="Fernandez, Julianna (HOU)" userId="S::julianna.fernandez@mahouse.gov::44b923cb-84ad-45f2-8ca7-19d35277a875" providerId="AD" clId="Web-{097B8539-9278-1026-D28C-34748DE50B13}" dt="2025-07-22T14:43:59.302" v="2036"/>
        <pc:sldMkLst>
          <pc:docMk/>
          <pc:sldMk cId="659350862" sldId="343"/>
        </pc:sldMkLst>
        <pc:spChg chg="add mod">
          <ac:chgData name="Fernandez, Julianna (HOU)" userId="S::julianna.fernandez@mahouse.gov::44b923cb-84ad-45f2-8ca7-19d35277a875" providerId="AD" clId="Web-{097B8539-9278-1026-D28C-34748DE50B13}" dt="2025-07-22T14:43:59.302" v="2036"/>
          <ac:spMkLst>
            <pc:docMk/>
            <pc:sldMk cId="659350862" sldId="343"/>
            <ac:spMk id="2" creationId="{57067273-5F12-BB94-0DAE-66012F31CA8B}"/>
          </ac:spMkLst>
        </pc:spChg>
      </pc:sldChg>
      <pc:sldChg chg="addSp delSp modSp add replId">
        <pc:chgData name="Fernandez, Julianna (HOU)" userId="S::julianna.fernandez@mahouse.gov::44b923cb-84ad-45f2-8ca7-19d35277a875" providerId="AD" clId="Web-{097B8539-9278-1026-D28C-34748DE50B13}" dt="2025-07-22T14:43:59.302" v="2036"/>
        <pc:sldMkLst>
          <pc:docMk/>
          <pc:sldMk cId="24395864" sldId="344"/>
        </pc:sldMkLst>
        <pc:spChg chg="add mod">
          <ac:chgData name="Fernandez, Julianna (HOU)" userId="S::julianna.fernandez@mahouse.gov::44b923cb-84ad-45f2-8ca7-19d35277a875" providerId="AD" clId="Web-{097B8539-9278-1026-D28C-34748DE50B13}" dt="2025-07-22T14:43:59.302" v="2036"/>
          <ac:spMkLst>
            <pc:docMk/>
            <pc:sldMk cId="24395864" sldId="344"/>
            <ac:spMk id="9" creationId="{D19C6080-4EF0-FA10-BA58-6F0215C648AA}"/>
          </ac:spMkLst>
        </pc:spChg>
      </pc:sldChg>
      <pc:sldChg chg="addSp modSp add replId">
        <pc:chgData name="Fernandez, Julianna (HOU)" userId="S::julianna.fernandez@mahouse.gov::44b923cb-84ad-45f2-8ca7-19d35277a875" providerId="AD" clId="Web-{097B8539-9278-1026-D28C-34748DE50B13}" dt="2025-07-22T14:43:59.302" v="2036"/>
        <pc:sldMkLst>
          <pc:docMk/>
          <pc:sldMk cId="354070193" sldId="345"/>
        </pc:sldMkLst>
        <pc:spChg chg="mod">
          <ac:chgData name="Fernandez, Julianna (HOU)" userId="S::julianna.fernandez@mahouse.gov::44b923cb-84ad-45f2-8ca7-19d35277a875" providerId="AD" clId="Web-{097B8539-9278-1026-D28C-34748DE50B13}" dt="2025-07-22T14:11:00.651" v="2009" actId="20577"/>
          <ac:spMkLst>
            <pc:docMk/>
            <pc:sldMk cId="354070193" sldId="345"/>
            <ac:spMk id="3" creationId="{75DE9DD4-EB54-3D1D-73F9-956D2D645EC7}"/>
          </ac:spMkLst>
        </pc:spChg>
        <pc:spChg chg="add mod">
          <ac:chgData name="Fernandez, Julianna (HOU)" userId="S::julianna.fernandez@mahouse.gov::44b923cb-84ad-45f2-8ca7-19d35277a875" providerId="AD" clId="Web-{097B8539-9278-1026-D28C-34748DE50B13}" dt="2025-07-22T14:43:59.302" v="2036"/>
          <ac:spMkLst>
            <pc:docMk/>
            <pc:sldMk cId="354070193" sldId="345"/>
            <ac:spMk id="5" creationId="{CD6CABB4-90E7-2F2A-35BD-BE9986A02731}"/>
          </ac:spMkLst>
        </pc:spChg>
      </pc:sldChg>
      <pc:sldChg chg="addSp modSp">
        <pc:chgData name="Fernandez, Julianna (HOU)" userId="S::julianna.fernandez@mahouse.gov::44b923cb-84ad-45f2-8ca7-19d35277a875" providerId="AD" clId="Web-{097B8539-9278-1026-D28C-34748DE50B13}" dt="2025-07-22T14:43:59.302" v="2036"/>
        <pc:sldMkLst>
          <pc:docMk/>
          <pc:sldMk cId="1027671811" sldId="346"/>
        </pc:sldMkLst>
        <pc:spChg chg="add mod">
          <ac:chgData name="Fernandez, Julianna (HOU)" userId="S::julianna.fernandez@mahouse.gov::44b923cb-84ad-45f2-8ca7-19d35277a875" providerId="AD" clId="Web-{097B8539-9278-1026-D28C-34748DE50B13}" dt="2025-07-22T14:43:59.302" v="2036"/>
          <ac:spMkLst>
            <pc:docMk/>
            <pc:sldMk cId="1027671811" sldId="346"/>
            <ac:spMk id="7" creationId="{B10B0B1B-1661-BFF0-F71D-B5EB5561ED55}"/>
          </ac:spMkLst>
        </pc:spChg>
      </pc:sldChg>
      <pc:sldMasterChg chg="mod modSldLayout">
        <pc:chgData name="Fernandez, Julianna (HOU)" userId="S::julianna.fernandez@mahouse.gov::44b923cb-84ad-45f2-8ca7-19d35277a875" providerId="AD" clId="Web-{097B8539-9278-1026-D28C-34748DE50B13}" dt="2025-07-22T14:44:02.287" v="2037"/>
        <pc:sldMasterMkLst>
          <pc:docMk/>
          <pc:sldMasterMk cId="2460954070" sldId="2147483660"/>
        </pc:sldMasterMkLst>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2385387890" sldId="2147483661"/>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949138452" sldId="2147483662"/>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2591524520" sldId="2147483663"/>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1203092039" sldId="2147483664"/>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3733172339" sldId="2147483665"/>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3210312558" sldId="2147483666"/>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3146388984" sldId="2147483667"/>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3171841454" sldId="2147483668"/>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1718958274" sldId="2147483669"/>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2202905451" sldId="2147483670"/>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3479445657" sldId="2147483671"/>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3061734814" sldId="2147483672"/>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3128724830" sldId="2147483673"/>
          </pc:sldLayoutMkLst>
        </pc:sldLayoutChg>
        <pc:sldLayoutChg chg="mod">
          <pc:chgData name="Fernandez, Julianna (HOU)" userId="S::julianna.fernandez@mahouse.gov::44b923cb-84ad-45f2-8ca7-19d35277a875" providerId="AD" clId="Web-{097B8539-9278-1026-D28C-34748DE50B13}" dt="2025-07-22T14:44:02.287" v="2037"/>
          <pc:sldLayoutMkLst>
            <pc:docMk/>
            <pc:sldMasterMk cId="2460954070" sldId="2147483660"/>
            <pc:sldLayoutMk cId="3515403745" sldId="2147483674"/>
          </pc:sldLayoutMkLst>
        </pc:sldLayoutChg>
      </pc:sldMasterChg>
    </pc:docChg>
  </pc:docChgLst>
  <pc:docChgLst>
    <pc:chgData name="Halal, Victoria (SEN)" userId="S::victoria.halal@masenate.gov::3242d694-90d0-4757-9372-51b7579e1459" providerId="AD" clId="Web-{11E32BBC-C6BF-966C-8E51-0B995AE1A72B}"/>
    <pc:docChg chg="mod delSld modSld">
      <pc:chgData name="Halal, Victoria (SEN)" userId="S::victoria.halal@masenate.gov::3242d694-90d0-4757-9372-51b7579e1459" providerId="AD" clId="Web-{11E32BBC-C6BF-966C-8E51-0B995AE1A72B}" dt="2025-07-22T16:30:05.355" v="3"/>
      <pc:docMkLst>
        <pc:docMk/>
      </pc:docMkLst>
      <pc:sldChg chg="del">
        <pc:chgData name="Halal, Victoria (SEN)" userId="S::victoria.halal@masenate.gov::3242d694-90d0-4757-9372-51b7579e1459" providerId="AD" clId="Web-{11E32BBC-C6BF-966C-8E51-0B995AE1A72B}" dt="2025-07-22T16:21:36.991" v="0"/>
        <pc:sldMkLst>
          <pc:docMk/>
          <pc:sldMk cId="3099437015" sldId="298"/>
        </pc:sldMkLst>
      </pc:sldChg>
      <pc:sldChg chg="modSp">
        <pc:chgData name="Halal, Victoria (SEN)" userId="S::victoria.halal@masenate.gov::3242d694-90d0-4757-9372-51b7579e1459" providerId="AD" clId="Web-{11E32BBC-C6BF-966C-8E51-0B995AE1A72B}" dt="2025-07-22T16:25:14.024" v="2" actId="20577"/>
        <pc:sldMkLst>
          <pc:docMk/>
          <pc:sldMk cId="4196557514" sldId="326"/>
        </pc:sldMkLst>
        <pc:spChg chg="mod">
          <ac:chgData name="Halal, Victoria (SEN)" userId="S::victoria.halal@masenate.gov::3242d694-90d0-4757-9372-51b7579e1459" providerId="AD" clId="Web-{11E32BBC-C6BF-966C-8E51-0B995AE1A72B}" dt="2025-07-22T16:25:14.024" v="2" actId="20577"/>
          <ac:spMkLst>
            <pc:docMk/>
            <pc:sldMk cId="4196557514" sldId="326"/>
            <ac:spMk id="3" creationId="{A229E132-BEA5-C285-4D79-B8CA87AC17ED}"/>
          </ac:spMkLst>
        </pc:spChg>
      </pc:sldChg>
    </pc:docChg>
  </pc:docChgLst>
  <pc:docChgLst>
    <pc:chgData name="Fernandez, Julianna (HOU)" userId="S::julianna.fernandez@mahouse.gov::44b923cb-84ad-45f2-8ca7-19d35277a875" providerId="AD" clId="Web-{D4CB7A67-96AA-414B-B69F-717555FB2818}"/>
    <pc:docChg chg="addSld modSld sldOrd">
      <pc:chgData name="Fernandez, Julianna (HOU)" userId="S::julianna.fernandez@mahouse.gov::44b923cb-84ad-45f2-8ca7-19d35277a875" providerId="AD" clId="Web-{D4CB7A67-96AA-414B-B69F-717555FB2818}" dt="2025-07-22T21:05:42.954" v="855" actId="20577"/>
      <pc:docMkLst>
        <pc:docMk/>
      </pc:docMkLst>
      <pc:sldChg chg="addSp modSp">
        <pc:chgData name="Fernandez, Julianna (HOU)" userId="S::julianna.fernandez@mahouse.gov::44b923cb-84ad-45f2-8ca7-19d35277a875" providerId="AD" clId="Web-{D4CB7A67-96AA-414B-B69F-717555FB2818}" dt="2025-07-22T19:18:22.916" v="433" actId="1076"/>
        <pc:sldMkLst>
          <pc:docMk/>
          <pc:sldMk cId="109857222" sldId="256"/>
        </pc:sldMkLst>
        <pc:spChg chg="mod">
          <ac:chgData name="Fernandez, Julianna (HOU)" userId="S::julianna.fernandez@mahouse.gov::44b923cb-84ad-45f2-8ca7-19d35277a875" providerId="AD" clId="Web-{D4CB7A67-96AA-414B-B69F-717555FB2818}" dt="2025-07-22T17:43:41.144" v="352" actId="1076"/>
          <ac:spMkLst>
            <pc:docMk/>
            <pc:sldMk cId="109857222" sldId="256"/>
            <ac:spMk id="2" creationId="{00000000-0000-0000-0000-000000000000}"/>
          </ac:spMkLst>
        </pc:spChg>
        <pc:spChg chg="mod">
          <ac:chgData name="Fernandez, Julianna (HOU)" userId="S::julianna.fernandez@mahouse.gov::44b923cb-84ad-45f2-8ca7-19d35277a875" providerId="AD" clId="Web-{D4CB7A67-96AA-414B-B69F-717555FB2818}" dt="2025-07-22T17:43:51.238" v="354" actId="1076"/>
          <ac:spMkLst>
            <pc:docMk/>
            <pc:sldMk cId="109857222" sldId="256"/>
            <ac:spMk id="3" creationId="{00000000-0000-0000-0000-000000000000}"/>
          </ac:spMkLst>
        </pc:spChg>
        <pc:spChg chg="mod">
          <ac:chgData name="Fernandez, Julianna (HOU)" userId="S::julianna.fernandez@mahouse.gov::44b923cb-84ad-45f2-8ca7-19d35277a875" providerId="AD" clId="Web-{D4CB7A67-96AA-414B-B69F-717555FB2818}" dt="2025-07-22T17:43:46.519" v="353" actId="14100"/>
          <ac:spMkLst>
            <pc:docMk/>
            <pc:sldMk cId="109857222" sldId="256"/>
            <ac:spMk id="6" creationId="{E8FF1867-CA39-D013-3B23-D785DEA29D9E}"/>
          </ac:spMkLst>
        </pc:spChg>
      </pc:sldChg>
      <pc:sldChg chg="modSp">
        <pc:chgData name="Fernandez, Julianna (HOU)" userId="S::julianna.fernandez@mahouse.gov::44b923cb-84ad-45f2-8ca7-19d35277a875" providerId="AD" clId="Web-{D4CB7A67-96AA-414B-B69F-717555FB2818}" dt="2025-07-22T17:42:58.190" v="349" actId="1076"/>
        <pc:sldMkLst>
          <pc:docMk/>
          <pc:sldMk cId="73479007" sldId="258"/>
        </pc:sldMkLst>
        <pc:spChg chg="mod">
          <ac:chgData name="Fernandez, Julianna (HOU)" userId="S::julianna.fernandez@mahouse.gov::44b923cb-84ad-45f2-8ca7-19d35277a875" providerId="AD" clId="Web-{D4CB7A67-96AA-414B-B69F-717555FB2818}" dt="2025-07-22T17:42:58.190" v="349" actId="1076"/>
          <ac:spMkLst>
            <pc:docMk/>
            <pc:sldMk cId="73479007" sldId="258"/>
            <ac:spMk id="3" creationId="{F12E61D5-8368-1113-C72C-CBEE4E4CC02B}"/>
          </ac:spMkLst>
        </pc:spChg>
      </pc:sldChg>
      <pc:sldChg chg="addSp modSp">
        <pc:chgData name="Fernandez, Julianna (HOU)" userId="S::julianna.fernandez@mahouse.gov::44b923cb-84ad-45f2-8ca7-19d35277a875" providerId="AD" clId="Web-{D4CB7A67-96AA-414B-B69F-717555FB2818}" dt="2025-07-22T14:47:17.435" v="12" actId="1076"/>
        <pc:sldMkLst>
          <pc:docMk/>
          <pc:sldMk cId="926531841" sldId="280"/>
        </pc:sldMkLst>
      </pc:sldChg>
      <pc:sldChg chg="addSp modSp">
        <pc:chgData name="Fernandez, Julianna (HOU)" userId="S::julianna.fernandez@mahouse.gov::44b923cb-84ad-45f2-8ca7-19d35277a875" providerId="AD" clId="Web-{D4CB7A67-96AA-414B-B69F-717555FB2818}" dt="2025-07-22T14:47:11.076" v="11" actId="1076"/>
        <pc:sldMkLst>
          <pc:docMk/>
          <pc:sldMk cId="717777771" sldId="282"/>
        </pc:sldMkLst>
      </pc:sldChg>
      <pc:sldChg chg="addSp modSp">
        <pc:chgData name="Fernandez, Julianna (HOU)" userId="S::julianna.fernandez@mahouse.gov::44b923cb-84ad-45f2-8ca7-19d35277a875" providerId="AD" clId="Web-{D4CB7A67-96AA-414B-B69F-717555FB2818}" dt="2025-07-22T14:50:04" v="65" actId="1076"/>
        <pc:sldMkLst>
          <pc:docMk/>
          <pc:sldMk cId="3011197479" sldId="284"/>
        </pc:sldMkLst>
      </pc:sldChg>
      <pc:sldChg chg="addSp modSp">
        <pc:chgData name="Fernandez, Julianna (HOU)" userId="S::julianna.fernandez@mahouse.gov::44b923cb-84ad-45f2-8ca7-19d35277a875" providerId="AD" clId="Web-{D4CB7A67-96AA-414B-B69F-717555FB2818}" dt="2025-07-22T14:50:08.781" v="67" actId="1076"/>
        <pc:sldMkLst>
          <pc:docMk/>
          <pc:sldMk cId="2971155534" sldId="285"/>
        </pc:sldMkLst>
      </pc:sldChg>
      <pc:sldChg chg="addSp modSp">
        <pc:chgData name="Fernandez, Julianna (HOU)" userId="S::julianna.fernandez@mahouse.gov::44b923cb-84ad-45f2-8ca7-19d35277a875" providerId="AD" clId="Web-{D4CB7A67-96AA-414B-B69F-717555FB2818}" dt="2025-07-22T18:04:38.333" v="406" actId="20577"/>
        <pc:sldMkLst>
          <pc:docMk/>
          <pc:sldMk cId="2328888857" sldId="286"/>
        </pc:sldMkLst>
        <pc:spChg chg="mod">
          <ac:chgData name="Fernandez, Julianna (HOU)" userId="S::julianna.fernandez@mahouse.gov::44b923cb-84ad-45f2-8ca7-19d35277a875" providerId="AD" clId="Web-{D4CB7A67-96AA-414B-B69F-717555FB2818}" dt="2025-07-22T18:04:38.333" v="406" actId="20577"/>
          <ac:spMkLst>
            <pc:docMk/>
            <pc:sldMk cId="2328888857" sldId="286"/>
            <ac:spMk id="3" creationId="{41A2D533-A7F4-688E-8216-410DA2F5E76E}"/>
          </ac:spMkLst>
        </pc:spChg>
      </pc:sldChg>
      <pc:sldChg chg="addSp">
        <pc:chgData name="Fernandez, Julianna (HOU)" userId="S::julianna.fernandez@mahouse.gov::44b923cb-84ad-45f2-8ca7-19d35277a875" providerId="AD" clId="Web-{D4CB7A67-96AA-414B-B69F-717555FB2818}" dt="2025-07-22T14:51:07.610" v="73"/>
        <pc:sldMkLst>
          <pc:docMk/>
          <pc:sldMk cId="1210904870" sldId="287"/>
        </pc:sldMkLst>
      </pc:sldChg>
      <pc:sldChg chg="addSp">
        <pc:chgData name="Fernandez, Julianna (HOU)" userId="S::julianna.fernandez@mahouse.gov::44b923cb-84ad-45f2-8ca7-19d35277a875" providerId="AD" clId="Web-{D4CB7A67-96AA-414B-B69F-717555FB2818}" dt="2025-07-22T14:51:32.766" v="82"/>
        <pc:sldMkLst>
          <pc:docMk/>
          <pc:sldMk cId="3848407961" sldId="290"/>
        </pc:sldMkLst>
      </pc:sldChg>
      <pc:sldChg chg="addSp modSp">
        <pc:chgData name="Fernandez, Julianna (HOU)" userId="S::julianna.fernandez@mahouse.gov::44b923cb-84ad-45f2-8ca7-19d35277a875" providerId="AD" clId="Web-{D4CB7A67-96AA-414B-B69F-717555FB2818}" dt="2025-07-22T18:03:59.598" v="389" actId="20577"/>
        <pc:sldMkLst>
          <pc:docMk/>
          <pc:sldMk cId="605398777" sldId="292"/>
        </pc:sldMkLst>
        <pc:spChg chg="mod">
          <ac:chgData name="Fernandez, Julianna (HOU)" userId="S::julianna.fernandez@mahouse.gov::44b923cb-84ad-45f2-8ca7-19d35277a875" providerId="AD" clId="Web-{D4CB7A67-96AA-414B-B69F-717555FB2818}" dt="2025-07-22T18:03:59.598" v="389" actId="20577"/>
          <ac:spMkLst>
            <pc:docMk/>
            <pc:sldMk cId="605398777" sldId="292"/>
            <ac:spMk id="3" creationId="{1E21F365-3C1F-53B6-9F94-DD8CD1819411}"/>
          </ac:spMkLst>
        </pc:spChg>
      </pc:sldChg>
      <pc:sldChg chg="addSp">
        <pc:chgData name="Fernandez, Julianna (HOU)" userId="S::julianna.fernandez@mahouse.gov::44b923cb-84ad-45f2-8ca7-19d35277a875" providerId="AD" clId="Web-{D4CB7A67-96AA-414B-B69F-717555FB2818}" dt="2025-07-22T14:52:22.408" v="98"/>
        <pc:sldMkLst>
          <pc:docMk/>
          <pc:sldMk cId="533899048" sldId="293"/>
        </pc:sldMkLst>
      </pc:sldChg>
      <pc:sldChg chg="addSp">
        <pc:chgData name="Fernandez, Julianna (HOU)" userId="S::julianna.fernandez@mahouse.gov::44b923cb-84ad-45f2-8ca7-19d35277a875" providerId="AD" clId="Web-{D4CB7A67-96AA-414B-B69F-717555FB2818}" dt="2025-07-22T14:52:37.877" v="104"/>
        <pc:sldMkLst>
          <pc:docMk/>
          <pc:sldMk cId="3891812488" sldId="294"/>
        </pc:sldMkLst>
      </pc:sldChg>
      <pc:sldChg chg="addSp">
        <pc:chgData name="Fernandez, Julianna (HOU)" userId="S::julianna.fernandez@mahouse.gov::44b923cb-84ad-45f2-8ca7-19d35277a875" providerId="AD" clId="Web-{D4CB7A67-96AA-414B-B69F-717555FB2818}" dt="2025-07-22T14:51:17.329" v="77"/>
        <pc:sldMkLst>
          <pc:docMk/>
          <pc:sldMk cId="4139620769" sldId="295"/>
        </pc:sldMkLst>
      </pc:sldChg>
      <pc:sldChg chg="addSp modSp">
        <pc:chgData name="Fernandez, Julianna (HOU)" userId="S::julianna.fernandez@mahouse.gov::44b923cb-84ad-45f2-8ca7-19d35277a875" providerId="AD" clId="Web-{D4CB7A67-96AA-414B-B69F-717555FB2818}" dt="2025-07-22T14:52:05.720" v="92" actId="1076"/>
        <pc:sldMkLst>
          <pc:docMk/>
          <pc:sldMk cId="73106553" sldId="296"/>
        </pc:sldMkLst>
      </pc:sldChg>
      <pc:sldChg chg="addSp">
        <pc:chgData name="Fernandez, Julianna (HOU)" userId="S::julianna.fernandez@mahouse.gov::44b923cb-84ad-45f2-8ca7-19d35277a875" providerId="AD" clId="Web-{D4CB7A67-96AA-414B-B69F-717555FB2818}" dt="2025-07-22T14:52:54.096" v="111"/>
        <pc:sldMkLst>
          <pc:docMk/>
          <pc:sldMk cId="3240199979" sldId="297"/>
        </pc:sldMkLst>
      </pc:sldChg>
      <pc:sldChg chg="addSp modSp">
        <pc:chgData name="Fernandez, Julianna (HOU)" userId="S::julianna.fernandez@mahouse.gov::44b923cb-84ad-45f2-8ca7-19d35277a875" providerId="AD" clId="Web-{D4CB7A67-96AA-414B-B69F-717555FB2818}" dt="2025-07-22T14:47:24.295" v="14" actId="1076"/>
        <pc:sldMkLst>
          <pc:docMk/>
          <pc:sldMk cId="3099437015" sldId="298"/>
        </pc:sldMkLst>
      </pc:sldChg>
      <pc:sldChg chg="addSp modSp">
        <pc:chgData name="Fernandez, Julianna (HOU)" userId="S::julianna.fernandez@mahouse.gov::44b923cb-84ad-45f2-8ca7-19d35277a875" providerId="AD" clId="Web-{D4CB7A67-96AA-414B-B69F-717555FB2818}" dt="2025-07-22T21:04:48.344" v="815" actId="20577"/>
        <pc:sldMkLst>
          <pc:docMk/>
          <pc:sldMk cId="1542986689" sldId="299"/>
        </pc:sldMkLst>
        <pc:spChg chg="mod">
          <ac:chgData name="Fernandez, Julianna (HOU)" userId="S::julianna.fernandez@mahouse.gov::44b923cb-84ad-45f2-8ca7-19d35277a875" providerId="AD" clId="Web-{D4CB7A67-96AA-414B-B69F-717555FB2818}" dt="2025-07-22T21:04:48.344" v="815" actId="20577"/>
          <ac:spMkLst>
            <pc:docMk/>
            <pc:sldMk cId="1542986689" sldId="299"/>
            <ac:spMk id="3" creationId="{5ABE1AC9-192D-4C45-E1E9-360D53E1C8AE}"/>
          </ac:spMkLst>
        </pc:spChg>
      </pc:sldChg>
      <pc:sldChg chg="addSp modSp">
        <pc:chgData name="Fernandez, Julianna (HOU)" userId="S::julianna.fernandez@mahouse.gov::44b923cb-84ad-45f2-8ca7-19d35277a875" providerId="AD" clId="Web-{D4CB7A67-96AA-414B-B69F-717555FB2818}" dt="2025-07-22T21:05:03.391" v="824" actId="20577"/>
        <pc:sldMkLst>
          <pc:docMk/>
          <pc:sldMk cId="193206928" sldId="300"/>
        </pc:sldMkLst>
      </pc:sldChg>
      <pc:sldChg chg="addSp modSp">
        <pc:chgData name="Fernandez, Julianna (HOU)" userId="S::julianna.fernandez@mahouse.gov::44b923cb-84ad-45f2-8ca7-19d35277a875" providerId="AD" clId="Web-{D4CB7A67-96AA-414B-B69F-717555FB2818}" dt="2025-07-22T21:05:24.766" v="835" actId="20577"/>
        <pc:sldMkLst>
          <pc:docMk/>
          <pc:sldMk cId="2242865351" sldId="301"/>
        </pc:sldMkLst>
        <pc:spChg chg="mod">
          <ac:chgData name="Fernandez, Julianna (HOU)" userId="S::julianna.fernandez@mahouse.gov::44b923cb-84ad-45f2-8ca7-19d35277a875" providerId="AD" clId="Web-{D4CB7A67-96AA-414B-B69F-717555FB2818}" dt="2025-07-22T21:05:24.766" v="835" actId="20577"/>
          <ac:spMkLst>
            <pc:docMk/>
            <pc:sldMk cId="2242865351" sldId="301"/>
            <ac:spMk id="3" creationId="{FFC1E314-ADE5-B818-A2AB-2717917E7B55}"/>
          </ac:spMkLst>
        </pc:spChg>
      </pc:sldChg>
      <pc:sldChg chg="addSp modSp">
        <pc:chgData name="Fernandez, Julianna (HOU)" userId="S::julianna.fernandez@mahouse.gov::44b923cb-84ad-45f2-8ca7-19d35277a875" providerId="AD" clId="Web-{D4CB7A67-96AA-414B-B69F-717555FB2818}" dt="2025-07-22T14:49:56.906" v="63" actId="1076"/>
        <pc:sldMkLst>
          <pc:docMk/>
          <pc:sldMk cId="4015704636" sldId="303"/>
        </pc:sldMkLst>
      </pc:sldChg>
      <pc:sldChg chg="addSp modSp">
        <pc:chgData name="Fernandez, Julianna (HOU)" userId="S::julianna.fernandez@mahouse.gov::44b923cb-84ad-45f2-8ca7-19d35277a875" providerId="AD" clId="Web-{D4CB7A67-96AA-414B-B69F-717555FB2818}" dt="2025-07-22T14:51:01.172" v="72"/>
        <pc:sldMkLst>
          <pc:docMk/>
          <pc:sldMk cId="3490708740" sldId="304"/>
        </pc:sldMkLst>
        <pc:spChg chg="mod">
          <ac:chgData name="Fernandez, Julianna (HOU)" userId="S::julianna.fernandez@mahouse.gov::44b923cb-84ad-45f2-8ca7-19d35277a875" providerId="AD" clId="Web-{D4CB7A67-96AA-414B-B69F-717555FB2818}" dt="2025-07-22T14:49:08.124" v="31" actId="20577"/>
          <ac:spMkLst>
            <pc:docMk/>
            <pc:sldMk cId="3490708740" sldId="304"/>
            <ac:spMk id="2" creationId="{1D6AE50B-F11F-D2AD-494E-FA79A5563E6F}"/>
          </ac:spMkLst>
        </pc:spChg>
      </pc:sldChg>
      <pc:sldChg chg="addSp modSp">
        <pc:chgData name="Fernandez, Julianna (HOU)" userId="S::julianna.fernandez@mahouse.gov::44b923cb-84ad-45f2-8ca7-19d35277a875" providerId="AD" clId="Web-{D4CB7A67-96AA-414B-B69F-717555FB2818}" dt="2025-07-22T14:52:50.002" v="109" actId="1076"/>
        <pc:sldMkLst>
          <pc:docMk/>
          <pc:sldMk cId="2312256790" sldId="305"/>
        </pc:sldMkLst>
      </pc:sldChg>
      <pc:sldChg chg="addSp modSp">
        <pc:chgData name="Fernandez, Julianna (HOU)" userId="S::julianna.fernandez@mahouse.gov::44b923cb-84ad-45f2-8ca7-19d35277a875" providerId="AD" clId="Web-{D4CB7A67-96AA-414B-B69F-717555FB2818}" dt="2025-07-22T14:52:20.798" v="97" actId="1076"/>
        <pc:sldMkLst>
          <pc:docMk/>
          <pc:sldMk cId="4095458557" sldId="306"/>
        </pc:sldMkLst>
      </pc:sldChg>
      <pc:sldChg chg="addSp modSp">
        <pc:chgData name="Fernandez, Julianna (HOU)" userId="S::julianna.fernandez@mahouse.gov::44b923cb-84ad-45f2-8ca7-19d35277a875" providerId="AD" clId="Web-{D4CB7A67-96AA-414B-B69F-717555FB2818}" dt="2025-07-22T14:52:32.845" v="102" actId="1076"/>
        <pc:sldMkLst>
          <pc:docMk/>
          <pc:sldMk cId="2233086953" sldId="307"/>
        </pc:sldMkLst>
      </pc:sldChg>
      <pc:sldChg chg="addSp modSp">
        <pc:chgData name="Fernandez, Julianna (HOU)" userId="S::julianna.fernandez@mahouse.gov::44b923cb-84ad-45f2-8ca7-19d35277a875" providerId="AD" clId="Web-{D4CB7A67-96AA-414B-B69F-717555FB2818}" dt="2025-07-22T14:51:47.126" v="86" actId="1076"/>
        <pc:sldMkLst>
          <pc:docMk/>
          <pc:sldMk cId="2240265365" sldId="308"/>
        </pc:sldMkLst>
      </pc:sldChg>
      <pc:sldChg chg="addSp modSp">
        <pc:chgData name="Fernandez, Julianna (HOU)" userId="S::julianna.fernandez@mahouse.gov::44b923cb-84ad-45f2-8ca7-19d35277a875" providerId="AD" clId="Web-{D4CB7A67-96AA-414B-B69F-717555FB2818}" dt="2025-07-22T14:51:26.641" v="80" actId="1076"/>
        <pc:sldMkLst>
          <pc:docMk/>
          <pc:sldMk cId="3334322271" sldId="309"/>
        </pc:sldMkLst>
      </pc:sldChg>
      <pc:sldChg chg="addSp modSp">
        <pc:chgData name="Fernandez, Julianna (HOU)" userId="S::julianna.fernandez@mahouse.gov::44b923cb-84ad-45f2-8ca7-19d35277a875" providerId="AD" clId="Web-{D4CB7A67-96AA-414B-B69F-717555FB2818}" dt="2025-07-22T14:50:58.875" v="71" actId="1076"/>
        <pc:sldMkLst>
          <pc:docMk/>
          <pc:sldMk cId="1972443108" sldId="310"/>
        </pc:sldMkLst>
      </pc:sldChg>
      <pc:sldChg chg="addSp">
        <pc:chgData name="Fernandez, Julianna (HOU)" userId="S::julianna.fernandez@mahouse.gov::44b923cb-84ad-45f2-8ca7-19d35277a875" providerId="AD" clId="Web-{D4CB7A67-96AA-414B-B69F-717555FB2818}" dt="2025-07-22T14:52:12.032" v="94"/>
        <pc:sldMkLst>
          <pc:docMk/>
          <pc:sldMk cId="146806871" sldId="312"/>
        </pc:sldMkLst>
      </pc:sldChg>
      <pc:sldChg chg="addSp modSp">
        <pc:chgData name="Fernandez, Julianna (HOU)" userId="S::julianna.fernandez@mahouse.gov::44b923cb-84ad-45f2-8ca7-19d35277a875" providerId="AD" clId="Web-{D4CB7A67-96AA-414B-B69F-717555FB2818}" dt="2025-07-22T14:51:15.532" v="76"/>
        <pc:sldMkLst>
          <pc:docMk/>
          <pc:sldMk cId="2713307261" sldId="315"/>
        </pc:sldMkLst>
        <pc:spChg chg="mod">
          <ac:chgData name="Fernandez, Julianna (HOU)" userId="S::julianna.fernandez@mahouse.gov::44b923cb-84ad-45f2-8ca7-19d35277a875" providerId="AD" clId="Web-{D4CB7A67-96AA-414B-B69F-717555FB2818}" dt="2025-07-22T14:49:28.203" v="60" actId="20577"/>
          <ac:spMkLst>
            <pc:docMk/>
            <pc:sldMk cId="2713307261" sldId="315"/>
            <ac:spMk id="2" creationId="{AC493A56-7F66-6A58-E7F3-417EE69BF98B}"/>
          </ac:spMkLst>
        </pc:spChg>
      </pc:sldChg>
      <pc:sldChg chg="addSp modSp">
        <pc:chgData name="Fernandez, Julianna (HOU)" userId="S::julianna.fernandez@mahouse.gov::44b923cb-84ad-45f2-8ca7-19d35277a875" providerId="AD" clId="Web-{D4CB7A67-96AA-414B-B69F-717555FB2818}" dt="2025-07-22T18:02:42.595" v="360" actId="1076"/>
        <pc:sldMkLst>
          <pc:docMk/>
          <pc:sldMk cId="383150529" sldId="317"/>
        </pc:sldMkLst>
        <pc:spChg chg="mod">
          <ac:chgData name="Fernandez, Julianna (HOU)" userId="S::julianna.fernandez@mahouse.gov::44b923cb-84ad-45f2-8ca7-19d35277a875" providerId="AD" clId="Web-{D4CB7A67-96AA-414B-B69F-717555FB2818}" dt="2025-07-22T18:02:35.470" v="358" actId="14100"/>
          <ac:spMkLst>
            <pc:docMk/>
            <pc:sldMk cId="383150529" sldId="317"/>
            <ac:spMk id="3" creationId="{B753C767-1BBA-C5B8-FC4A-FE0B04673B55}"/>
          </ac:spMkLst>
        </pc:spChg>
        <pc:spChg chg="mod">
          <ac:chgData name="Fernandez, Julianna (HOU)" userId="S::julianna.fernandez@mahouse.gov::44b923cb-84ad-45f2-8ca7-19d35277a875" providerId="AD" clId="Web-{D4CB7A67-96AA-414B-B69F-717555FB2818}" dt="2025-07-22T18:02:38.158" v="359" actId="1076"/>
          <ac:spMkLst>
            <pc:docMk/>
            <pc:sldMk cId="383150529" sldId="317"/>
            <ac:spMk id="7" creationId="{0220AB5B-64ED-C7A4-76D5-CCB328370636}"/>
          </ac:spMkLst>
        </pc:spChg>
        <pc:spChg chg="mod">
          <ac:chgData name="Fernandez, Julianna (HOU)" userId="S::julianna.fernandez@mahouse.gov::44b923cb-84ad-45f2-8ca7-19d35277a875" providerId="AD" clId="Web-{D4CB7A67-96AA-414B-B69F-717555FB2818}" dt="2025-07-22T18:02:42.595" v="360" actId="1076"/>
          <ac:spMkLst>
            <pc:docMk/>
            <pc:sldMk cId="383150529" sldId="317"/>
            <ac:spMk id="8" creationId="{3C410F45-A649-9CAA-508F-A6AE6D450C09}"/>
          </ac:spMkLst>
        </pc:spChg>
      </pc:sldChg>
      <pc:sldChg chg="addSp modSp">
        <pc:chgData name="Fernandez, Julianna (HOU)" userId="S::julianna.fernandez@mahouse.gov::44b923cb-84ad-45f2-8ca7-19d35277a875" providerId="AD" clId="Web-{D4CB7A67-96AA-414B-B69F-717555FB2818}" dt="2025-07-22T18:04:27.817" v="399" actId="20577"/>
        <pc:sldMkLst>
          <pc:docMk/>
          <pc:sldMk cId="2387930469" sldId="318"/>
        </pc:sldMkLst>
        <pc:spChg chg="mod">
          <ac:chgData name="Fernandez, Julianna (HOU)" userId="S::julianna.fernandez@mahouse.gov::44b923cb-84ad-45f2-8ca7-19d35277a875" providerId="AD" clId="Web-{D4CB7A67-96AA-414B-B69F-717555FB2818}" dt="2025-07-22T18:04:27.817" v="399" actId="20577"/>
          <ac:spMkLst>
            <pc:docMk/>
            <pc:sldMk cId="2387930469" sldId="318"/>
            <ac:spMk id="10" creationId="{7CF4852A-C498-6B73-5A72-060E7FF2A57A}"/>
          </ac:spMkLst>
        </pc:spChg>
      </pc:sldChg>
      <pc:sldChg chg="addSp">
        <pc:chgData name="Fernandez, Julianna (HOU)" userId="S::julianna.fernandez@mahouse.gov::44b923cb-84ad-45f2-8ca7-19d35277a875" providerId="AD" clId="Web-{D4CB7A67-96AA-414B-B69F-717555FB2818}" dt="2025-07-22T14:51:52.173" v="88"/>
        <pc:sldMkLst>
          <pc:docMk/>
          <pc:sldMk cId="2202454676" sldId="319"/>
        </pc:sldMkLst>
      </pc:sldChg>
      <pc:sldChg chg="addSp modSp">
        <pc:chgData name="Fernandez, Julianna (HOU)" userId="S::julianna.fernandez@mahouse.gov::44b923cb-84ad-45f2-8ca7-19d35277a875" providerId="AD" clId="Web-{D4CB7A67-96AA-414B-B69F-717555FB2818}" dt="2025-07-22T14:51:10.641" v="74"/>
        <pc:sldMkLst>
          <pc:docMk/>
          <pc:sldMk cId="3368660466" sldId="320"/>
        </pc:sldMkLst>
        <pc:spChg chg="mod">
          <ac:chgData name="Fernandez, Julianna (HOU)" userId="S::julianna.fernandez@mahouse.gov::44b923cb-84ad-45f2-8ca7-19d35277a875" providerId="AD" clId="Web-{D4CB7A67-96AA-414B-B69F-717555FB2818}" dt="2025-07-22T14:49:15.952" v="46" actId="20577"/>
          <ac:spMkLst>
            <pc:docMk/>
            <pc:sldMk cId="3368660466" sldId="320"/>
            <ac:spMk id="2" creationId="{47506863-8D9A-7CD2-CCDB-8D519537453E}"/>
          </ac:spMkLst>
        </pc:spChg>
      </pc:sldChg>
      <pc:sldChg chg="addSp">
        <pc:chgData name="Fernandez, Julianna (HOU)" userId="S::julianna.fernandez@mahouse.gov::44b923cb-84ad-45f2-8ca7-19d35277a875" providerId="AD" clId="Web-{D4CB7A67-96AA-414B-B69F-717555FB2818}" dt="2025-07-22T14:51:55.189" v="89"/>
        <pc:sldMkLst>
          <pc:docMk/>
          <pc:sldMk cId="1493104775" sldId="321"/>
        </pc:sldMkLst>
      </pc:sldChg>
      <pc:sldChg chg="addSp">
        <pc:chgData name="Fernandez, Julianna (HOU)" userId="S::julianna.fernandez@mahouse.gov::44b923cb-84ad-45f2-8ca7-19d35277a875" providerId="AD" clId="Web-{D4CB7A67-96AA-414B-B69F-717555FB2818}" dt="2025-07-22T14:52:40.548" v="105"/>
        <pc:sldMkLst>
          <pc:docMk/>
          <pc:sldMk cId="1790914915" sldId="322"/>
        </pc:sldMkLst>
      </pc:sldChg>
      <pc:sldChg chg="addSp">
        <pc:chgData name="Fernandez, Julianna (HOU)" userId="S::julianna.fernandez@mahouse.gov::44b923cb-84ad-45f2-8ca7-19d35277a875" providerId="AD" clId="Web-{D4CB7A67-96AA-414B-B69F-717555FB2818}" dt="2025-07-22T14:52:43.330" v="107"/>
        <pc:sldMkLst>
          <pc:docMk/>
          <pc:sldMk cId="1245530445" sldId="323"/>
        </pc:sldMkLst>
      </pc:sldChg>
      <pc:sldChg chg="addSp modSp">
        <pc:chgData name="Fernandez, Julianna (HOU)" userId="S::julianna.fernandez@mahouse.gov::44b923cb-84ad-45f2-8ca7-19d35277a875" providerId="AD" clId="Web-{D4CB7A67-96AA-414B-B69F-717555FB2818}" dt="2025-07-22T18:05:09.287" v="407" actId="20577"/>
        <pc:sldMkLst>
          <pc:docMk/>
          <pc:sldMk cId="1879831094" sldId="324"/>
        </pc:sldMkLst>
        <pc:spChg chg="mod">
          <ac:chgData name="Fernandez, Julianna (HOU)" userId="S::julianna.fernandez@mahouse.gov::44b923cb-84ad-45f2-8ca7-19d35277a875" providerId="AD" clId="Web-{D4CB7A67-96AA-414B-B69F-717555FB2818}" dt="2025-07-22T18:05:09.287" v="407" actId="20577"/>
          <ac:spMkLst>
            <pc:docMk/>
            <pc:sldMk cId="1879831094" sldId="324"/>
            <ac:spMk id="7" creationId="{7FAAF53B-C6BD-0225-B8A3-EAEDF883E7C7}"/>
          </ac:spMkLst>
        </pc:spChg>
      </pc:sldChg>
      <pc:sldChg chg="addSp">
        <pc:chgData name="Fernandez, Julianna (HOU)" userId="S::julianna.fernandez@mahouse.gov::44b923cb-84ad-45f2-8ca7-19d35277a875" providerId="AD" clId="Web-{D4CB7A67-96AA-414B-B69F-717555FB2818}" dt="2025-07-22T14:51:58.268" v="90"/>
        <pc:sldMkLst>
          <pc:docMk/>
          <pc:sldMk cId="3200547389" sldId="325"/>
        </pc:sldMkLst>
      </pc:sldChg>
      <pc:sldChg chg="addSp">
        <pc:chgData name="Fernandez, Julianna (HOU)" userId="S::julianna.fernandez@mahouse.gov::44b923cb-84ad-45f2-8ca7-19d35277a875" providerId="AD" clId="Web-{D4CB7A67-96AA-414B-B69F-717555FB2818}" dt="2025-07-22T14:51:18.923" v="78"/>
        <pc:sldMkLst>
          <pc:docMk/>
          <pc:sldMk cId="4196557514" sldId="326"/>
        </pc:sldMkLst>
      </pc:sldChg>
      <pc:sldChg chg="addSp">
        <pc:chgData name="Fernandez, Julianna (HOU)" userId="S::julianna.fernandez@mahouse.gov::44b923cb-84ad-45f2-8ca7-19d35277a875" providerId="AD" clId="Web-{D4CB7A67-96AA-414B-B69F-717555FB2818}" dt="2025-07-22T14:51:38.470" v="83"/>
        <pc:sldMkLst>
          <pc:docMk/>
          <pc:sldMk cId="250836534" sldId="327"/>
        </pc:sldMkLst>
      </pc:sldChg>
      <pc:sldChg chg="addSp">
        <pc:chgData name="Fernandez, Julianna (HOU)" userId="S::julianna.fernandez@mahouse.gov::44b923cb-84ad-45f2-8ca7-19d35277a875" providerId="AD" clId="Web-{D4CB7A67-96AA-414B-B69F-717555FB2818}" dt="2025-07-22T14:51:30.282" v="81"/>
        <pc:sldMkLst>
          <pc:docMk/>
          <pc:sldMk cId="3554912832" sldId="328"/>
        </pc:sldMkLst>
      </pc:sldChg>
      <pc:sldChg chg="addSp">
        <pc:chgData name="Fernandez, Julianna (HOU)" userId="S::julianna.fernandez@mahouse.gov::44b923cb-84ad-45f2-8ca7-19d35277a875" providerId="AD" clId="Web-{D4CB7A67-96AA-414B-B69F-717555FB2818}" dt="2025-07-22T14:51:40.892" v="84"/>
        <pc:sldMkLst>
          <pc:docMk/>
          <pc:sldMk cId="521845704" sldId="329"/>
        </pc:sldMkLst>
      </pc:sldChg>
      <pc:sldChg chg="addSp">
        <pc:chgData name="Fernandez, Julianna (HOU)" userId="S::julianna.fernandez@mahouse.gov::44b923cb-84ad-45f2-8ca7-19d35277a875" providerId="AD" clId="Web-{D4CB7A67-96AA-414B-B69F-717555FB2818}" dt="2025-07-22T14:51:49.845" v="87"/>
        <pc:sldMkLst>
          <pc:docMk/>
          <pc:sldMk cId="3999310405" sldId="330"/>
        </pc:sldMkLst>
      </pc:sldChg>
      <pc:sldChg chg="addSp">
        <pc:chgData name="Fernandez, Julianna (HOU)" userId="S::julianna.fernandez@mahouse.gov::44b923cb-84ad-45f2-8ca7-19d35277a875" providerId="AD" clId="Web-{D4CB7A67-96AA-414B-B69F-717555FB2818}" dt="2025-07-22T14:52:27.220" v="100"/>
        <pc:sldMkLst>
          <pc:docMk/>
          <pc:sldMk cId="4159016545" sldId="331"/>
        </pc:sldMkLst>
      </pc:sldChg>
      <pc:sldChg chg="addSp">
        <pc:chgData name="Fernandez, Julianna (HOU)" userId="S::julianna.fernandez@mahouse.gov::44b923cb-84ad-45f2-8ca7-19d35277a875" providerId="AD" clId="Web-{D4CB7A67-96AA-414B-B69F-717555FB2818}" dt="2025-07-22T14:52:24.595" v="99"/>
        <pc:sldMkLst>
          <pc:docMk/>
          <pc:sldMk cId="1068637906" sldId="332"/>
        </pc:sldMkLst>
      </pc:sldChg>
      <pc:sldChg chg="addSp delSp modSp">
        <pc:chgData name="Fernandez, Julianna (HOU)" userId="S::julianna.fernandez@mahouse.gov::44b923cb-84ad-45f2-8ca7-19d35277a875" providerId="AD" clId="Web-{D4CB7A67-96AA-414B-B69F-717555FB2818}" dt="2025-07-22T14:49:45.250" v="61"/>
        <pc:sldMkLst>
          <pc:docMk/>
          <pc:sldMk cId="142620656" sldId="333"/>
        </pc:sldMkLst>
      </pc:sldChg>
      <pc:sldChg chg="addSp modSp">
        <pc:chgData name="Fernandez, Julianna (HOU)" userId="S::julianna.fernandez@mahouse.gov::44b923cb-84ad-45f2-8ca7-19d35277a875" providerId="AD" clId="Web-{D4CB7A67-96AA-414B-B69F-717555FB2818}" dt="2025-07-22T21:03:10.841" v="740" actId="20577"/>
        <pc:sldMkLst>
          <pc:docMk/>
          <pc:sldMk cId="614399656" sldId="334"/>
        </pc:sldMkLst>
        <pc:spChg chg="mod">
          <ac:chgData name="Fernandez, Julianna (HOU)" userId="S::julianna.fernandez@mahouse.gov::44b923cb-84ad-45f2-8ca7-19d35277a875" providerId="AD" clId="Web-{D4CB7A67-96AA-414B-B69F-717555FB2818}" dt="2025-07-22T21:03:10.841" v="740" actId="20577"/>
          <ac:spMkLst>
            <pc:docMk/>
            <pc:sldMk cId="614399656" sldId="334"/>
            <ac:spMk id="3" creationId="{B36B7AFB-3482-51FD-AE7B-80498625F1BB}"/>
          </ac:spMkLst>
        </pc:spChg>
      </pc:sldChg>
      <pc:sldChg chg="addSp modSp">
        <pc:chgData name="Fernandez, Julianna (HOU)" userId="S::julianna.fernandez@mahouse.gov::44b923cb-84ad-45f2-8ca7-19d35277a875" providerId="AD" clId="Web-{D4CB7A67-96AA-414B-B69F-717555FB2818}" dt="2025-07-22T14:53:16.236" v="120" actId="1076"/>
        <pc:sldMkLst>
          <pc:docMk/>
          <pc:sldMk cId="3916252927" sldId="336"/>
        </pc:sldMkLst>
      </pc:sldChg>
      <pc:sldChg chg="addSp modSp">
        <pc:chgData name="Fernandez, Julianna (HOU)" userId="S::julianna.fernandez@mahouse.gov::44b923cb-84ad-45f2-8ca7-19d35277a875" providerId="AD" clId="Web-{D4CB7A67-96AA-414B-B69F-717555FB2818}" dt="2025-07-22T14:53:21.768" v="122" actId="1076"/>
        <pc:sldMkLst>
          <pc:docMk/>
          <pc:sldMk cId="2405530512" sldId="337"/>
        </pc:sldMkLst>
      </pc:sldChg>
      <pc:sldChg chg="addSp modSp">
        <pc:chgData name="Fernandez, Julianna (HOU)" userId="S::julianna.fernandez@mahouse.gov::44b923cb-84ad-45f2-8ca7-19d35277a875" providerId="AD" clId="Web-{D4CB7A67-96AA-414B-B69F-717555FB2818}" dt="2025-07-22T14:53:25.736" v="124" actId="1076"/>
        <pc:sldMkLst>
          <pc:docMk/>
          <pc:sldMk cId="133380779" sldId="340"/>
        </pc:sldMkLst>
      </pc:sldChg>
      <pc:sldChg chg="addSp modSp">
        <pc:chgData name="Fernandez, Julianna (HOU)" userId="S::julianna.fernandez@mahouse.gov::44b923cb-84ad-45f2-8ca7-19d35277a875" providerId="AD" clId="Web-{D4CB7A67-96AA-414B-B69F-717555FB2818}" dt="2025-07-22T14:53:29.565" v="126" actId="1076"/>
        <pc:sldMkLst>
          <pc:docMk/>
          <pc:sldMk cId="643728531" sldId="341"/>
        </pc:sldMkLst>
      </pc:sldChg>
      <pc:sldChg chg="addSp modSp">
        <pc:chgData name="Fernandez, Julianna (HOU)" userId="S::julianna.fernandez@mahouse.gov::44b923cb-84ad-45f2-8ca7-19d35277a875" providerId="AD" clId="Web-{D4CB7A67-96AA-414B-B69F-717555FB2818}" dt="2025-07-22T14:53:33.221" v="128" actId="1076"/>
        <pc:sldMkLst>
          <pc:docMk/>
          <pc:sldMk cId="696833271" sldId="342"/>
        </pc:sldMkLst>
      </pc:sldChg>
      <pc:sldChg chg="addSp modSp">
        <pc:chgData name="Fernandez, Julianna (HOU)" userId="S::julianna.fernandez@mahouse.gov::44b923cb-84ad-45f2-8ca7-19d35277a875" providerId="AD" clId="Web-{D4CB7A67-96AA-414B-B69F-717555FB2818}" dt="2025-07-22T14:53:36.877" v="130" actId="1076"/>
        <pc:sldMkLst>
          <pc:docMk/>
          <pc:sldMk cId="659350862" sldId="343"/>
        </pc:sldMkLst>
      </pc:sldChg>
      <pc:sldChg chg="addSp">
        <pc:chgData name="Fernandez, Julianna (HOU)" userId="S::julianna.fernandez@mahouse.gov::44b923cb-84ad-45f2-8ca7-19d35277a875" providerId="AD" clId="Web-{D4CB7A67-96AA-414B-B69F-717555FB2818}" dt="2025-07-22T14:52:15.298" v="95"/>
        <pc:sldMkLst>
          <pc:docMk/>
          <pc:sldMk cId="24395864" sldId="344"/>
        </pc:sldMkLst>
      </pc:sldChg>
      <pc:sldChg chg="addSp modSp">
        <pc:chgData name="Fernandez, Julianna (HOU)" userId="S::julianna.fernandez@mahouse.gov::44b923cb-84ad-45f2-8ca7-19d35277a875" providerId="AD" clId="Web-{D4CB7A67-96AA-414B-B69F-717555FB2818}" dt="2025-07-22T21:05:32.798" v="854" actId="20577"/>
        <pc:sldMkLst>
          <pc:docMk/>
          <pc:sldMk cId="354070193" sldId="345"/>
        </pc:sldMkLst>
        <pc:spChg chg="mod">
          <ac:chgData name="Fernandez, Julianna (HOU)" userId="S::julianna.fernandez@mahouse.gov::44b923cb-84ad-45f2-8ca7-19d35277a875" providerId="AD" clId="Web-{D4CB7A67-96AA-414B-B69F-717555FB2818}" dt="2025-07-22T21:05:32.798" v="854" actId="20577"/>
          <ac:spMkLst>
            <pc:docMk/>
            <pc:sldMk cId="354070193" sldId="345"/>
            <ac:spMk id="3" creationId="{75DE9DD4-EB54-3D1D-73F9-956D2D645EC7}"/>
          </ac:spMkLst>
        </pc:spChg>
      </pc:sldChg>
      <pc:sldChg chg="addSp modSp">
        <pc:chgData name="Fernandez, Julianna (HOU)" userId="S::julianna.fernandez@mahouse.gov::44b923cb-84ad-45f2-8ca7-19d35277a875" providerId="AD" clId="Web-{D4CB7A67-96AA-414B-B69F-717555FB2818}" dt="2025-07-22T14:51:12.782" v="75"/>
        <pc:sldMkLst>
          <pc:docMk/>
          <pc:sldMk cId="1027671811" sldId="346"/>
        </pc:sldMkLst>
        <pc:spChg chg="mod">
          <ac:chgData name="Fernandez, Julianna (HOU)" userId="S::julianna.fernandez@mahouse.gov::44b923cb-84ad-45f2-8ca7-19d35277a875" providerId="AD" clId="Web-{D4CB7A67-96AA-414B-B69F-717555FB2818}" dt="2025-07-22T14:49:22.703" v="52" actId="20577"/>
          <ac:spMkLst>
            <pc:docMk/>
            <pc:sldMk cId="1027671811" sldId="346"/>
            <ac:spMk id="2" creationId="{059FEF3C-2BDF-85DD-443F-DFC2F01D6945}"/>
          </ac:spMkLst>
        </pc:spChg>
      </pc:sldChg>
      <pc:sldChg chg="addSp delSp modSp add replId">
        <pc:chgData name="Fernandez, Julianna (HOU)" userId="S::julianna.fernandez@mahouse.gov::44b923cb-84ad-45f2-8ca7-19d35277a875" providerId="AD" clId="Web-{D4CB7A67-96AA-414B-B69F-717555FB2818}" dt="2025-07-22T18:54:41.067" v="432" actId="1076"/>
        <pc:sldMkLst>
          <pc:docMk/>
          <pc:sldMk cId="1971528216" sldId="347"/>
        </pc:sldMkLst>
        <pc:spChg chg="mod">
          <ac:chgData name="Fernandez, Julianna (HOU)" userId="S::julianna.fernandez@mahouse.gov::44b923cb-84ad-45f2-8ca7-19d35277a875" providerId="AD" clId="Web-{D4CB7A67-96AA-414B-B69F-717555FB2818}" dt="2025-07-22T17:39:54.732" v="143" actId="20577"/>
          <ac:spMkLst>
            <pc:docMk/>
            <pc:sldMk cId="1971528216" sldId="347"/>
            <ac:spMk id="2" creationId="{E68DB379-C507-0843-89ED-5C40724B7C44}"/>
          </ac:spMkLst>
        </pc:spChg>
        <pc:graphicFrameChg chg="add mod ord modGraphic">
          <ac:chgData name="Fernandez, Julianna (HOU)" userId="S::julianna.fernandez@mahouse.gov::44b923cb-84ad-45f2-8ca7-19d35277a875" providerId="AD" clId="Web-{D4CB7A67-96AA-414B-B69F-717555FB2818}" dt="2025-07-22T18:54:41.067" v="432" actId="1076"/>
          <ac:graphicFrameMkLst>
            <pc:docMk/>
            <pc:sldMk cId="1971528216" sldId="347"/>
            <ac:graphicFrameMk id="10" creationId="{765D7FF7-9FD8-E746-E934-506C539C32DA}"/>
          </ac:graphicFrameMkLst>
        </pc:graphicFrameChg>
      </pc:sldChg>
      <pc:sldChg chg="modSp add replId">
        <pc:chgData name="Fernandez, Julianna (HOU)" userId="S::julianna.fernandez@mahouse.gov::44b923cb-84ad-45f2-8ca7-19d35277a875" providerId="AD" clId="Web-{D4CB7A67-96AA-414B-B69F-717555FB2818}" dt="2025-07-22T21:01:00.854" v="628" actId="20577"/>
        <pc:sldMkLst>
          <pc:docMk/>
          <pc:sldMk cId="1997847806" sldId="348"/>
        </pc:sldMkLst>
        <pc:spChg chg="mod">
          <ac:chgData name="Fernandez, Julianna (HOU)" userId="S::julianna.fernandez@mahouse.gov::44b923cb-84ad-45f2-8ca7-19d35277a875" providerId="AD" clId="Web-{D4CB7A67-96AA-414B-B69F-717555FB2818}" dt="2025-07-22T20:57:37.349" v="488" actId="20577"/>
          <ac:spMkLst>
            <pc:docMk/>
            <pc:sldMk cId="1997847806" sldId="348"/>
            <ac:spMk id="2" creationId="{F9EC2ED4-4210-BB2E-E683-BDC9FA2382FB}"/>
          </ac:spMkLst>
        </pc:spChg>
        <pc:spChg chg="mod">
          <ac:chgData name="Fernandez, Julianna (HOU)" userId="S::julianna.fernandez@mahouse.gov::44b923cb-84ad-45f2-8ca7-19d35277a875" providerId="AD" clId="Web-{D4CB7A67-96AA-414B-B69F-717555FB2818}" dt="2025-07-22T21:01:00.854" v="628" actId="20577"/>
          <ac:spMkLst>
            <pc:docMk/>
            <pc:sldMk cId="1997847806" sldId="348"/>
            <ac:spMk id="3" creationId="{6269A715-1FAF-7F0E-210C-AE7B961A32B7}"/>
          </ac:spMkLst>
        </pc:spChg>
      </pc:sldChg>
      <pc:sldChg chg="modSp add ord replId">
        <pc:chgData name="Fernandez, Julianna (HOU)" userId="S::julianna.fernandez@mahouse.gov::44b923cb-84ad-45f2-8ca7-19d35277a875" providerId="AD" clId="Web-{D4CB7A67-96AA-414B-B69F-717555FB2818}" dt="2025-07-22T21:05:42.954" v="855" actId="20577"/>
        <pc:sldMkLst>
          <pc:docMk/>
          <pc:sldMk cId="510266411" sldId="349"/>
        </pc:sldMkLst>
        <pc:spChg chg="mod">
          <ac:chgData name="Fernandez, Julianna (HOU)" userId="S::julianna.fernandez@mahouse.gov::44b923cb-84ad-45f2-8ca7-19d35277a875" providerId="AD" clId="Web-{D4CB7A67-96AA-414B-B69F-717555FB2818}" dt="2025-07-22T21:03:20.732" v="749" actId="20577"/>
          <ac:spMkLst>
            <pc:docMk/>
            <pc:sldMk cId="510266411" sldId="349"/>
            <ac:spMk id="2" creationId="{08470DF6-0CF1-3D26-AC67-D5085EED53A8}"/>
          </ac:spMkLst>
        </pc:spChg>
        <pc:spChg chg="mod">
          <ac:chgData name="Fernandez, Julianna (HOU)" userId="S::julianna.fernandez@mahouse.gov::44b923cb-84ad-45f2-8ca7-19d35277a875" providerId="AD" clId="Web-{D4CB7A67-96AA-414B-B69F-717555FB2818}" dt="2025-07-22T21:05:42.954" v="855" actId="20577"/>
          <ac:spMkLst>
            <pc:docMk/>
            <pc:sldMk cId="510266411" sldId="349"/>
            <ac:spMk id="3" creationId="{15735AE1-634B-46D0-AE0C-3792A1B196BD}"/>
          </ac:spMkLst>
        </pc:spChg>
      </pc:sldChg>
    </pc:docChg>
  </pc:docChgLst>
  <pc:docChgLst>
    <pc:chgData name="Phillips, Mark (HOU)" userId="S::mark.phillips@mahouse.gov::1cdbe5b3-5fff-472e-a1b0-ef7cb01f80e2" providerId="AD" clId="Web-{290EAEBA-A108-DB2B-BB2C-5F7E9421D510}"/>
    <pc:docChg chg="modSld">
      <pc:chgData name="Phillips, Mark (HOU)" userId="S::mark.phillips@mahouse.gov::1cdbe5b3-5fff-472e-a1b0-ef7cb01f80e2" providerId="AD" clId="Web-{290EAEBA-A108-DB2B-BB2C-5F7E9421D510}" dt="2025-07-22T02:20:47.040" v="510" actId="20577"/>
      <pc:docMkLst>
        <pc:docMk/>
      </pc:docMkLst>
      <pc:sldChg chg="modSp">
        <pc:chgData name="Phillips, Mark (HOU)" userId="S::mark.phillips@mahouse.gov::1cdbe5b3-5fff-472e-a1b0-ef7cb01f80e2" providerId="AD" clId="Web-{290EAEBA-A108-DB2B-BB2C-5F7E9421D510}" dt="2025-07-22T01:34:29.175" v="79"/>
        <pc:sldMkLst>
          <pc:docMk/>
          <pc:sldMk cId="926531841" sldId="280"/>
        </pc:sldMkLst>
        <pc:graphicFrameChg chg="mod modGraphic">
          <ac:chgData name="Phillips, Mark (HOU)" userId="S::mark.phillips@mahouse.gov::1cdbe5b3-5fff-472e-a1b0-ef7cb01f80e2" providerId="AD" clId="Web-{290EAEBA-A108-DB2B-BB2C-5F7E9421D510}" dt="2025-07-22T01:34:29.175" v="79"/>
          <ac:graphicFrameMkLst>
            <pc:docMk/>
            <pc:sldMk cId="926531841" sldId="280"/>
            <ac:graphicFrameMk id="14" creationId="{38586415-CC3E-5AD3-1801-3C897E50265F}"/>
          </ac:graphicFrameMkLst>
        </pc:graphicFrameChg>
      </pc:sldChg>
      <pc:sldChg chg="modSp">
        <pc:chgData name="Phillips, Mark (HOU)" userId="S::mark.phillips@mahouse.gov::1cdbe5b3-5fff-472e-a1b0-ef7cb01f80e2" providerId="AD" clId="Web-{290EAEBA-A108-DB2B-BB2C-5F7E9421D510}" dt="2025-07-22T01:33:59.800" v="45" actId="20577"/>
        <pc:sldMkLst>
          <pc:docMk/>
          <pc:sldMk cId="717777771" sldId="282"/>
        </pc:sldMkLst>
        <pc:spChg chg="mod">
          <ac:chgData name="Phillips, Mark (HOU)" userId="S::mark.phillips@mahouse.gov::1cdbe5b3-5fff-472e-a1b0-ef7cb01f80e2" providerId="AD" clId="Web-{290EAEBA-A108-DB2B-BB2C-5F7E9421D510}" dt="2025-07-22T01:33:59.800" v="45" actId="20577"/>
          <ac:spMkLst>
            <pc:docMk/>
            <pc:sldMk cId="717777771" sldId="282"/>
            <ac:spMk id="3" creationId="{CB011E3F-2ADC-B9F9-B5E2-4B5773D7E999}"/>
          </ac:spMkLst>
        </pc:spChg>
      </pc:sldChg>
      <pc:sldChg chg="modSp">
        <pc:chgData name="Phillips, Mark (HOU)" userId="S::mark.phillips@mahouse.gov::1cdbe5b3-5fff-472e-a1b0-ef7cb01f80e2" providerId="AD" clId="Web-{290EAEBA-A108-DB2B-BB2C-5F7E9421D510}" dt="2025-07-22T01:47:35.031" v="136" actId="20577"/>
        <pc:sldMkLst>
          <pc:docMk/>
          <pc:sldMk cId="2971155534" sldId="285"/>
        </pc:sldMkLst>
        <pc:spChg chg="mod">
          <ac:chgData name="Phillips, Mark (HOU)" userId="S::mark.phillips@mahouse.gov::1cdbe5b3-5fff-472e-a1b0-ef7cb01f80e2" providerId="AD" clId="Web-{290EAEBA-A108-DB2B-BB2C-5F7E9421D510}" dt="2025-07-22T01:47:35.031" v="136" actId="20577"/>
          <ac:spMkLst>
            <pc:docMk/>
            <pc:sldMk cId="2971155534" sldId="285"/>
            <ac:spMk id="3" creationId="{9BB42689-D783-0C7A-6ED8-AE4C05AB8532}"/>
          </ac:spMkLst>
        </pc:spChg>
      </pc:sldChg>
      <pc:sldChg chg="modSp">
        <pc:chgData name="Phillips, Mark (HOU)" userId="S::mark.phillips@mahouse.gov::1cdbe5b3-5fff-472e-a1b0-ef7cb01f80e2" providerId="AD" clId="Web-{290EAEBA-A108-DB2B-BB2C-5F7E9421D510}" dt="2025-07-22T01:49:50.312" v="204" actId="20577"/>
        <pc:sldMkLst>
          <pc:docMk/>
          <pc:sldMk cId="3848407961" sldId="290"/>
        </pc:sldMkLst>
        <pc:spChg chg="mod">
          <ac:chgData name="Phillips, Mark (HOU)" userId="S::mark.phillips@mahouse.gov::1cdbe5b3-5fff-472e-a1b0-ef7cb01f80e2" providerId="AD" clId="Web-{290EAEBA-A108-DB2B-BB2C-5F7E9421D510}" dt="2025-07-22T01:49:50.312" v="204" actId="20577"/>
          <ac:spMkLst>
            <pc:docMk/>
            <pc:sldMk cId="3848407961" sldId="290"/>
            <ac:spMk id="14" creationId="{4F404FE2-6166-7CAA-A0A7-0F849EB6A028}"/>
          </ac:spMkLst>
        </pc:spChg>
      </pc:sldChg>
      <pc:sldChg chg="modSp">
        <pc:chgData name="Phillips, Mark (HOU)" userId="S::mark.phillips@mahouse.gov::1cdbe5b3-5fff-472e-a1b0-ef7cb01f80e2" providerId="AD" clId="Web-{290EAEBA-A108-DB2B-BB2C-5F7E9421D510}" dt="2025-07-22T01:56:04.904" v="272" actId="20577"/>
        <pc:sldMkLst>
          <pc:docMk/>
          <pc:sldMk cId="605398777" sldId="292"/>
        </pc:sldMkLst>
        <pc:spChg chg="mod">
          <ac:chgData name="Phillips, Mark (HOU)" userId="S::mark.phillips@mahouse.gov::1cdbe5b3-5fff-472e-a1b0-ef7cb01f80e2" providerId="AD" clId="Web-{290EAEBA-A108-DB2B-BB2C-5F7E9421D510}" dt="2025-07-22T01:56:04.904" v="272" actId="20577"/>
          <ac:spMkLst>
            <pc:docMk/>
            <pc:sldMk cId="605398777" sldId="292"/>
            <ac:spMk id="3" creationId="{1E21F365-3C1F-53B6-9F94-DD8CD1819411}"/>
          </ac:spMkLst>
        </pc:spChg>
      </pc:sldChg>
      <pc:sldChg chg="modSp">
        <pc:chgData name="Phillips, Mark (HOU)" userId="S::mark.phillips@mahouse.gov::1cdbe5b3-5fff-472e-a1b0-ef7cb01f80e2" providerId="AD" clId="Web-{290EAEBA-A108-DB2B-BB2C-5F7E9421D510}" dt="2025-07-22T01:52:17.280" v="221" actId="20577"/>
        <pc:sldMkLst>
          <pc:docMk/>
          <pc:sldMk cId="73106553" sldId="296"/>
        </pc:sldMkLst>
        <pc:spChg chg="mod">
          <ac:chgData name="Phillips, Mark (HOU)" userId="S::mark.phillips@mahouse.gov::1cdbe5b3-5fff-472e-a1b0-ef7cb01f80e2" providerId="AD" clId="Web-{290EAEBA-A108-DB2B-BB2C-5F7E9421D510}" dt="2025-07-22T01:52:17.280" v="221" actId="20577"/>
          <ac:spMkLst>
            <pc:docMk/>
            <pc:sldMk cId="73106553" sldId="296"/>
            <ac:spMk id="2" creationId="{BF44B704-EA7E-EF1B-75FB-6F65FE886220}"/>
          </ac:spMkLst>
        </pc:spChg>
      </pc:sldChg>
      <pc:sldChg chg="modSp">
        <pc:chgData name="Phillips, Mark (HOU)" userId="S::mark.phillips@mahouse.gov::1cdbe5b3-5fff-472e-a1b0-ef7cb01f80e2" providerId="AD" clId="Web-{290EAEBA-A108-DB2B-BB2C-5F7E9421D510}" dt="2025-07-22T02:09:57.386" v="346" actId="20577"/>
        <pc:sldMkLst>
          <pc:docMk/>
          <pc:sldMk cId="1542986689" sldId="299"/>
        </pc:sldMkLst>
        <pc:spChg chg="mod">
          <ac:chgData name="Phillips, Mark (HOU)" userId="S::mark.phillips@mahouse.gov::1cdbe5b3-5fff-472e-a1b0-ef7cb01f80e2" providerId="AD" clId="Web-{290EAEBA-A108-DB2B-BB2C-5F7E9421D510}" dt="2025-07-22T02:09:57.386" v="346" actId="20577"/>
          <ac:spMkLst>
            <pc:docMk/>
            <pc:sldMk cId="1542986689" sldId="299"/>
            <ac:spMk id="3" creationId="{5ABE1AC9-192D-4C45-E1E9-360D53E1C8AE}"/>
          </ac:spMkLst>
        </pc:spChg>
      </pc:sldChg>
      <pc:sldChg chg="modSp">
        <pc:chgData name="Phillips, Mark (HOU)" userId="S::mark.phillips@mahouse.gov::1cdbe5b3-5fff-472e-a1b0-ef7cb01f80e2" providerId="AD" clId="Web-{290EAEBA-A108-DB2B-BB2C-5F7E9421D510}" dt="2025-07-22T02:20:47.040" v="510" actId="20577"/>
        <pc:sldMkLst>
          <pc:docMk/>
          <pc:sldMk cId="193206928" sldId="300"/>
        </pc:sldMkLst>
      </pc:sldChg>
      <pc:sldChg chg="modSp">
        <pc:chgData name="Phillips, Mark (HOU)" userId="S::mark.phillips@mahouse.gov::1cdbe5b3-5fff-472e-a1b0-ef7cb01f80e2" providerId="AD" clId="Web-{290EAEBA-A108-DB2B-BB2C-5F7E9421D510}" dt="2025-07-22T01:46:14.938" v="113" actId="20577"/>
        <pc:sldMkLst>
          <pc:docMk/>
          <pc:sldMk cId="4015704636" sldId="303"/>
        </pc:sldMkLst>
        <pc:spChg chg="mod">
          <ac:chgData name="Phillips, Mark (HOU)" userId="S::mark.phillips@mahouse.gov::1cdbe5b3-5fff-472e-a1b0-ef7cb01f80e2" providerId="AD" clId="Web-{290EAEBA-A108-DB2B-BB2C-5F7E9421D510}" dt="2025-07-22T01:46:14.938" v="113" actId="20577"/>
          <ac:spMkLst>
            <pc:docMk/>
            <pc:sldMk cId="4015704636" sldId="303"/>
            <ac:spMk id="3" creationId="{3A0E6DB7-85DC-A41D-F2F5-AFB8B5B5123D}"/>
          </ac:spMkLst>
        </pc:spChg>
      </pc:sldChg>
      <pc:sldChg chg="modSp">
        <pc:chgData name="Phillips, Mark (HOU)" userId="S::mark.phillips@mahouse.gov::1cdbe5b3-5fff-472e-a1b0-ef7cb01f80e2" providerId="AD" clId="Web-{290EAEBA-A108-DB2B-BB2C-5F7E9421D510}" dt="2025-07-22T02:01:06.904" v="277" actId="20577"/>
        <pc:sldMkLst>
          <pc:docMk/>
          <pc:sldMk cId="4095458557" sldId="306"/>
        </pc:sldMkLst>
        <pc:spChg chg="mod">
          <ac:chgData name="Phillips, Mark (HOU)" userId="S::mark.phillips@mahouse.gov::1cdbe5b3-5fff-472e-a1b0-ef7cb01f80e2" providerId="AD" clId="Web-{290EAEBA-A108-DB2B-BB2C-5F7E9421D510}" dt="2025-07-22T02:01:06.904" v="277" actId="20577"/>
          <ac:spMkLst>
            <pc:docMk/>
            <pc:sldMk cId="4095458557" sldId="306"/>
            <ac:spMk id="2" creationId="{A9DCCB7D-5685-8434-7B24-1C42ECCCAFA7}"/>
          </ac:spMkLst>
        </pc:spChg>
      </pc:sldChg>
      <pc:sldChg chg="modSp">
        <pc:chgData name="Phillips, Mark (HOU)" userId="S::mark.phillips@mahouse.gov::1cdbe5b3-5fff-472e-a1b0-ef7cb01f80e2" providerId="AD" clId="Web-{290EAEBA-A108-DB2B-BB2C-5F7E9421D510}" dt="2025-07-22T02:02:59.450" v="284" actId="20577"/>
        <pc:sldMkLst>
          <pc:docMk/>
          <pc:sldMk cId="2233086953" sldId="307"/>
        </pc:sldMkLst>
        <pc:spChg chg="mod">
          <ac:chgData name="Phillips, Mark (HOU)" userId="S::mark.phillips@mahouse.gov::1cdbe5b3-5fff-472e-a1b0-ef7cb01f80e2" providerId="AD" clId="Web-{290EAEBA-A108-DB2B-BB2C-5F7E9421D510}" dt="2025-07-22T02:02:59.450" v="284" actId="20577"/>
          <ac:spMkLst>
            <pc:docMk/>
            <pc:sldMk cId="2233086953" sldId="307"/>
            <ac:spMk id="2" creationId="{1DDB7DE7-D57C-02E8-65A5-3498F931B634}"/>
          </ac:spMkLst>
        </pc:spChg>
      </pc:sldChg>
      <pc:sldChg chg="modSp">
        <pc:chgData name="Phillips, Mark (HOU)" userId="S::mark.phillips@mahouse.gov::1cdbe5b3-5fff-472e-a1b0-ef7cb01f80e2" providerId="AD" clId="Web-{290EAEBA-A108-DB2B-BB2C-5F7E9421D510}" dt="2025-07-22T01:50:56.030" v="212" actId="20577"/>
        <pc:sldMkLst>
          <pc:docMk/>
          <pc:sldMk cId="2240265365" sldId="308"/>
        </pc:sldMkLst>
        <pc:spChg chg="mod">
          <ac:chgData name="Phillips, Mark (HOU)" userId="S::mark.phillips@mahouse.gov::1cdbe5b3-5fff-472e-a1b0-ef7cb01f80e2" providerId="AD" clId="Web-{290EAEBA-A108-DB2B-BB2C-5F7E9421D510}" dt="2025-07-22T01:50:56.030" v="212" actId="20577"/>
          <ac:spMkLst>
            <pc:docMk/>
            <pc:sldMk cId="2240265365" sldId="308"/>
            <ac:spMk id="2" creationId="{2A5772E1-1E7C-60FF-75F2-FA03987E2A6C}"/>
          </ac:spMkLst>
        </pc:spChg>
      </pc:sldChg>
      <pc:sldChg chg="modSp">
        <pc:chgData name="Phillips, Mark (HOU)" userId="S::mark.phillips@mahouse.gov::1cdbe5b3-5fff-472e-a1b0-ef7cb01f80e2" providerId="AD" clId="Web-{290EAEBA-A108-DB2B-BB2C-5F7E9421D510}" dt="2025-07-22T01:47:41.640" v="137" actId="20577"/>
        <pc:sldMkLst>
          <pc:docMk/>
          <pc:sldMk cId="3334322271" sldId="309"/>
        </pc:sldMkLst>
        <pc:spChg chg="mod">
          <ac:chgData name="Phillips, Mark (HOU)" userId="S::mark.phillips@mahouse.gov::1cdbe5b3-5fff-472e-a1b0-ef7cb01f80e2" providerId="AD" clId="Web-{290EAEBA-A108-DB2B-BB2C-5F7E9421D510}" dt="2025-07-22T01:47:41.640" v="137" actId="20577"/>
          <ac:spMkLst>
            <pc:docMk/>
            <pc:sldMk cId="3334322271" sldId="309"/>
            <ac:spMk id="2" creationId="{5ACF4E0C-9046-8D6F-28F8-12DB64C3B4B6}"/>
          </ac:spMkLst>
        </pc:spChg>
      </pc:sldChg>
      <pc:sldChg chg="modSp">
        <pc:chgData name="Phillips, Mark (HOU)" userId="S::mark.phillips@mahouse.gov::1cdbe5b3-5fff-472e-a1b0-ef7cb01f80e2" providerId="AD" clId="Web-{290EAEBA-A108-DB2B-BB2C-5F7E9421D510}" dt="2025-07-22T01:47:49.594" v="138" actId="20577"/>
        <pc:sldMkLst>
          <pc:docMk/>
          <pc:sldMk cId="1972443108" sldId="310"/>
        </pc:sldMkLst>
        <pc:spChg chg="mod">
          <ac:chgData name="Phillips, Mark (HOU)" userId="S::mark.phillips@mahouse.gov::1cdbe5b3-5fff-472e-a1b0-ef7cb01f80e2" providerId="AD" clId="Web-{290EAEBA-A108-DB2B-BB2C-5F7E9421D510}" dt="2025-07-22T01:47:49.594" v="138" actId="20577"/>
          <ac:spMkLst>
            <pc:docMk/>
            <pc:sldMk cId="1972443108" sldId="310"/>
            <ac:spMk id="2" creationId="{19FF34C0-AE06-ADC2-CFE8-833F0AA6F97A}"/>
          </ac:spMkLst>
        </pc:spChg>
      </pc:sldChg>
      <pc:sldChg chg="modSp">
        <pc:chgData name="Phillips, Mark (HOU)" userId="S::mark.phillips@mahouse.gov::1cdbe5b3-5fff-472e-a1b0-ef7cb01f80e2" providerId="AD" clId="Web-{290EAEBA-A108-DB2B-BB2C-5F7E9421D510}" dt="2025-07-22T01:58:46.373" v="274" actId="20577"/>
        <pc:sldMkLst>
          <pc:docMk/>
          <pc:sldMk cId="146806871" sldId="312"/>
        </pc:sldMkLst>
        <pc:spChg chg="mod">
          <ac:chgData name="Phillips, Mark (HOU)" userId="S::mark.phillips@mahouse.gov::1cdbe5b3-5fff-472e-a1b0-ef7cb01f80e2" providerId="AD" clId="Web-{290EAEBA-A108-DB2B-BB2C-5F7E9421D510}" dt="2025-07-22T01:58:46.373" v="274" actId="20577"/>
          <ac:spMkLst>
            <pc:docMk/>
            <pc:sldMk cId="146806871" sldId="312"/>
            <ac:spMk id="3" creationId="{DDF6BA11-2A43-03D9-7EA1-250C9C296BC8}"/>
          </ac:spMkLst>
        </pc:spChg>
      </pc:sldChg>
      <pc:sldChg chg="modSp">
        <pc:chgData name="Phillips, Mark (HOU)" userId="S::mark.phillips@mahouse.gov::1cdbe5b3-5fff-472e-a1b0-ef7cb01f80e2" providerId="AD" clId="Web-{290EAEBA-A108-DB2B-BB2C-5F7E9421D510}" dt="2025-07-22T01:51:49.218" v="218" actId="20577"/>
        <pc:sldMkLst>
          <pc:docMk/>
          <pc:sldMk cId="1493104775" sldId="321"/>
        </pc:sldMkLst>
        <pc:spChg chg="mod">
          <ac:chgData name="Phillips, Mark (HOU)" userId="S::mark.phillips@mahouse.gov::1cdbe5b3-5fff-472e-a1b0-ef7cb01f80e2" providerId="AD" clId="Web-{290EAEBA-A108-DB2B-BB2C-5F7E9421D510}" dt="2025-07-22T01:51:49.218" v="218" actId="20577"/>
          <ac:spMkLst>
            <pc:docMk/>
            <pc:sldMk cId="1493104775" sldId="321"/>
            <ac:spMk id="3" creationId="{62CE38A3-8C42-94DE-6719-CD3F55D35E42}"/>
          </ac:spMkLst>
        </pc:spChg>
      </pc:sldChg>
      <pc:sldChg chg="modSp">
        <pc:chgData name="Phillips, Mark (HOU)" userId="S::mark.phillips@mahouse.gov::1cdbe5b3-5fff-472e-a1b0-ef7cb01f80e2" providerId="AD" clId="Web-{290EAEBA-A108-DB2B-BB2C-5F7E9421D510}" dt="2025-07-22T02:03:49.840" v="290" actId="20577"/>
        <pc:sldMkLst>
          <pc:docMk/>
          <pc:sldMk cId="1879831094" sldId="324"/>
        </pc:sldMkLst>
        <pc:spChg chg="mod">
          <ac:chgData name="Phillips, Mark (HOU)" userId="S::mark.phillips@mahouse.gov::1cdbe5b3-5fff-472e-a1b0-ef7cb01f80e2" providerId="AD" clId="Web-{290EAEBA-A108-DB2B-BB2C-5F7E9421D510}" dt="2025-07-22T02:03:49.840" v="290" actId="20577"/>
          <ac:spMkLst>
            <pc:docMk/>
            <pc:sldMk cId="1879831094" sldId="324"/>
            <ac:spMk id="7" creationId="{7FAAF53B-C6BD-0225-B8A3-EAEDF883E7C7}"/>
          </ac:spMkLst>
        </pc:spChg>
      </pc:sldChg>
      <pc:sldChg chg="modSp">
        <pc:chgData name="Phillips, Mark (HOU)" userId="S::mark.phillips@mahouse.gov::1cdbe5b3-5fff-472e-a1b0-ef7cb01f80e2" providerId="AD" clId="Web-{290EAEBA-A108-DB2B-BB2C-5F7E9421D510}" dt="2025-07-22T01:50:21.999" v="207" actId="20577"/>
        <pc:sldMkLst>
          <pc:docMk/>
          <pc:sldMk cId="250836534" sldId="327"/>
        </pc:sldMkLst>
        <pc:spChg chg="mod">
          <ac:chgData name="Phillips, Mark (HOU)" userId="S::mark.phillips@mahouse.gov::1cdbe5b3-5fff-472e-a1b0-ef7cb01f80e2" providerId="AD" clId="Web-{290EAEBA-A108-DB2B-BB2C-5F7E9421D510}" dt="2025-07-22T01:50:21.999" v="207" actId="20577"/>
          <ac:spMkLst>
            <pc:docMk/>
            <pc:sldMk cId="250836534" sldId="327"/>
            <ac:spMk id="10" creationId="{34238AEF-DFD4-12E9-BAD3-AD8CF1222F63}"/>
          </ac:spMkLst>
        </pc:spChg>
      </pc:sldChg>
      <pc:sldChg chg="modSp">
        <pc:chgData name="Phillips, Mark (HOU)" userId="S::mark.phillips@mahouse.gov::1cdbe5b3-5fff-472e-a1b0-ef7cb01f80e2" providerId="AD" clId="Web-{290EAEBA-A108-DB2B-BB2C-5F7E9421D510}" dt="2025-07-22T01:49:10.750" v="198" actId="20577"/>
        <pc:sldMkLst>
          <pc:docMk/>
          <pc:sldMk cId="3554912832" sldId="328"/>
        </pc:sldMkLst>
        <pc:spChg chg="mod">
          <ac:chgData name="Phillips, Mark (HOU)" userId="S::mark.phillips@mahouse.gov::1cdbe5b3-5fff-472e-a1b0-ef7cb01f80e2" providerId="AD" clId="Web-{290EAEBA-A108-DB2B-BB2C-5F7E9421D510}" dt="2025-07-22T01:49:10.750" v="198" actId="20577"/>
          <ac:spMkLst>
            <pc:docMk/>
            <pc:sldMk cId="3554912832" sldId="328"/>
            <ac:spMk id="12" creationId="{2DCA12B8-B92D-639C-ACEA-08DB9ADC6DC2}"/>
          </ac:spMkLst>
        </pc:spChg>
      </pc:sldChg>
    </pc:docChg>
  </pc:docChgLst>
  <pc:docChgLst>
    <pc:chgData name="L'Heureux, Jennifer (HOU)" userId="S::jennifer.lheureux@mahouse.gov::b74aa9a6-2def-4898-b145-945e79a37c3c" providerId="AD" clId="Web-{C497610B-8B98-7C7B-4944-4F41F4A5F2E6}"/>
    <pc:docChg chg="modSld">
      <pc:chgData name="L'Heureux, Jennifer (HOU)" userId="S::jennifer.lheureux@mahouse.gov::b74aa9a6-2def-4898-b145-945e79a37c3c" providerId="AD" clId="Web-{C497610B-8B98-7C7B-4944-4F41F4A5F2E6}" dt="2025-06-02T13:35:06.262" v="105" actId="20577"/>
      <pc:docMkLst>
        <pc:docMk/>
      </pc:docMkLst>
      <pc:sldChg chg="modSp">
        <pc:chgData name="L'Heureux, Jennifer (HOU)" userId="S::jennifer.lheureux@mahouse.gov::b74aa9a6-2def-4898-b145-945e79a37c3c" providerId="AD" clId="Web-{C497610B-8B98-7C7B-4944-4F41F4A5F2E6}" dt="2025-06-02T13:33:46.607" v="28" actId="20577"/>
        <pc:sldMkLst>
          <pc:docMk/>
          <pc:sldMk cId="2612395763" sldId="277"/>
        </pc:sldMkLst>
      </pc:sldChg>
      <pc:sldChg chg="modSp">
        <pc:chgData name="L'Heureux, Jennifer (HOU)" userId="S::jennifer.lheureux@mahouse.gov::b74aa9a6-2def-4898-b145-945e79a37c3c" providerId="AD" clId="Web-{C497610B-8B98-7C7B-4944-4F41F4A5F2E6}" dt="2025-06-02T13:35:06.262" v="105" actId="20577"/>
        <pc:sldMkLst>
          <pc:docMk/>
          <pc:sldMk cId="4221876610" sldId="278"/>
        </pc:sldMkLst>
      </pc:sldChg>
    </pc:docChg>
  </pc:docChgLst>
  <pc:docChgLst>
    <pc:chgData name="L'Heureux, Jennifer (HOU)" userId="S::jennifer.lheureux@mahouse.gov::b74aa9a6-2def-4898-b145-945e79a37c3c" providerId="AD" clId="Web-{7B83AA81-C428-7C16-BBE5-22FDC6E8656C}"/>
    <pc:docChg chg="addSld delSld modSld">
      <pc:chgData name="L'Heureux, Jennifer (HOU)" userId="S::jennifer.lheureux@mahouse.gov::b74aa9a6-2def-4898-b145-945e79a37c3c" providerId="AD" clId="Web-{7B83AA81-C428-7C16-BBE5-22FDC6E8656C}" dt="2025-05-30T13:16:00.762" v="28" actId="20577"/>
      <pc:docMkLst>
        <pc:docMk/>
      </pc:docMkLst>
      <pc:sldChg chg="modSp del">
        <pc:chgData name="L'Heureux, Jennifer (HOU)" userId="S::jennifer.lheureux@mahouse.gov::b74aa9a6-2def-4898-b145-945e79a37c3c" providerId="AD" clId="Web-{7B83AA81-C428-7C16-BBE5-22FDC6E8656C}" dt="2025-05-30T13:14:22.416" v="16"/>
        <pc:sldMkLst>
          <pc:docMk/>
          <pc:sldMk cId="4164516783" sldId="270"/>
        </pc:sldMkLst>
      </pc:sldChg>
      <pc:sldChg chg="add del">
        <pc:chgData name="L'Heureux, Jennifer (HOU)" userId="S::jennifer.lheureux@mahouse.gov::b74aa9a6-2def-4898-b145-945e79a37c3c" providerId="AD" clId="Web-{7B83AA81-C428-7C16-BBE5-22FDC6E8656C}" dt="2025-05-30T13:13:13.899" v="15"/>
        <pc:sldMkLst>
          <pc:docMk/>
          <pc:sldMk cId="2584220644" sldId="276"/>
        </pc:sldMkLst>
      </pc:sldChg>
      <pc:sldChg chg="modSp">
        <pc:chgData name="L'Heureux, Jennifer (HOU)" userId="S::jennifer.lheureux@mahouse.gov::b74aa9a6-2def-4898-b145-945e79a37c3c" providerId="AD" clId="Web-{7B83AA81-C428-7C16-BBE5-22FDC6E8656C}" dt="2025-05-30T13:16:00.762" v="28" actId="20577"/>
        <pc:sldMkLst>
          <pc:docMk/>
          <pc:sldMk cId="2612395763" sldId="277"/>
        </pc:sldMkLst>
      </pc:sldChg>
      <pc:sldChg chg="modSp">
        <pc:chgData name="L'Heureux, Jennifer (HOU)" userId="S::jennifer.lheureux@mahouse.gov::b74aa9a6-2def-4898-b145-945e79a37c3c" providerId="AD" clId="Web-{7B83AA81-C428-7C16-BBE5-22FDC6E8656C}" dt="2025-05-30T13:15:56.902" v="27" actId="20577"/>
        <pc:sldMkLst>
          <pc:docMk/>
          <pc:sldMk cId="4221876610" sldId="278"/>
        </pc:sldMkLst>
      </pc:sldChg>
    </pc:docChg>
  </pc:docChgLst>
  <pc:docChgLst>
    <pc:chgData name="L'Heureux, Jennifer (HOU)" userId="S::jennifer.lheureux@mahouse.gov::b74aa9a6-2def-4898-b145-945e79a37c3c" providerId="AD" clId="Web-{C9B34258-3E20-5BEE-5A2D-E6A61686326B}"/>
    <pc:docChg chg="modSld">
      <pc:chgData name="L'Heureux, Jennifer (HOU)" userId="S::jennifer.lheureux@mahouse.gov::b74aa9a6-2def-4898-b145-945e79a37c3c" providerId="AD" clId="Web-{C9B34258-3E20-5BEE-5A2D-E6A61686326B}" dt="2025-03-21T16:57:30.246" v="71" actId="20577"/>
      <pc:docMkLst>
        <pc:docMk/>
      </pc:docMkLst>
      <pc:sldChg chg="modSp">
        <pc:chgData name="L'Heureux, Jennifer (HOU)" userId="S::jennifer.lheureux@mahouse.gov::b74aa9a6-2def-4898-b145-945e79a37c3c" providerId="AD" clId="Web-{C9B34258-3E20-5BEE-5A2D-E6A61686326B}" dt="2025-03-21T13:41:06.294" v="5" actId="20577"/>
        <pc:sldMkLst>
          <pc:docMk/>
          <pc:sldMk cId="1090195605" sldId="266"/>
        </pc:sldMkLst>
      </pc:sldChg>
      <pc:sldChg chg="addSp modSp">
        <pc:chgData name="L'Heureux, Jennifer (HOU)" userId="S::jennifer.lheureux@mahouse.gov::b74aa9a6-2def-4898-b145-945e79a37c3c" providerId="AD" clId="Web-{C9B34258-3E20-5BEE-5A2D-E6A61686326B}" dt="2025-03-21T16:57:30.246" v="71" actId="20577"/>
        <pc:sldMkLst>
          <pc:docMk/>
          <pc:sldMk cId="1210904870" sldId="267"/>
        </pc:sldMkLst>
      </pc:sldChg>
    </pc:docChg>
  </pc:docChgLst>
  <pc:docChgLst>
    <pc:chgData name="L'Heureux, Jennifer (HOU)" userId="S::jennifer.lheureux@mahouse.gov::b74aa9a6-2def-4898-b145-945e79a37c3c" providerId="AD" clId="Web-{065FFE02-B4B2-5FBC-19C7-5748FA253211}"/>
    <pc:docChg chg="modSld">
      <pc:chgData name="L'Heureux, Jennifer (HOU)" userId="S::jennifer.lheureux@mahouse.gov::b74aa9a6-2def-4898-b145-945e79a37c3c" providerId="AD" clId="Web-{065FFE02-B4B2-5FBC-19C7-5748FA253211}" dt="2025-03-14T14:14:51.614" v="7" actId="20577"/>
      <pc:docMkLst>
        <pc:docMk/>
      </pc:docMkLst>
      <pc:sldChg chg="modSp">
        <pc:chgData name="L'Heureux, Jennifer (HOU)" userId="S::jennifer.lheureux@mahouse.gov::b74aa9a6-2def-4898-b145-945e79a37c3c" providerId="AD" clId="Web-{065FFE02-B4B2-5FBC-19C7-5748FA253211}" dt="2025-03-14T14:14:51.614" v="7" actId="20577"/>
        <pc:sldMkLst>
          <pc:docMk/>
          <pc:sldMk cId="676638611" sldId="257"/>
        </pc:sldMkLst>
      </pc:sldChg>
    </pc:docChg>
  </pc:docChgLst>
  <pc:docChgLst>
    <pc:chgData name="Nathan, Bobbie (HOU)" userId="S::bobbie.nathan@mahouse.gov::db892823-2b6e-4478-b216-25a0a8076df7" providerId="AD" clId="Web-{405B1DC3-3316-6283-46D7-3EFBF983BF29}"/>
    <pc:docChg chg="addSld modSld">
      <pc:chgData name="Nathan, Bobbie (HOU)" userId="S::bobbie.nathan@mahouse.gov::db892823-2b6e-4478-b216-25a0a8076df7" providerId="AD" clId="Web-{405B1DC3-3316-6283-46D7-3EFBF983BF29}" dt="2025-07-31T14:59:37.210" v="21" actId="20577"/>
      <pc:docMkLst>
        <pc:docMk/>
      </pc:docMkLst>
      <pc:sldChg chg="modSp">
        <pc:chgData name="Nathan, Bobbie (HOU)" userId="S::bobbie.nathan@mahouse.gov::db892823-2b6e-4478-b216-25a0a8076df7" providerId="AD" clId="Web-{405B1DC3-3316-6283-46D7-3EFBF983BF29}" dt="2025-07-31T14:59:26.382" v="15" actId="20577"/>
        <pc:sldMkLst>
          <pc:docMk/>
          <pc:sldMk cId="2405530512" sldId="337"/>
        </pc:sldMkLst>
        <pc:spChg chg="mod">
          <ac:chgData name="Nathan, Bobbie (HOU)" userId="S::bobbie.nathan@mahouse.gov::db892823-2b6e-4478-b216-25a0a8076df7" providerId="AD" clId="Web-{405B1DC3-3316-6283-46D7-3EFBF983BF29}" dt="2025-07-31T14:59:26.382" v="15" actId="20577"/>
          <ac:spMkLst>
            <pc:docMk/>
            <pc:sldMk cId="2405530512" sldId="337"/>
            <ac:spMk id="8" creationId="{4F54270C-5B3A-3CBB-EB34-8920FC619403}"/>
          </ac:spMkLst>
        </pc:spChg>
      </pc:sldChg>
      <pc:sldChg chg="modSp">
        <pc:chgData name="Nathan, Bobbie (HOU)" userId="S::bobbie.nathan@mahouse.gov::db892823-2b6e-4478-b216-25a0a8076df7" providerId="AD" clId="Web-{405B1DC3-3316-6283-46D7-3EFBF983BF29}" dt="2025-07-31T14:59:30.788" v="17" actId="20577"/>
        <pc:sldMkLst>
          <pc:docMk/>
          <pc:sldMk cId="133380779" sldId="340"/>
        </pc:sldMkLst>
        <pc:spChg chg="mod">
          <ac:chgData name="Nathan, Bobbie (HOU)" userId="S::bobbie.nathan@mahouse.gov::db892823-2b6e-4478-b216-25a0a8076df7" providerId="AD" clId="Web-{405B1DC3-3316-6283-46D7-3EFBF983BF29}" dt="2025-07-31T14:59:30.788" v="17" actId="20577"/>
          <ac:spMkLst>
            <pc:docMk/>
            <pc:sldMk cId="133380779" sldId="340"/>
            <ac:spMk id="4" creationId="{8846B74C-9BA7-81D0-C004-BE0272EE9ACD}"/>
          </ac:spMkLst>
        </pc:spChg>
      </pc:sldChg>
      <pc:sldChg chg="addSp delSp modSp add replId">
        <pc:chgData name="Nathan, Bobbie (HOU)" userId="S::bobbie.nathan@mahouse.gov::db892823-2b6e-4478-b216-25a0a8076df7" providerId="AD" clId="Web-{405B1DC3-3316-6283-46D7-3EFBF983BF29}" dt="2025-07-31T14:59:37.210" v="21" actId="20577"/>
        <pc:sldMkLst>
          <pc:docMk/>
          <pc:sldMk cId="2815895414" sldId="364"/>
        </pc:sldMkLst>
        <pc:spChg chg="mod">
          <ac:chgData name="Nathan, Bobbie (HOU)" userId="S::bobbie.nathan@mahouse.gov::db892823-2b6e-4478-b216-25a0a8076df7" providerId="AD" clId="Web-{405B1DC3-3316-6283-46D7-3EFBF983BF29}" dt="2025-07-31T14:59:37.210" v="21" actId="20577"/>
          <ac:spMkLst>
            <pc:docMk/>
            <pc:sldMk cId="2815895414" sldId="364"/>
            <ac:spMk id="4" creationId="{A0701792-0185-4FB4-D71E-CAC7D6BA95A4}"/>
          </ac:spMkLst>
        </pc:spChg>
        <pc:picChg chg="del">
          <ac:chgData name="Nathan, Bobbie (HOU)" userId="S::bobbie.nathan@mahouse.gov::db892823-2b6e-4478-b216-25a0a8076df7" providerId="AD" clId="Web-{405B1DC3-3316-6283-46D7-3EFBF983BF29}" dt="2025-07-31T14:57:19.351" v="1"/>
          <ac:picMkLst>
            <pc:docMk/>
            <pc:sldMk cId="2815895414" sldId="364"/>
            <ac:picMk id="2" creationId="{486CF9EA-1897-BCA9-87A6-FC1474C24ED8}"/>
          </ac:picMkLst>
        </pc:picChg>
        <pc:picChg chg="del">
          <ac:chgData name="Nathan, Bobbie (HOU)" userId="S::bobbie.nathan@mahouse.gov::db892823-2b6e-4478-b216-25a0a8076df7" providerId="AD" clId="Web-{405B1DC3-3316-6283-46D7-3EFBF983BF29}" dt="2025-07-31T14:57:21.023" v="2"/>
          <ac:picMkLst>
            <pc:docMk/>
            <pc:sldMk cId="2815895414" sldId="364"/>
            <ac:picMk id="3" creationId="{26BEF502-DECD-1822-AA5A-C9F8E160703A}"/>
          </ac:picMkLst>
        </pc:picChg>
        <pc:picChg chg="add del mod">
          <ac:chgData name="Nathan, Bobbie (HOU)" userId="S::bobbie.nathan@mahouse.gov::db892823-2b6e-4478-b216-25a0a8076df7" providerId="AD" clId="Web-{405B1DC3-3316-6283-46D7-3EFBF983BF29}" dt="2025-07-31T14:57:43.210" v="4"/>
          <ac:picMkLst>
            <pc:docMk/>
            <pc:sldMk cId="2815895414" sldId="364"/>
            <ac:picMk id="6" creationId="{0A918231-4E27-C219-1A97-22A7D36287DC}"/>
          </ac:picMkLst>
        </pc:picChg>
        <pc:picChg chg="add mod modCrop">
          <ac:chgData name="Nathan, Bobbie (HOU)" userId="S::bobbie.nathan@mahouse.gov::db892823-2b6e-4478-b216-25a0a8076df7" providerId="AD" clId="Web-{405B1DC3-3316-6283-46D7-3EFBF983BF29}" dt="2025-07-31T14:59:21.116" v="13" actId="1076"/>
          <ac:picMkLst>
            <pc:docMk/>
            <pc:sldMk cId="2815895414" sldId="364"/>
            <ac:picMk id="8" creationId="{187579AF-5156-8980-FDFF-1C5B891B5FA9}"/>
          </ac:picMkLst>
        </pc:picChg>
      </pc:sldChg>
    </pc:docChg>
  </pc:docChgLst>
  <pc:docChgLst>
    <pc:chgData name="L'Heureux, Jennifer (HOU)" userId="S::jennifer.lheureux@mahouse.gov::b74aa9a6-2def-4898-b145-945e79a37c3c" providerId="AD" clId="Web-{5B0075AB-25B4-A2FA-B9C8-BFC3ED9D4787}"/>
    <pc:docChg chg="addSld modSld sldOrd addMainMaster delMainMaster">
      <pc:chgData name="L'Heureux, Jennifer (HOU)" userId="S::jennifer.lheureux@mahouse.gov::b74aa9a6-2def-4898-b145-945e79a37c3c" providerId="AD" clId="Web-{5B0075AB-25B4-A2FA-B9C8-BFC3ED9D4787}" dt="2025-03-20T16:01:40.933" v="10"/>
      <pc:docMkLst>
        <pc:docMk/>
      </pc:docMkLst>
      <pc:sldChg chg="modSp mod modClrScheme chgLayout">
        <pc:chgData name="L'Heureux, Jennifer (HOU)" userId="S::jennifer.lheureux@mahouse.gov::b74aa9a6-2def-4898-b145-945e79a37c3c" providerId="AD" clId="Web-{5B0075AB-25B4-A2FA-B9C8-BFC3ED9D4787}" dt="2025-03-20T16:00:28.932" v="5"/>
        <pc:sldMkLst>
          <pc:docMk/>
          <pc:sldMk cId="109857222" sldId="256"/>
        </pc:sldMkLst>
      </pc:sldChg>
      <pc:sldChg chg="modSp mod modClrScheme chgLayout">
        <pc:chgData name="L'Heureux, Jennifer (HOU)" userId="S::jennifer.lheureux@mahouse.gov::b74aa9a6-2def-4898-b145-945e79a37c3c" providerId="AD" clId="Web-{5B0075AB-25B4-A2FA-B9C8-BFC3ED9D4787}" dt="2025-03-20T16:00:28.932" v="5"/>
        <pc:sldMkLst>
          <pc:docMk/>
          <pc:sldMk cId="676638611" sldId="257"/>
        </pc:sldMkLst>
      </pc:sldChg>
      <pc:sldChg chg="addSp delSp modSp new mod ord setBg modClrScheme chgLayout">
        <pc:chgData name="L'Heureux, Jennifer (HOU)" userId="S::jennifer.lheureux@mahouse.gov::b74aa9a6-2def-4898-b145-945e79a37c3c" providerId="AD" clId="Web-{5B0075AB-25B4-A2FA-B9C8-BFC3ED9D4787}" dt="2025-03-20T16:01:40.933" v="10"/>
        <pc:sldMkLst>
          <pc:docMk/>
          <pc:sldMk cId="3392876411" sldId="258"/>
        </pc:sldMkLst>
      </pc:sldChg>
      <pc:sldMasterChg chg="add del addSldLayout delSldLayout">
        <pc:chgData name="L'Heureux, Jennifer (HOU)" userId="S::jennifer.lheureux@mahouse.gov::b74aa9a6-2def-4898-b145-945e79a37c3c" providerId="AD" clId="Web-{5B0075AB-25B4-A2FA-B9C8-BFC3ED9D4787}" dt="2025-03-20T16:00:28.932" v="5"/>
        <pc:sldMasterMkLst>
          <pc:docMk/>
          <pc:sldMasterMk cId="2460954070" sldId="2147483660"/>
        </pc:sldMasterMkLst>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2385387890" sldId="2147483661"/>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949138452" sldId="2147483662"/>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2591524520" sldId="2147483663"/>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1203092039" sldId="2147483664"/>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3733172339" sldId="2147483665"/>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3210312558" sldId="2147483666"/>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3146388984" sldId="2147483667"/>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3171841454" sldId="2147483668"/>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1718958274" sldId="2147483669"/>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2202905451" sldId="2147483670"/>
          </pc:sldLayoutMkLst>
        </pc:sldLayoutChg>
        <pc:sldLayoutChg chg="add del">
          <pc:chgData name="L'Heureux, Jennifer (HOU)" userId="S::jennifer.lheureux@mahouse.gov::b74aa9a6-2def-4898-b145-945e79a37c3c" providerId="AD" clId="Web-{5B0075AB-25B4-A2FA-B9C8-BFC3ED9D4787}" dt="2025-03-20T16:00:28.932" v="5"/>
          <pc:sldLayoutMkLst>
            <pc:docMk/>
            <pc:sldMasterMk cId="2460954070" sldId="2147483660"/>
            <pc:sldLayoutMk cId="3479445657" sldId="2147483671"/>
          </pc:sldLayoutMkLst>
        </pc:sldLayoutChg>
      </pc:sldMasterChg>
      <pc:sldMasterChg chg="add del addSldLayout delSldLayout modSldLayout">
        <pc:chgData name="L'Heureux, Jennifer (HOU)" userId="S::jennifer.lheureux@mahouse.gov::b74aa9a6-2def-4898-b145-945e79a37c3c" providerId="AD" clId="Web-{5B0075AB-25B4-A2FA-B9C8-BFC3ED9D4787}" dt="2025-03-20T16:00:28.932" v="5"/>
        <pc:sldMasterMkLst>
          <pc:docMk/>
          <pc:sldMasterMk cId="3746594039" sldId="2147483672"/>
        </pc:sldMasterMkLst>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197210868" sldId="2147483673"/>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3428686087" sldId="2147483674"/>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218402731" sldId="2147483675"/>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3474061197" sldId="2147483676"/>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4135911652" sldId="2147483677"/>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1560661044" sldId="2147483678"/>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1109971483" sldId="2147483679"/>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2894531509" sldId="2147483680"/>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2439829343" sldId="2147483681"/>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1605261477" sldId="2147483682"/>
          </pc:sldLayoutMkLst>
        </pc:sldLayoutChg>
        <pc:sldLayoutChg chg="add del mod replId">
          <pc:chgData name="L'Heureux, Jennifer (HOU)" userId="S::jennifer.lheureux@mahouse.gov::b74aa9a6-2def-4898-b145-945e79a37c3c" providerId="AD" clId="Web-{5B0075AB-25B4-A2FA-B9C8-BFC3ED9D4787}" dt="2025-03-20T16:00:28.932" v="5"/>
          <pc:sldLayoutMkLst>
            <pc:docMk/>
            <pc:sldMasterMk cId="3746594039" sldId="2147483672"/>
            <pc:sldLayoutMk cId="4147048704" sldId="2147483683"/>
          </pc:sldLayoutMkLst>
        </pc:sldLayoutChg>
      </pc:sldMasterChg>
    </pc:docChg>
  </pc:docChgLst>
  <pc:docChgLst>
    <pc:chgData name="Fernandez, Julianna (HOU)" userId="S::julianna.fernandez@mahouse.gov::44b923cb-84ad-45f2-8ca7-19d35277a875" providerId="AD" clId="Web-{F47E3C2F-7D6E-02AB-1D91-28C9638112E1}"/>
    <pc:docChg chg="addSld delSld modSld sldOrd">
      <pc:chgData name="Fernandez, Julianna (HOU)" userId="S::julianna.fernandez@mahouse.gov::44b923cb-84ad-45f2-8ca7-19d35277a875" providerId="AD" clId="Web-{F47E3C2F-7D6E-02AB-1D91-28C9638112E1}" dt="2025-07-17T18:40:07.366" v="2298" actId="20577"/>
      <pc:docMkLst>
        <pc:docMk/>
      </pc:docMkLst>
      <pc:sldChg chg="modSp">
        <pc:chgData name="Fernandez, Julianna (HOU)" userId="S::julianna.fernandez@mahouse.gov::44b923cb-84ad-45f2-8ca7-19d35277a875" providerId="AD" clId="Web-{F47E3C2F-7D6E-02AB-1D91-28C9638112E1}" dt="2025-07-17T00:10:51.427" v="131" actId="20577"/>
        <pc:sldMkLst>
          <pc:docMk/>
          <pc:sldMk cId="717777771" sldId="282"/>
        </pc:sldMkLst>
        <pc:spChg chg="mod">
          <ac:chgData name="Fernandez, Julianna (HOU)" userId="S::julianna.fernandez@mahouse.gov::44b923cb-84ad-45f2-8ca7-19d35277a875" providerId="AD" clId="Web-{F47E3C2F-7D6E-02AB-1D91-28C9638112E1}" dt="2025-07-17T00:10:51.427" v="131" actId="20577"/>
          <ac:spMkLst>
            <pc:docMk/>
            <pc:sldMk cId="717777771" sldId="282"/>
            <ac:spMk id="3" creationId="{CB011E3F-2ADC-B9F9-B5E2-4B5773D7E999}"/>
          </ac:spMkLst>
        </pc:spChg>
      </pc:sldChg>
      <pc:sldChg chg="modSp">
        <pc:chgData name="Fernandez, Julianna (HOU)" userId="S::julianna.fernandez@mahouse.gov::44b923cb-84ad-45f2-8ca7-19d35277a875" providerId="AD" clId="Web-{F47E3C2F-7D6E-02AB-1D91-28C9638112E1}" dt="2025-07-17T17:14:59.562" v="1328" actId="20577"/>
        <pc:sldMkLst>
          <pc:docMk/>
          <pc:sldMk cId="2971155534" sldId="285"/>
        </pc:sldMkLst>
        <pc:spChg chg="mod">
          <ac:chgData name="Fernandez, Julianna (HOU)" userId="S::julianna.fernandez@mahouse.gov::44b923cb-84ad-45f2-8ca7-19d35277a875" providerId="AD" clId="Web-{F47E3C2F-7D6E-02AB-1D91-28C9638112E1}" dt="2025-07-17T17:14:59.562" v="1328" actId="20577"/>
          <ac:spMkLst>
            <pc:docMk/>
            <pc:sldMk cId="2971155534" sldId="285"/>
            <ac:spMk id="3" creationId="{9BB42689-D783-0C7A-6ED8-AE4C05AB8532}"/>
          </ac:spMkLst>
        </pc:spChg>
        <pc:spChg chg="mod">
          <ac:chgData name="Fernandez, Julianna (HOU)" userId="S::julianna.fernandez@mahouse.gov::44b923cb-84ad-45f2-8ca7-19d35277a875" providerId="AD" clId="Web-{F47E3C2F-7D6E-02AB-1D91-28C9638112E1}" dt="2025-07-17T17:03:27.593" v="1126" actId="20577"/>
          <ac:spMkLst>
            <pc:docMk/>
            <pc:sldMk cId="2971155534" sldId="285"/>
            <ac:spMk id="5" creationId="{60D6DDBA-F524-0D53-172B-8FE153109A9B}"/>
          </ac:spMkLst>
        </pc:spChg>
      </pc:sldChg>
      <pc:sldChg chg="modSp">
        <pc:chgData name="Fernandez, Julianna (HOU)" userId="S::julianna.fernandez@mahouse.gov::44b923cb-84ad-45f2-8ca7-19d35277a875" providerId="AD" clId="Web-{F47E3C2F-7D6E-02AB-1D91-28C9638112E1}" dt="2025-07-17T18:31:33.256" v="2093" actId="20577"/>
        <pc:sldMkLst>
          <pc:docMk/>
          <pc:sldMk cId="2328888857" sldId="286"/>
        </pc:sldMkLst>
        <pc:spChg chg="mod">
          <ac:chgData name="Fernandez, Julianna (HOU)" userId="S::julianna.fernandez@mahouse.gov::44b923cb-84ad-45f2-8ca7-19d35277a875" providerId="AD" clId="Web-{F47E3C2F-7D6E-02AB-1D91-28C9638112E1}" dt="2025-07-17T18:31:33.256" v="2093" actId="20577"/>
          <ac:spMkLst>
            <pc:docMk/>
            <pc:sldMk cId="2328888857" sldId="286"/>
            <ac:spMk id="3" creationId="{41A2D533-A7F4-688E-8216-410DA2F5E76E}"/>
          </ac:spMkLst>
        </pc:spChg>
      </pc:sldChg>
      <pc:sldChg chg="modSp ord">
        <pc:chgData name="Fernandez, Julianna (HOU)" userId="S::julianna.fernandez@mahouse.gov::44b923cb-84ad-45f2-8ca7-19d35277a875" providerId="AD" clId="Web-{F47E3C2F-7D6E-02AB-1D91-28C9638112E1}" dt="2025-07-17T16:55:14.107" v="989" actId="20577"/>
        <pc:sldMkLst>
          <pc:docMk/>
          <pc:sldMk cId="1210904870" sldId="287"/>
        </pc:sldMkLst>
        <pc:spChg chg="mod">
          <ac:chgData name="Fernandez, Julianna (HOU)" userId="S::julianna.fernandez@mahouse.gov::44b923cb-84ad-45f2-8ca7-19d35277a875" providerId="AD" clId="Web-{F47E3C2F-7D6E-02AB-1D91-28C9638112E1}" dt="2025-07-17T16:54:15.467" v="964" actId="20577"/>
          <ac:spMkLst>
            <pc:docMk/>
            <pc:sldMk cId="1210904870" sldId="287"/>
            <ac:spMk id="2" creationId="{0E0C7675-B5BE-8977-2C1E-A465A55CAFDA}"/>
          </ac:spMkLst>
        </pc:spChg>
        <pc:spChg chg="mod">
          <ac:chgData name="Fernandez, Julianna (HOU)" userId="S::julianna.fernandez@mahouse.gov::44b923cb-84ad-45f2-8ca7-19d35277a875" providerId="AD" clId="Web-{F47E3C2F-7D6E-02AB-1D91-28C9638112E1}" dt="2025-07-17T16:55:14.107" v="989" actId="20577"/>
          <ac:spMkLst>
            <pc:docMk/>
            <pc:sldMk cId="1210904870" sldId="287"/>
            <ac:spMk id="3" creationId="{390D3C83-5DEF-D6D4-F336-4452F74B13B6}"/>
          </ac:spMkLst>
        </pc:spChg>
        <pc:spChg chg="mod">
          <ac:chgData name="Fernandez, Julianna (HOU)" userId="S::julianna.fernandez@mahouse.gov::44b923cb-84ad-45f2-8ca7-19d35277a875" providerId="AD" clId="Web-{F47E3C2F-7D6E-02AB-1D91-28C9638112E1}" dt="2025-07-17T00:08:01.458" v="122" actId="1076"/>
          <ac:spMkLst>
            <pc:docMk/>
            <pc:sldMk cId="1210904870" sldId="287"/>
            <ac:spMk id="5" creationId="{5E822A19-A096-8F3C-449D-D184BEFA2643}"/>
          </ac:spMkLst>
        </pc:spChg>
        <pc:spChg chg="mod">
          <ac:chgData name="Fernandez, Julianna (HOU)" userId="S::julianna.fernandez@mahouse.gov::44b923cb-84ad-45f2-8ca7-19d35277a875" providerId="AD" clId="Web-{F47E3C2F-7D6E-02AB-1D91-28C9638112E1}" dt="2025-07-17T00:08:06.208" v="124" actId="20577"/>
          <ac:spMkLst>
            <pc:docMk/>
            <pc:sldMk cId="1210904870" sldId="287"/>
            <ac:spMk id="7" creationId="{43141B02-34AE-4F16-A4BB-E0ECE8FAD171}"/>
          </ac:spMkLst>
        </pc:spChg>
      </pc:sldChg>
      <pc:sldChg chg="del">
        <pc:chgData name="Fernandez, Julianna (HOU)" userId="S::julianna.fernandez@mahouse.gov::44b923cb-84ad-45f2-8ca7-19d35277a875" providerId="AD" clId="Web-{F47E3C2F-7D6E-02AB-1D91-28C9638112E1}" dt="2025-07-17T16:54:39.592" v="965"/>
        <pc:sldMkLst>
          <pc:docMk/>
          <pc:sldMk cId="72721490" sldId="288"/>
        </pc:sldMkLst>
      </pc:sldChg>
      <pc:sldChg chg="modSp del">
        <pc:chgData name="Fernandez, Julianna (HOU)" userId="S::julianna.fernandez@mahouse.gov::44b923cb-84ad-45f2-8ca7-19d35277a875" providerId="AD" clId="Web-{F47E3C2F-7D6E-02AB-1D91-28C9638112E1}" dt="2025-07-17T17:35:01.080" v="1559"/>
        <pc:sldMkLst>
          <pc:docMk/>
          <pc:sldMk cId="1370151139" sldId="289"/>
        </pc:sldMkLst>
      </pc:sldChg>
      <pc:sldChg chg="addSp delSp modSp">
        <pc:chgData name="Fernandez, Julianna (HOU)" userId="S::julianna.fernandez@mahouse.gov::44b923cb-84ad-45f2-8ca7-19d35277a875" providerId="AD" clId="Web-{F47E3C2F-7D6E-02AB-1D91-28C9638112E1}" dt="2025-07-17T17:10:20.843" v="1274" actId="1076"/>
        <pc:sldMkLst>
          <pc:docMk/>
          <pc:sldMk cId="3848407961" sldId="290"/>
        </pc:sldMkLst>
        <pc:spChg chg="mod">
          <ac:chgData name="Fernandez, Julianna (HOU)" userId="S::julianna.fernandez@mahouse.gov::44b923cb-84ad-45f2-8ca7-19d35277a875" providerId="AD" clId="Web-{F47E3C2F-7D6E-02AB-1D91-28C9638112E1}" dt="2025-07-17T17:10:03.281" v="1259" actId="20577"/>
          <ac:spMkLst>
            <pc:docMk/>
            <pc:sldMk cId="3848407961" sldId="290"/>
            <ac:spMk id="2" creationId="{69D9E8C0-2C72-D0ED-D2F7-2582E95F9143}"/>
          </ac:spMkLst>
        </pc:spChg>
        <pc:spChg chg="add mod">
          <ac:chgData name="Fernandez, Julianna (HOU)" userId="S::julianna.fernandez@mahouse.gov::44b923cb-84ad-45f2-8ca7-19d35277a875" providerId="AD" clId="Web-{F47E3C2F-7D6E-02AB-1D91-28C9638112E1}" dt="2025-07-17T17:10:20.843" v="1274" actId="1076"/>
          <ac:spMkLst>
            <pc:docMk/>
            <pc:sldMk cId="3848407961" sldId="290"/>
            <ac:spMk id="10" creationId="{AC468568-8C07-24D1-A746-7ED3E38CDCE2}"/>
          </ac:spMkLst>
        </pc:spChg>
        <pc:spChg chg="add mod">
          <ac:chgData name="Fernandez, Julianna (HOU)" userId="S::julianna.fernandez@mahouse.gov::44b923cb-84ad-45f2-8ca7-19d35277a875" providerId="AD" clId="Web-{F47E3C2F-7D6E-02AB-1D91-28C9638112E1}" dt="2025-07-17T16:44:39.528" v="770" actId="20577"/>
          <ac:spMkLst>
            <pc:docMk/>
            <pc:sldMk cId="3848407961" sldId="290"/>
            <ac:spMk id="14" creationId="{4F404FE2-6166-7CAA-A0A7-0F849EB6A028}"/>
          </ac:spMkLst>
        </pc:spChg>
        <pc:picChg chg="add mod modCrop">
          <ac:chgData name="Fernandez, Julianna (HOU)" userId="S::julianna.fernandez@mahouse.gov::44b923cb-84ad-45f2-8ca7-19d35277a875" providerId="AD" clId="Web-{F47E3C2F-7D6E-02AB-1D91-28C9638112E1}" dt="2025-07-17T15:33:20.056" v="525" actId="1076"/>
          <ac:picMkLst>
            <pc:docMk/>
            <pc:sldMk cId="3848407961" sldId="290"/>
            <ac:picMk id="8" creationId="{41D68FE4-542C-FB17-0767-C766FD06E739}"/>
          </ac:picMkLst>
        </pc:picChg>
      </pc:sldChg>
      <pc:sldChg chg="del">
        <pc:chgData name="Fernandez, Julianna (HOU)" userId="S::julianna.fernandez@mahouse.gov::44b923cb-84ad-45f2-8ca7-19d35277a875" providerId="AD" clId="Web-{F47E3C2F-7D6E-02AB-1D91-28C9638112E1}" dt="2025-07-17T17:00:42.811" v="1090"/>
        <pc:sldMkLst>
          <pc:docMk/>
          <pc:sldMk cId="928353650" sldId="291"/>
        </pc:sldMkLst>
      </pc:sldChg>
      <pc:sldChg chg="modSp">
        <pc:chgData name="Fernandez, Julianna (HOU)" userId="S::julianna.fernandez@mahouse.gov::44b923cb-84ad-45f2-8ca7-19d35277a875" providerId="AD" clId="Web-{F47E3C2F-7D6E-02AB-1D91-28C9638112E1}" dt="2025-07-17T17:13:35.390" v="1287" actId="20577"/>
        <pc:sldMkLst>
          <pc:docMk/>
          <pc:sldMk cId="605398777" sldId="292"/>
        </pc:sldMkLst>
        <pc:spChg chg="mod">
          <ac:chgData name="Fernandez, Julianna (HOU)" userId="S::julianna.fernandez@mahouse.gov::44b923cb-84ad-45f2-8ca7-19d35277a875" providerId="AD" clId="Web-{F47E3C2F-7D6E-02AB-1D91-28C9638112E1}" dt="2025-07-17T17:13:35.390" v="1287" actId="20577"/>
          <ac:spMkLst>
            <pc:docMk/>
            <pc:sldMk cId="605398777" sldId="292"/>
            <ac:spMk id="2" creationId="{BC93CE41-ACE8-40D9-04FA-4BBC576D5DB1}"/>
          </ac:spMkLst>
        </pc:spChg>
      </pc:sldChg>
      <pc:sldChg chg="modSp">
        <pc:chgData name="Fernandez, Julianna (HOU)" userId="S::julianna.fernandez@mahouse.gov::44b923cb-84ad-45f2-8ca7-19d35277a875" providerId="AD" clId="Web-{F47E3C2F-7D6E-02AB-1D91-28C9638112E1}" dt="2025-07-17T18:20:06.021" v="1926" actId="14100"/>
        <pc:sldMkLst>
          <pc:docMk/>
          <pc:sldMk cId="533899048" sldId="293"/>
        </pc:sldMkLst>
        <pc:spChg chg="mod">
          <ac:chgData name="Fernandez, Julianna (HOU)" userId="S::julianna.fernandez@mahouse.gov::44b923cb-84ad-45f2-8ca7-19d35277a875" providerId="AD" clId="Web-{F47E3C2F-7D6E-02AB-1D91-28C9638112E1}" dt="2025-07-17T17:14:10.031" v="1304" actId="20577"/>
          <ac:spMkLst>
            <pc:docMk/>
            <pc:sldMk cId="533899048" sldId="293"/>
            <ac:spMk id="2" creationId="{0BC86C6A-D899-40CE-1B59-F2AAEB1FDA9C}"/>
          </ac:spMkLst>
        </pc:spChg>
        <pc:spChg chg="mod">
          <ac:chgData name="Fernandez, Julianna (HOU)" userId="S::julianna.fernandez@mahouse.gov::44b923cb-84ad-45f2-8ca7-19d35277a875" providerId="AD" clId="Web-{F47E3C2F-7D6E-02AB-1D91-28C9638112E1}" dt="2025-07-17T18:20:06.021" v="1926" actId="14100"/>
          <ac:spMkLst>
            <pc:docMk/>
            <pc:sldMk cId="533899048" sldId="293"/>
            <ac:spMk id="3" creationId="{3503D5D7-3572-E38D-6E0E-DCFDC8035027}"/>
          </ac:spMkLst>
        </pc:spChg>
      </pc:sldChg>
      <pc:sldChg chg="modSp">
        <pc:chgData name="Fernandez, Julianna (HOU)" userId="S::julianna.fernandez@mahouse.gov::44b923cb-84ad-45f2-8ca7-19d35277a875" providerId="AD" clId="Web-{F47E3C2F-7D6E-02AB-1D91-28C9638112E1}" dt="2025-07-17T17:14:30.875" v="1318" actId="20577"/>
        <pc:sldMkLst>
          <pc:docMk/>
          <pc:sldMk cId="3891812488" sldId="294"/>
        </pc:sldMkLst>
        <pc:spChg chg="mod">
          <ac:chgData name="Fernandez, Julianna (HOU)" userId="S::julianna.fernandez@mahouse.gov::44b923cb-84ad-45f2-8ca7-19d35277a875" providerId="AD" clId="Web-{F47E3C2F-7D6E-02AB-1D91-28C9638112E1}" dt="2025-07-17T17:14:30.875" v="1318" actId="20577"/>
          <ac:spMkLst>
            <pc:docMk/>
            <pc:sldMk cId="3891812488" sldId="294"/>
            <ac:spMk id="2" creationId="{1CC75E5A-1167-A0A2-AC20-DE247978B303}"/>
          </ac:spMkLst>
        </pc:spChg>
        <pc:spChg chg="mod">
          <ac:chgData name="Fernandez, Julianna (HOU)" userId="S::julianna.fernandez@mahouse.gov::44b923cb-84ad-45f2-8ca7-19d35277a875" providerId="AD" clId="Web-{F47E3C2F-7D6E-02AB-1D91-28C9638112E1}" dt="2025-07-17T15:24:11.401" v="243" actId="1076"/>
          <ac:spMkLst>
            <pc:docMk/>
            <pc:sldMk cId="3891812488" sldId="294"/>
            <ac:spMk id="5" creationId="{85F98FA7-21D1-E456-E9B4-E6764DE8B089}"/>
          </ac:spMkLst>
        </pc:spChg>
      </pc:sldChg>
      <pc:sldChg chg="addSp modSp ord">
        <pc:chgData name="Fernandez, Julianna (HOU)" userId="S::julianna.fernandez@mahouse.gov::44b923cb-84ad-45f2-8ca7-19d35277a875" providerId="AD" clId="Web-{F47E3C2F-7D6E-02AB-1D91-28C9638112E1}" dt="2025-07-17T16:57:34.654" v="1045"/>
        <pc:sldMkLst>
          <pc:docMk/>
          <pc:sldMk cId="4139620769" sldId="295"/>
        </pc:sldMkLst>
        <pc:spChg chg="mod">
          <ac:chgData name="Fernandez, Julianna (HOU)" userId="S::julianna.fernandez@mahouse.gov::44b923cb-84ad-45f2-8ca7-19d35277a875" providerId="AD" clId="Web-{F47E3C2F-7D6E-02AB-1D91-28C9638112E1}" dt="2025-07-17T16:57:14.248" v="1028" actId="20577"/>
          <ac:spMkLst>
            <pc:docMk/>
            <pc:sldMk cId="4139620769" sldId="295"/>
            <ac:spMk id="2" creationId="{9AC27512-0538-BFCC-C563-F8816ACDA42E}"/>
          </ac:spMkLst>
        </pc:spChg>
        <pc:spChg chg="mod">
          <ac:chgData name="Fernandez, Julianna (HOU)" userId="S::julianna.fernandez@mahouse.gov::44b923cb-84ad-45f2-8ca7-19d35277a875" providerId="AD" clId="Web-{F47E3C2F-7D6E-02AB-1D91-28C9638112E1}" dt="2025-07-17T00:06:50.552" v="108" actId="20577"/>
          <ac:spMkLst>
            <pc:docMk/>
            <pc:sldMk cId="4139620769" sldId="295"/>
            <ac:spMk id="3" creationId="{EB82E705-6E4F-4AF7-A17C-5BFBB2AFE3A9}"/>
          </ac:spMkLst>
        </pc:spChg>
        <pc:spChg chg="add mod">
          <ac:chgData name="Fernandez, Julianna (HOU)" userId="S::julianna.fernandez@mahouse.gov::44b923cb-84ad-45f2-8ca7-19d35277a875" providerId="AD" clId="Web-{F47E3C2F-7D6E-02AB-1D91-28C9638112E1}" dt="2025-07-17T00:08:21.770" v="126" actId="1076"/>
          <ac:spMkLst>
            <pc:docMk/>
            <pc:sldMk cId="4139620769" sldId="295"/>
            <ac:spMk id="7" creationId="{11ADFF2F-3EB6-A5AE-533B-1A261C7857A4}"/>
          </ac:spMkLst>
        </pc:spChg>
      </pc:sldChg>
      <pc:sldChg chg="modSp ord">
        <pc:chgData name="Fernandez, Julianna (HOU)" userId="S::julianna.fernandez@mahouse.gov::44b923cb-84ad-45f2-8ca7-19d35277a875" providerId="AD" clId="Web-{F47E3C2F-7D6E-02AB-1D91-28C9638112E1}" dt="2025-07-17T17:33:34.751" v="1525" actId="14100"/>
        <pc:sldMkLst>
          <pc:docMk/>
          <pc:sldMk cId="4015704636" sldId="303"/>
        </pc:sldMkLst>
        <pc:spChg chg="mod">
          <ac:chgData name="Fernandez, Julianna (HOU)" userId="S::julianna.fernandez@mahouse.gov::44b923cb-84ad-45f2-8ca7-19d35277a875" providerId="AD" clId="Web-{F47E3C2F-7D6E-02AB-1D91-28C9638112E1}" dt="2025-07-17T16:58:22.826" v="1063" actId="20577"/>
          <ac:spMkLst>
            <pc:docMk/>
            <pc:sldMk cId="4015704636" sldId="303"/>
            <ac:spMk id="2" creationId="{1B545598-8228-D2A4-57C6-41E8442F27DF}"/>
          </ac:spMkLst>
        </pc:spChg>
        <pc:spChg chg="mod">
          <ac:chgData name="Fernandez, Julianna (HOU)" userId="S::julianna.fernandez@mahouse.gov::44b923cb-84ad-45f2-8ca7-19d35277a875" providerId="AD" clId="Web-{F47E3C2F-7D6E-02AB-1D91-28C9638112E1}" dt="2025-07-17T17:33:34.751" v="1525" actId="14100"/>
          <ac:spMkLst>
            <pc:docMk/>
            <pc:sldMk cId="4015704636" sldId="303"/>
            <ac:spMk id="3" creationId="{3A0E6DB7-85DC-A41D-F2F5-AFB8B5B5123D}"/>
          </ac:spMkLst>
        </pc:spChg>
      </pc:sldChg>
      <pc:sldChg chg="addSp modSp ord">
        <pc:chgData name="Fernandez, Julianna (HOU)" userId="S::julianna.fernandez@mahouse.gov::44b923cb-84ad-45f2-8ca7-19d35277a875" providerId="AD" clId="Web-{F47E3C2F-7D6E-02AB-1D91-28C9638112E1}" dt="2025-07-17T17:47:30.721" v="1740" actId="14100"/>
        <pc:sldMkLst>
          <pc:docMk/>
          <pc:sldMk cId="3490708740" sldId="304"/>
        </pc:sldMkLst>
        <pc:spChg chg="mod">
          <ac:chgData name="Fernandez, Julianna (HOU)" userId="S::julianna.fernandez@mahouse.gov::44b923cb-84ad-45f2-8ca7-19d35277a875" providerId="AD" clId="Web-{F47E3C2F-7D6E-02AB-1D91-28C9638112E1}" dt="2025-07-17T17:47:25.487" v="1739" actId="1076"/>
          <ac:spMkLst>
            <pc:docMk/>
            <pc:sldMk cId="3490708740" sldId="304"/>
            <ac:spMk id="3" creationId="{A639C0E0-29E9-9C72-4BFE-6B423CC34DD0}"/>
          </ac:spMkLst>
        </pc:spChg>
        <pc:spChg chg="add mod">
          <ac:chgData name="Fernandez, Julianna (HOU)" userId="S::julianna.fernandez@mahouse.gov::44b923cb-84ad-45f2-8ca7-19d35277a875" providerId="AD" clId="Web-{F47E3C2F-7D6E-02AB-1D91-28C9638112E1}" dt="2025-07-17T17:47:30.721" v="1740" actId="14100"/>
          <ac:spMkLst>
            <pc:docMk/>
            <pc:sldMk cId="3490708740" sldId="304"/>
            <ac:spMk id="8" creationId="{20D7B4DA-440F-EEDE-13CB-CD59588B04B4}"/>
          </ac:spMkLst>
        </pc:spChg>
        <pc:picChg chg="mod modCrop">
          <ac:chgData name="Fernandez, Julianna (HOU)" userId="S::julianna.fernandez@mahouse.gov::44b923cb-84ad-45f2-8ca7-19d35277a875" providerId="AD" clId="Web-{F47E3C2F-7D6E-02AB-1D91-28C9638112E1}" dt="2025-07-17T17:47:22.768" v="1738" actId="1076"/>
          <ac:picMkLst>
            <pc:docMk/>
            <pc:sldMk cId="3490708740" sldId="304"/>
            <ac:picMk id="5" creationId="{AADF070B-849E-4A63-94FF-2AC20BB4A03B}"/>
          </ac:picMkLst>
        </pc:picChg>
      </pc:sldChg>
      <pc:sldChg chg="modSp">
        <pc:chgData name="Fernandez, Julianna (HOU)" userId="S::julianna.fernandez@mahouse.gov::44b923cb-84ad-45f2-8ca7-19d35277a875" providerId="AD" clId="Web-{F47E3C2F-7D6E-02AB-1D91-28C9638112E1}" dt="2025-07-17T17:13:41.531" v="1297" actId="20577"/>
        <pc:sldMkLst>
          <pc:docMk/>
          <pc:sldMk cId="146806871" sldId="312"/>
        </pc:sldMkLst>
        <pc:spChg chg="mod">
          <ac:chgData name="Fernandez, Julianna (HOU)" userId="S::julianna.fernandez@mahouse.gov::44b923cb-84ad-45f2-8ca7-19d35277a875" providerId="AD" clId="Web-{F47E3C2F-7D6E-02AB-1D91-28C9638112E1}" dt="2025-07-17T17:13:41.531" v="1297" actId="20577"/>
          <ac:spMkLst>
            <pc:docMk/>
            <pc:sldMk cId="146806871" sldId="312"/>
            <ac:spMk id="2" creationId="{948B35C4-FE91-D628-F924-86B135B6AB51}"/>
          </ac:spMkLst>
        </pc:spChg>
      </pc:sldChg>
      <pc:sldChg chg="modSp">
        <pc:chgData name="Fernandez, Julianna (HOU)" userId="S::julianna.fernandez@mahouse.gov::44b923cb-84ad-45f2-8ca7-19d35277a875" providerId="AD" clId="Web-{F47E3C2F-7D6E-02AB-1D91-28C9638112E1}" dt="2025-07-17T17:14:01.859" v="1301" actId="20577"/>
        <pc:sldMkLst>
          <pc:docMk/>
          <pc:sldMk cId="2959415334" sldId="314"/>
        </pc:sldMkLst>
      </pc:sldChg>
      <pc:sldChg chg="modSp">
        <pc:chgData name="Fernandez, Julianna (HOU)" userId="S::julianna.fernandez@mahouse.gov::44b923cb-84ad-45f2-8ca7-19d35277a875" providerId="AD" clId="Web-{F47E3C2F-7D6E-02AB-1D91-28C9638112E1}" dt="2025-07-17T17:30:56.689" v="1470" actId="1076"/>
        <pc:sldMkLst>
          <pc:docMk/>
          <pc:sldMk cId="2713307261" sldId="315"/>
        </pc:sldMkLst>
        <pc:spChg chg="mod">
          <ac:chgData name="Fernandez, Julianna (HOU)" userId="S::julianna.fernandez@mahouse.gov::44b923cb-84ad-45f2-8ca7-19d35277a875" providerId="AD" clId="Web-{F47E3C2F-7D6E-02AB-1D91-28C9638112E1}" dt="2025-07-17T16:56:48.482" v="1004" actId="14100"/>
          <ac:spMkLst>
            <pc:docMk/>
            <pc:sldMk cId="2713307261" sldId="315"/>
            <ac:spMk id="3" creationId="{4BDACCF3-E7F2-459C-BE1F-2D19C6D0695D}"/>
          </ac:spMkLst>
        </pc:spChg>
        <pc:graphicFrameChg chg="mod modGraphic">
          <ac:chgData name="Fernandez, Julianna (HOU)" userId="S::julianna.fernandez@mahouse.gov::44b923cb-84ad-45f2-8ca7-19d35277a875" providerId="AD" clId="Web-{F47E3C2F-7D6E-02AB-1D91-28C9638112E1}" dt="2025-07-17T17:30:56.689" v="1470" actId="1076"/>
          <ac:graphicFrameMkLst>
            <pc:docMk/>
            <pc:sldMk cId="2713307261" sldId="315"/>
            <ac:graphicFrameMk id="7" creationId="{8D59FA25-3A0A-7FFA-0380-B4852BEA1AC9}"/>
          </ac:graphicFrameMkLst>
        </pc:graphicFrameChg>
      </pc:sldChg>
      <pc:sldChg chg="ord">
        <pc:chgData name="Fernandez, Julianna (HOU)" userId="S::julianna.fernandez@mahouse.gov::44b923cb-84ad-45f2-8ca7-19d35277a875" providerId="AD" clId="Web-{F47E3C2F-7D6E-02AB-1D91-28C9638112E1}" dt="2025-07-16T23:30:09.783" v="21"/>
        <pc:sldMkLst>
          <pc:docMk/>
          <pc:sldMk cId="383150529" sldId="317"/>
        </pc:sldMkLst>
      </pc:sldChg>
      <pc:sldChg chg="modSp">
        <pc:chgData name="Fernandez, Julianna (HOU)" userId="S::julianna.fernandez@mahouse.gov::44b923cb-84ad-45f2-8ca7-19d35277a875" providerId="AD" clId="Web-{F47E3C2F-7D6E-02AB-1D91-28C9638112E1}" dt="2025-07-17T17:14:21.250" v="1308" actId="20577"/>
        <pc:sldMkLst>
          <pc:docMk/>
          <pc:sldMk cId="2387930469" sldId="318"/>
        </pc:sldMkLst>
        <pc:spChg chg="mod">
          <ac:chgData name="Fernandez, Julianna (HOU)" userId="S::julianna.fernandez@mahouse.gov::44b923cb-84ad-45f2-8ca7-19d35277a875" providerId="AD" clId="Web-{F47E3C2F-7D6E-02AB-1D91-28C9638112E1}" dt="2025-07-17T17:14:21.250" v="1308" actId="20577"/>
          <ac:spMkLst>
            <pc:docMk/>
            <pc:sldMk cId="2387930469" sldId="318"/>
            <ac:spMk id="2" creationId="{FACD19E8-6755-3594-C941-BCED6B786296}"/>
          </ac:spMkLst>
        </pc:spChg>
        <pc:spChg chg="mod">
          <ac:chgData name="Fernandez, Julianna (HOU)" userId="S::julianna.fernandez@mahouse.gov::44b923cb-84ad-45f2-8ca7-19d35277a875" providerId="AD" clId="Web-{F47E3C2F-7D6E-02AB-1D91-28C9638112E1}" dt="2025-07-17T17:01:58.186" v="1091" actId="20577"/>
          <ac:spMkLst>
            <pc:docMk/>
            <pc:sldMk cId="2387930469" sldId="318"/>
            <ac:spMk id="10" creationId="{7CF4852A-C498-6B73-5A72-060E7FF2A57A}"/>
          </ac:spMkLst>
        </pc:spChg>
      </pc:sldChg>
      <pc:sldChg chg="modSp">
        <pc:chgData name="Fernandez, Julianna (HOU)" userId="S::julianna.fernandez@mahouse.gov::44b923cb-84ad-45f2-8ca7-19d35277a875" providerId="AD" clId="Web-{F47E3C2F-7D6E-02AB-1D91-28C9638112E1}" dt="2025-07-17T17:10:32.953" v="1279" actId="20577"/>
        <pc:sldMkLst>
          <pc:docMk/>
          <pc:sldMk cId="2202454676" sldId="319"/>
        </pc:sldMkLst>
        <pc:spChg chg="mod">
          <ac:chgData name="Fernandez, Julianna (HOU)" userId="S::julianna.fernandez@mahouse.gov::44b923cb-84ad-45f2-8ca7-19d35277a875" providerId="AD" clId="Web-{F47E3C2F-7D6E-02AB-1D91-28C9638112E1}" dt="2025-07-17T17:10:32.953" v="1279" actId="20577"/>
          <ac:spMkLst>
            <pc:docMk/>
            <pc:sldMk cId="2202454676" sldId="319"/>
            <ac:spMk id="2" creationId="{A5C44A99-DB69-C5AC-7747-250257BD90C5}"/>
          </ac:spMkLst>
        </pc:spChg>
      </pc:sldChg>
      <pc:sldChg chg="modSp">
        <pc:chgData name="Fernandez, Julianna (HOU)" userId="S::julianna.fernandez@mahouse.gov::44b923cb-84ad-45f2-8ca7-19d35277a875" providerId="AD" clId="Web-{F47E3C2F-7D6E-02AB-1D91-28C9638112E1}" dt="2025-07-17T17:48:11.284" v="1753" actId="20577"/>
        <pc:sldMkLst>
          <pc:docMk/>
          <pc:sldMk cId="3368660466" sldId="320"/>
        </pc:sldMkLst>
        <pc:spChg chg="mod">
          <ac:chgData name="Fernandez, Julianna (HOU)" userId="S::julianna.fernandez@mahouse.gov::44b923cb-84ad-45f2-8ca7-19d35277a875" providerId="AD" clId="Web-{F47E3C2F-7D6E-02AB-1D91-28C9638112E1}" dt="2025-07-17T17:48:11.284" v="1753" actId="20577"/>
          <ac:spMkLst>
            <pc:docMk/>
            <pc:sldMk cId="3368660466" sldId="320"/>
            <ac:spMk id="3" creationId="{BF8AE5DE-B096-E5C8-59E3-6E145504493F}"/>
          </ac:spMkLst>
        </pc:spChg>
      </pc:sldChg>
      <pc:sldChg chg="modSp">
        <pc:chgData name="Fernandez, Julianna (HOU)" userId="S::julianna.fernandez@mahouse.gov::44b923cb-84ad-45f2-8ca7-19d35277a875" providerId="AD" clId="Web-{F47E3C2F-7D6E-02AB-1D91-28C9638112E1}" dt="2025-07-17T18:27:12.006" v="2057" actId="20577"/>
        <pc:sldMkLst>
          <pc:docMk/>
          <pc:sldMk cId="1493104775" sldId="321"/>
        </pc:sldMkLst>
        <pc:spChg chg="mod">
          <ac:chgData name="Fernandez, Julianna (HOU)" userId="S::julianna.fernandez@mahouse.gov::44b923cb-84ad-45f2-8ca7-19d35277a875" providerId="AD" clId="Web-{F47E3C2F-7D6E-02AB-1D91-28C9638112E1}" dt="2025-07-17T17:13:11.468" v="1281" actId="20577"/>
          <ac:spMkLst>
            <pc:docMk/>
            <pc:sldMk cId="1493104775" sldId="321"/>
            <ac:spMk id="2" creationId="{0BD2FF6B-39B8-BFAC-E2D4-67A5162805AC}"/>
          </ac:spMkLst>
        </pc:spChg>
        <pc:spChg chg="mod">
          <ac:chgData name="Fernandez, Julianna (HOU)" userId="S::julianna.fernandez@mahouse.gov::44b923cb-84ad-45f2-8ca7-19d35277a875" providerId="AD" clId="Web-{F47E3C2F-7D6E-02AB-1D91-28C9638112E1}" dt="2025-07-17T18:27:12.006" v="2057" actId="20577"/>
          <ac:spMkLst>
            <pc:docMk/>
            <pc:sldMk cId="1493104775" sldId="321"/>
            <ac:spMk id="3" creationId="{62CE38A3-8C42-94DE-6719-CD3F55D35E42}"/>
          </ac:spMkLst>
        </pc:spChg>
      </pc:sldChg>
      <pc:sldChg chg="modSp">
        <pc:chgData name="Fernandez, Julianna (HOU)" userId="S::julianna.fernandez@mahouse.gov::44b923cb-84ad-45f2-8ca7-19d35277a875" providerId="AD" clId="Web-{F47E3C2F-7D6E-02AB-1D91-28C9638112E1}" dt="2025-07-17T17:14:36.344" v="1320" actId="20577"/>
        <pc:sldMkLst>
          <pc:docMk/>
          <pc:sldMk cId="1790914915" sldId="322"/>
        </pc:sldMkLst>
        <pc:spChg chg="mod">
          <ac:chgData name="Fernandez, Julianna (HOU)" userId="S::julianna.fernandez@mahouse.gov::44b923cb-84ad-45f2-8ca7-19d35277a875" providerId="AD" clId="Web-{F47E3C2F-7D6E-02AB-1D91-28C9638112E1}" dt="2025-07-17T17:14:36.344" v="1320" actId="20577"/>
          <ac:spMkLst>
            <pc:docMk/>
            <pc:sldMk cId="1790914915" sldId="322"/>
            <ac:spMk id="2" creationId="{93860948-22B9-815E-6403-F179F643ED88}"/>
          </ac:spMkLst>
        </pc:spChg>
        <pc:spChg chg="mod">
          <ac:chgData name="Fernandez, Julianna (HOU)" userId="S::julianna.fernandez@mahouse.gov::44b923cb-84ad-45f2-8ca7-19d35277a875" providerId="AD" clId="Web-{F47E3C2F-7D6E-02AB-1D91-28C9638112E1}" dt="2025-07-17T15:20:32.402" v="162" actId="20577"/>
          <ac:spMkLst>
            <pc:docMk/>
            <pc:sldMk cId="1790914915" sldId="322"/>
            <ac:spMk id="3" creationId="{9714E4E5-D3C3-E313-D069-110B4A767850}"/>
          </ac:spMkLst>
        </pc:spChg>
      </pc:sldChg>
      <pc:sldChg chg="modSp">
        <pc:chgData name="Fernandez, Julianna (HOU)" userId="S::julianna.fernandez@mahouse.gov::44b923cb-84ad-45f2-8ca7-19d35277a875" providerId="AD" clId="Web-{F47E3C2F-7D6E-02AB-1D91-28C9638112E1}" dt="2025-07-17T18:33:01.834" v="2133" actId="1076"/>
        <pc:sldMkLst>
          <pc:docMk/>
          <pc:sldMk cId="1245530445" sldId="323"/>
        </pc:sldMkLst>
        <pc:spChg chg="mod">
          <ac:chgData name="Fernandez, Julianna (HOU)" userId="S::julianna.fernandez@mahouse.gov::44b923cb-84ad-45f2-8ca7-19d35277a875" providerId="AD" clId="Web-{F47E3C2F-7D6E-02AB-1D91-28C9638112E1}" dt="2025-07-17T17:14:49.687" v="1327" actId="20577"/>
          <ac:spMkLst>
            <pc:docMk/>
            <pc:sldMk cId="1245530445" sldId="323"/>
            <ac:spMk id="2" creationId="{A800A40C-78A5-11A2-184D-005626C403B7}"/>
          </ac:spMkLst>
        </pc:spChg>
        <pc:spChg chg="mod">
          <ac:chgData name="Fernandez, Julianna (HOU)" userId="S::julianna.fernandez@mahouse.gov::44b923cb-84ad-45f2-8ca7-19d35277a875" providerId="AD" clId="Web-{F47E3C2F-7D6E-02AB-1D91-28C9638112E1}" dt="2025-07-17T18:32:46.881" v="2130" actId="20577"/>
          <ac:spMkLst>
            <pc:docMk/>
            <pc:sldMk cId="1245530445" sldId="323"/>
            <ac:spMk id="7" creationId="{8DCBF455-E668-B571-FC94-56173672785B}"/>
          </ac:spMkLst>
        </pc:spChg>
        <pc:spChg chg="mod">
          <ac:chgData name="Fernandez, Julianna (HOU)" userId="S::julianna.fernandez@mahouse.gov::44b923cb-84ad-45f2-8ca7-19d35277a875" providerId="AD" clId="Web-{F47E3C2F-7D6E-02AB-1D91-28C9638112E1}" dt="2025-07-17T18:32:52.506" v="2131" actId="1076"/>
          <ac:spMkLst>
            <pc:docMk/>
            <pc:sldMk cId="1245530445" sldId="323"/>
            <ac:spMk id="12" creationId="{BF6EA1C7-1700-F205-1D3C-BB74BEFF64EF}"/>
          </ac:spMkLst>
        </pc:spChg>
        <pc:spChg chg="mod">
          <ac:chgData name="Fernandez, Julianna (HOU)" userId="S::julianna.fernandez@mahouse.gov::44b923cb-84ad-45f2-8ca7-19d35277a875" providerId="AD" clId="Web-{F47E3C2F-7D6E-02AB-1D91-28C9638112E1}" dt="2025-07-17T18:33:01.834" v="2133" actId="1076"/>
          <ac:spMkLst>
            <pc:docMk/>
            <pc:sldMk cId="1245530445" sldId="323"/>
            <ac:spMk id="13" creationId="{219CFB0D-130D-A0FB-5A2E-FEAE192C45AF}"/>
          </ac:spMkLst>
        </pc:spChg>
      </pc:sldChg>
      <pc:sldChg chg="modSp">
        <pc:chgData name="Fernandez, Julianna (HOU)" userId="S::julianna.fernandez@mahouse.gov::44b923cb-84ad-45f2-8ca7-19d35277a875" providerId="AD" clId="Web-{F47E3C2F-7D6E-02AB-1D91-28C9638112E1}" dt="2025-07-17T18:32:36.444" v="2124" actId="20577"/>
        <pc:sldMkLst>
          <pc:docMk/>
          <pc:sldMk cId="1879831094" sldId="324"/>
        </pc:sldMkLst>
        <pc:spChg chg="mod">
          <ac:chgData name="Fernandez, Julianna (HOU)" userId="S::julianna.fernandez@mahouse.gov::44b923cb-84ad-45f2-8ca7-19d35277a875" providerId="AD" clId="Web-{F47E3C2F-7D6E-02AB-1D91-28C9638112E1}" dt="2025-07-17T17:14:42.031" v="1322" actId="20577"/>
          <ac:spMkLst>
            <pc:docMk/>
            <pc:sldMk cId="1879831094" sldId="324"/>
            <ac:spMk id="2" creationId="{5A42F484-4C5D-BA19-C9CA-1BB4104E2824}"/>
          </ac:spMkLst>
        </pc:spChg>
        <pc:spChg chg="mod">
          <ac:chgData name="Fernandez, Julianna (HOU)" userId="S::julianna.fernandez@mahouse.gov::44b923cb-84ad-45f2-8ca7-19d35277a875" providerId="AD" clId="Web-{F47E3C2F-7D6E-02AB-1D91-28C9638112E1}" dt="2025-07-17T18:01:41.394" v="1754"/>
          <ac:spMkLst>
            <pc:docMk/>
            <pc:sldMk cId="1879831094" sldId="324"/>
            <ac:spMk id="3" creationId="{98BC0A2B-9A9A-4617-7D3D-3BA559A040E3}"/>
          </ac:spMkLst>
        </pc:spChg>
        <pc:spChg chg="mod">
          <ac:chgData name="Fernandez, Julianna (HOU)" userId="S::julianna.fernandez@mahouse.gov::44b923cb-84ad-45f2-8ca7-19d35277a875" providerId="AD" clId="Web-{F47E3C2F-7D6E-02AB-1D91-28C9638112E1}" dt="2025-07-17T18:32:36.444" v="2124" actId="20577"/>
          <ac:spMkLst>
            <pc:docMk/>
            <pc:sldMk cId="1879831094" sldId="324"/>
            <ac:spMk id="7" creationId="{7FAAF53B-C6BD-0225-B8A3-EAEDF883E7C7}"/>
          </ac:spMkLst>
        </pc:spChg>
      </pc:sldChg>
      <pc:sldChg chg="modSp">
        <pc:chgData name="Fernandez, Julianna (HOU)" userId="S::julianna.fernandez@mahouse.gov::44b923cb-84ad-45f2-8ca7-19d35277a875" providerId="AD" clId="Web-{F47E3C2F-7D6E-02AB-1D91-28C9638112E1}" dt="2025-07-17T17:39:36.314" v="1604" actId="20577"/>
        <pc:sldMkLst>
          <pc:docMk/>
          <pc:sldMk cId="3200547389" sldId="325"/>
        </pc:sldMkLst>
        <pc:spChg chg="mod">
          <ac:chgData name="Fernandez, Julianna (HOU)" userId="S::julianna.fernandez@mahouse.gov::44b923cb-84ad-45f2-8ca7-19d35277a875" providerId="AD" clId="Web-{F47E3C2F-7D6E-02AB-1D91-28C9638112E1}" dt="2025-07-17T17:13:29.593" v="1285" actId="20577"/>
          <ac:spMkLst>
            <pc:docMk/>
            <pc:sldMk cId="3200547389" sldId="325"/>
            <ac:spMk id="2" creationId="{73E056E7-7764-5C08-9AD7-9B5359255B01}"/>
          </ac:spMkLst>
        </pc:spChg>
        <pc:spChg chg="mod">
          <ac:chgData name="Fernandez, Julianna (HOU)" userId="S::julianna.fernandez@mahouse.gov::44b923cb-84ad-45f2-8ca7-19d35277a875" providerId="AD" clId="Web-{F47E3C2F-7D6E-02AB-1D91-28C9638112E1}" dt="2025-07-17T17:39:36.314" v="1604" actId="20577"/>
          <ac:spMkLst>
            <pc:docMk/>
            <pc:sldMk cId="3200547389" sldId="325"/>
            <ac:spMk id="3" creationId="{6223B7D0-B97F-4BC5-A651-FB63296A5370}"/>
          </ac:spMkLst>
        </pc:spChg>
      </pc:sldChg>
      <pc:sldChg chg="addSp modSp add ord replId">
        <pc:chgData name="Fernandez, Julianna (HOU)" userId="S::julianna.fernandez@mahouse.gov::44b923cb-84ad-45f2-8ca7-19d35277a875" providerId="AD" clId="Web-{F47E3C2F-7D6E-02AB-1D91-28C9638112E1}" dt="2025-07-17T16:57:42.795" v="1046"/>
        <pc:sldMkLst>
          <pc:docMk/>
          <pc:sldMk cId="4196557514" sldId="326"/>
        </pc:sldMkLst>
        <pc:spChg chg="mod">
          <ac:chgData name="Fernandez, Julianna (HOU)" userId="S::julianna.fernandez@mahouse.gov::44b923cb-84ad-45f2-8ca7-19d35277a875" providerId="AD" clId="Web-{F47E3C2F-7D6E-02AB-1D91-28C9638112E1}" dt="2025-07-17T16:57:24.514" v="1044" actId="20577"/>
          <ac:spMkLst>
            <pc:docMk/>
            <pc:sldMk cId="4196557514" sldId="326"/>
            <ac:spMk id="2" creationId="{7B4D489F-628D-44A7-6261-D4387E436D85}"/>
          </ac:spMkLst>
        </pc:spChg>
        <pc:spChg chg="mod">
          <ac:chgData name="Fernandez, Julianna (HOU)" userId="S::julianna.fernandez@mahouse.gov::44b923cb-84ad-45f2-8ca7-19d35277a875" providerId="AD" clId="Web-{F47E3C2F-7D6E-02AB-1D91-28C9638112E1}" dt="2025-07-17T00:08:32.161" v="129" actId="20577"/>
          <ac:spMkLst>
            <pc:docMk/>
            <pc:sldMk cId="4196557514" sldId="326"/>
            <ac:spMk id="3" creationId="{A229E132-BEA5-C285-4D79-B8CA87AC17ED}"/>
          </ac:spMkLst>
        </pc:spChg>
      </pc:sldChg>
      <pc:sldChg chg="addSp delSp modSp add replId">
        <pc:chgData name="Fernandez, Julianna (HOU)" userId="S::julianna.fernandez@mahouse.gov::44b923cb-84ad-45f2-8ca7-19d35277a875" providerId="AD" clId="Web-{F47E3C2F-7D6E-02AB-1D91-28C9638112E1}" dt="2025-07-17T17:10:08.453" v="1266" actId="20577"/>
        <pc:sldMkLst>
          <pc:docMk/>
          <pc:sldMk cId="250836534" sldId="327"/>
        </pc:sldMkLst>
        <pc:spChg chg="mod">
          <ac:chgData name="Fernandez, Julianna (HOU)" userId="S::julianna.fernandez@mahouse.gov::44b923cb-84ad-45f2-8ca7-19d35277a875" providerId="AD" clId="Web-{F47E3C2F-7D6E-02AB-1D91-28C9638112E1}" dt="2025-07-17T17:10:08.453" v="1266" actId="20577"/>
          <ac:spMkLst>
            <pc:docMk/>
            <pc:sldMk cId="250836534" sldId="327"/>
            <ac:spMk id="2" creationId="{7CADD138-DAD2-06D2-B7A6-3379045ABA3D}"/>
          </ac:spMkLst>
        </pc:spChg>
        <pc:spChg chg="add mod">
          <ac:chgData name="Fernandez, Julianna (HOU)" userId="S::julianna.fernandez@mahouse.gov::44b923cb-84ad-45f2-8ca7-19d35277a875" providerId="AD" clId="Web-{F47E3C2F-7D6E-02AB-1D91-28C9638112E1}" dt="2025-07-17T16:47:21.591" v="845" actId="1076"/>
          <ac:spMkLst>
            <pc:docMk/>
            <pc:sldMk cId="250836534" sldId="327"/>
            <ac:spMk id="8" creationId="{409C58A2-F19C-5955-F8CD-2EC960B85EAE}"/>
          </ac:spMkLst>
        </pc:spChg>
        <pc:spChg chg="add mod">
          <ac:chgData name="Fernandez, Julianna (HOU)" userId="S::julianna.fernandez@mahouse.gov::44b923cb-84ad-45f2-8ca7-19d35277a875" providerId="AD" clId="Web-{F47E3C2F-7D6E-02AB-1D91-28C9638112E1}" dt="2025-07-17T17:09:05.452" v="1213" actId="20577"/>
          <ac:spMkLst>
            <pc:docMk/>
            <pc:sldMk cId="250836534" sldId="327"/>
            <ac:spMk id="10" creationId="{34238AEF-DFD4-12E9-BAD3-AD8CF1222F63}"/>
          </ac:spMkLst>
        </pc:spChg>
        <pc:picChg chg="add mod modCrop">
          <ac:chgData name="Fernandez, Julianna (HOU)" userId="S::julianna.fernandez@mahouse.gov::44b923cb-84ad-45f2-8ca7-19d35277a875" providerId="AD" clId="Web-{F47E3C2F-7D6E-02AB-1D91-28C9638112E1}" dt="2025-07-17T16:47:18.263" v="844" actId="1076"/>
          <ac:picMkLst>
            <pc:docMk/>
            <pc:sldMk cId="250836534" sldId="327"/>
            <ac:picMk id="5" creationId="{07AC7827-04A9-A159-DD1D-E8D43B40AC13}"/>
          </ac:picMkLst>
        </pc:picChg>
      </pc:sldChg>
      <pc:sldChg chg="modSp add del replId">
        <pc:chgData name="Fernandez, Julianna (HOU)" userId="S::julianna.fernandez@mahouse.gov::44b923cb-84ad-45f2-8ca7-19d35277a875" providerId="AD" clId="Web-{F47E3C2F-7D6E-02AB-1D91-28C9638112E1}" dt="2025-07-17T00:07:10.958" v="111"/>
        <pc:sldMkLst>
          <pc:docMk/>
          <pc:sldMk cId="1716371761" sldId="327"/>
        </pc:sldMkLst>
      </pc:sldChg>
      <pc:sldChg chg="addSp delSp modSp add ord replId">
        <pc:chgData name="Fernandez, Julianna (HOU)" userId="S::julianna.fernandez@mahouse.gov::44b923cb-84ad-45f2-8ca7-19d35277a875" providerId="AD" clId="Web-{F47E3C2F-7D6E-02AB-1D91-28C9638112E1}" dt="2025-07-17T17:35:29.455" v="1567" actId="20577"/>
        <pc:sldMkLst>
          <pc:docMk/>
          <pc:sldMk cId="3554912832" sldId="328"/>
        </pc:sldMkLst>
        <pc:spChg chg="mod">
          <ac:chgData name="Fernandez, Julianna (HOU)" userId="S::julianna.fernandez@mahouse.gov::44b923cb-84ad-45f2-8ca7-19d35277a875" providerId="AD" clId="Web-{F47E3C2F-7D6E-02AB-1D91-28C9638112E1}" dt="2025-07-17T17:09:58.093" v="1255" actId="20577"/>
          <ac:spMkLst>
            <pc:docMk/>
            <pc:sldMk cId="3554912832" sldId="328"/>
            <ac:spMk id="2" creationId="{8E2D8C6A-14FE-9244-09B5-C86D07BDA0E3}"/>
          </ac:spMkLst>
        </pc:spChg>
        <pc:spChg chg="add mod">
          <ac:chgData name="Fernandez, Julianna (HOU)" userId="S::julianna.fernandez@mahouse.gov::44b923cb-84ad-45f2-8ca7-19d35277a875" providerId="AD" clId="Web-{F47E3C2F-7D6E-02AB-1D91-28C9638112E1}" dt="2025-07-17T17:35:29.455" v="1567" actId="20577"/>
          <ac:spMkLst>
            <pc:docMk/>
            <pc:sldMk cId="3554912832" sldId="328"/>
            <ac:spMk id="5" creationId="{B14A5A89-B1DA-68C8-ACD1-5AC28582DC54}"/>
          </ac:spMkLst>
        </pc:spChg>
        <pc:spChg chg="add mod">
          <ac:chgData name="Fernandez, Julianna (HOU)" userId="S::julianna.fernandez@mahouse.gov::44b923cb-84ad-45f2-8ca7-19d35277a875" providerId="AD" clId="Web-{F47E3C2F-7D6E-02AB-1D91-28C9638112E1}" dt="2025-07-17T16:38:16.637" v="749" actId="1076"/>
          <ac:spMkLst>
            <pc:docMk/>
            <pc:sldMk cId="3554912832" sldId="328"/>
            <ac:spMk id="9" creationId="{2377FA5C-97A0-3183-3033-53294A873667}"/>
          </ac:spMkLst>
        </pc:spChg>
        <pc:spChg chg="add mod">
          <ac:chgData name="Fernandez, Julianna (HOU)" userId="S::julianna.fernandez@mahouse.gov::44b923cb-84ad-45f2-8ca7-19d35277a875" providerId="AD" clId="Web-{F47E3C2F-7D6E-02AB-1D91-28C9638112E1}" dt="2025-07-17T16:53:11.326" v="942" actId="20577"/>
          <ac:spMkLst>
            <pc:docMk/>
            <pc:sldMk cId="3554912832" sldId="328"/>
            <ac:spMk id="12" creationId="{2DCA12B8-B92D-639C-ACEA-08DB9ADC6DC2}"/>
          </ac:spMkLst>
        </pc:spChg>
      </pc:sldChg>
      <pc:sldChg chg="modSp add replId">
        <pc:chgData name="Fernandez, Julianna (HOU)" userId="S::julianna.fernandez@mahouse.gov::44b923cb-84ad-45f2-8ca7-19d35277a875" providerId="AD" clId="Web-{F47E3C2F-7D6E-02AB-1D91-28C9638112E1}" dt="2025-07-17T17:10:15.421" v="1273" actId="20577"/>
        <pc:sldMkLst>
          <pc:docMk/>
          <pc:sldMk cId="521845704" sldId="329"/>
        </pc:sldMkLst>
        <pc:spChg chg="mod">
          <ac:chgData name="Fernandez, Julianna (HOU)" userId="S::julianna.fernandez@mahouse.gov::44b923cb-84ad-45f2-8ca7-19d35277a875" providerId="AD" clId="Web-{F47E3C2F-7D6E-02AB-1D91-28C9638112E1}" dt="2025-07-17T17:10:15.421" v="1273" actId="20577"/>
          <ac:spMkLst>
            <pc:docMk/>
            <pc:sldMk cId="521845704" sldId="329"/>
            <ac:spMk id="2" creationId="{019B36D0-D096-194E-0AD7-FE9341627B6E}"/>
          </ac:spMkLst>
        </pc:spChg>
        <pc:spChg chg="mod">
          <ac:chgData name="Fernandez, Julianna (HOU)" userId="S::julianna.fernandez@mahouse.gov::44b923cb-84ad-45f2-8ca7-19d35277a875" providerId="AD" clId="Web-{F47E3C2F-7D6E-02AB-1D91-28C9638112E1}" dt="2025-07-17T17:09:46.374" v="1240" actId="20577"/>
          <ac:spMkLst>
            <pc:docMk/>
            <pc:sldMk cId="521845704" sldId="329"/>
            <ac:spMk id="10" creationId="{225DD0E1-D462-04FC-7DE1-A9D641D8F7E1}"/>
          </ac:spMkLst>
        </pc:spChg>
      </pc:sldChg>
      <pc:sldChg chg="delSp modSp add del replId">
        <pc:chgData name="Fernandez, Julianna (HOU)" userId="S::julianna.fernandez@mahouse.gov::44b923cb-84ad-45f2-8ca7-19d35277a875" providerId="AD" clId="Web-{F47E3C2F-7D6E-02AB-1D91-28C9638112E1}" dt="2025-07-17T17:34:24.080" v="1554"/>
        <pc:sldMkLst>
          <pc:docMk/>
          <pc:sldMk cId="1395708298" sldId="330"/>
        </pc:sldMkLst>
      </pc:sldChg>
      <pc:sldChg chg="delSp modSp add ord replId">
        <pc:chgData name="Fernandez, Julianna (HOU)" userId="S::julianna.fernandez@mahouse.gov::44b923cb-84ad-45f2-8ca7-19d35277a875" providerId="AD" clId="Web-{F47E3C2F-7D6E-02AB-1D91-28C9638112E1}" dt="2025-07-17T17:41:35.862" v="1642" actId="1076"/>
        <pc:sldMkLst>
          <pc:docMk/>
          <pc:sldMk cId="3999310405" sldId="330"/>
        </pc:sldMkLst>
        <pc:spChg chg="mod">
          <ac:chgData name="Fernandez, Julianna (HOU)" userId="S::julianna.fernandez@mahouse.gov::44b923cb-84ad-45f2-8ca7-19d35277a875" providerId="AD" clId="Web-{F47E3C2F-7D6E-02AB-1D91-28C9638112E1}" dt="2025-07-17T17:41:35.862" v="1642" actId="1076"/>
          <ac:spMkLst>
            <pc:docMk/>
            <pc:sldMk cId="3999310405" sldId="330"/>
            <ac:spMk id="3" creationId="{61A3DF1C-D3F0-BEAC-28C9-B4C7D0C625A9}"/>
          </ac:spMkLst>
        </pc:spChg>
      </pc:sldChg>
      <pc:sldChg chg="delSp modSp add del ord replId">
        <pc:chgData name="Fernandez, Julianna (HOU)" userId="S::julianna.fernandez@mahouse.gov::44b923cb-84ad-45f2-8ca7-19d35277a875" providerId="AD" clId="Web-{F47E3C2F-7D6E-02AB-1D91-28C9638112E1}" dt="2025-07-17T17:47:36.128" v="1741"/>
        <pc:sldMkLst>
          <pc:docMk/>
          <pc:sldMk cId="3092470596" sldId="331"/>
        </pc:sldMkLst>
      </pc:sldChg>
      <pc:sldChg chg="modSp add replId">
        <pc:chgData name="Fernandez, Julianna (HOU)" userId="S::julianna.fernandez@mahouse.gov::44b923cb-84ad-45f2-8ca7-19d35277a875" providerId="AD" clId="Web-{F47E3C2F-7D6E-02AB-1D91-28C9638112E1}" dt="2025-07-17T18:40:07.366" v="2298" actId="20577"/>
        <pc:sldMkLst>
          <pc:docMk/>
          <pc:sldMk cId="4159016545" sldId="331"/>
        </pc:sldMkLst>
        <pc:spChg chg="mod">
          <ac:chgData name="Fernandez, Julianna (HOU)" userId="S::julianna.fernandez@mahouse.gov::44b923cb-84ad-45f2-8ca7-19d35277a875" providerId="AD" clId="Web-{F47E3C2F-7D6E-02AB-1D91-28C9638112E1}" dt="2025-07-17T18:40:07.366" v="2298" actId="20577"/>
          <ac:spMkLst>
            <pc:docMk/>
            <pc:sldMk cId="4159016545" sldId="331"/>
            <ac:spMk id="3" creationId="{6140F08A-209C-9540-DB23-819CCF353D9F}"/>
          </ac:spMkLst>
        </pc:spChg>
      </pc:sldChg>
    </pc:docChg>
  </pc:docChgLst>
  <pc:docChgLst>
    <pc:chgData name="L'Heureux, Jennifer (HOU)" userId="S::jennifer.lheureux@mahouse.gov::b74aa9a6-2def-4898-b145-945e79a37c3c" providerId="AD" clId="Web-{1F18A467-1CB9-2CF7-03B3-2C744234DCF2}"/>
    <pc:docChg chg="modSld">
      <pc:chgData name="L'Heureux, Jennifer (HOU)" userId="S::jennifer.lheureux@mahouse.gov::b74aa9a6-2def-4898-b145-945e79a37c3c" providerId="AD" clId="Web-{1F18A467-1CB9-2CF7-03B3-2C744234DCF2}" dt="2025-03-20T19:57:56.573" v="137" actId="20577"/>
      <pc:docMkLst>
        <pc:docMk/>
      </pc:docMkLst>
      <pc:sldChg chg="modSp">
        <pc:chgData name="L'Heureux, Jennifer (HOU)" userId="S::jennifer.lheureux@mahouse.gov::b74aa9a6-2def-4898-b145-945e79a37c3c" providerId="AD" clId="Web-{1F18A467-1CB9-2CF7-03B3-2C744234DCF2}" dt="2025-03-20T19:57:56.573" v="137" actId="20577"/>
        <pc:sldMkLst>
          <pc:docMk/>
          <pc:sldMk cId="54872266" sldId="262"/>
        </pc:sldMkLst>
      </pc:sldChg>
      <pc:sldChg chg="addSp delSp modSp">
        <pc:chgData name="L'Heureux, Jennifer (HOU)" userId="S::jennifer.lheureux@mahouse.gov::b74aa9a6-2def-4898-b145-945e79a37c3c" providerId="AD" clId="Web-{1F18A467-1CB9-2CF7-03B3-2C744234DCF2}" dt="2025-03-20T19:52:47.667" v="119" actId="1076"/>
        <pc:sldMkLst>
          <pc:docMk/>
          <pc:sldMk cId="1528796944" sldId="265"/>
        </pc:sldMkLst>
      </pc:sldChg>
      <pc:sldChg chg="modSp">
        <pc:chgData name="L'Heureux, Jennifer (HOU)" userId="S::jennifer.lheureux@mahouse.gov::b74aa9a6-2def-4898-b145-945e79a37c3c" providerId="AD" clId="Web-{1F18A467-1CB9-2CF7-03B3-2C744234DCF2}" dt="2025-03-20T19:53:37.479" v="131" actId="20577"/>
        <pc:sldMkLst>
          <pc:docMk/>
          <pc:sldMk cId="1210904870" sldId="267"/>
        </pc:sldMkLst>
      </pc:sldChg>
    </pc:docChg>
  </pc:docChgLst>
  <pc:docChgLst>
    <pc:chgData name="L'Heureux, Jennifer (HOU)" userId="S::jennifer.lheureux@mahouse.gov::b74aa9a6-2def-4898-b145-945e79a37c3c" providerId="AD" clId="Web-{5390C648-828C-AA1C-B3A4-AA64B774FEE8}"/>
    <pc:docChg chg="delSld modSld">
      <pc:chgData name="L'Heureux, Jennifer (HOU)" userId="S::jennifer.lheureux@mahouse.gov::b74aa9a6-2def-4898-b145-945e79a37c3c" providerId="AD" clId="Web-{5390C648-828C-AA1C-B3A4-AA64B774FEE8}" dt="2025-05-30T13:11:50.771" v="77" actId="20577"/>
      <pc:docMkLst>
        <pc:docMk/>
      </pc:docMkLst>
      <pc:sldChg chg="modSp">
        <pc:chgData name="L'Heureux, Jennifer (HOU)" userId="S::jennifer.lheureux@mahouse.gov::b74aa9a6-2def-4898-b145-945e79a37c3c" providerId="AD" clId="Web-{5390C648-828C-AA1C-B3A4-AA64B774FEE8}" dt="2025-05-30T13:09:01.958" v="5" actId="20577"/>
        <pc:sldMkLst>
          <pc:docMk/>
          <pc:sldMk cId="109857222" sldId="256"/>
        </pc:sldMkLst>
      </pc:sldChg>
      <pc:sldChg chg="modSp">
        <pc:chgData name="L'Heureux, Jennifer (HOU)" userId="S::jennifer.lheureux@mahouse.gov::b74aa9a6-2def-4898-b145-945e79a37c3c" providerId="AD" clId="Web-{5390C648-828C-AA1C-B3A4-AA64B774FEE8}" dt="2025-05-30T13:09:09.005" v="6" actId="20577"/>
        <pc:sldMkLst>
          <pc:docMk/>
          <pc:sldMk cId="73479007" sldId="258"/>
        </pc:sldMkLst>
      </pc:sldChg>
      <pc:sldChg chg="modSp modCm">
        <pc:chgData name="L'Heureux, Jennifer (HOU)" userId="S::jennifer.lheureux@mahouse.gov::b74aa9a6-2def-4898-b145-945e79a37c3c" providerId="AD" clId="Web-{5390C648-828C-AA1C-B3A4-AA64B774FEE8}" dt="2025-05-30T13:11:20.333" v="63" actId="20577"/>
        <pc:sldMkLst>
          <pc:docMk/>
          <pc:sldMk cId="54872266" sldId="262"/>
        </pc:sldMkLst>
        <pc:extLst>
          <p:ext xmlns:p="http://schemas.openxmlformats.org/presentationml/2006/main" uri="{D6D511B9-2390-475A-947B-AFAB55BFBCF1}">
            <pc226:cmChg xmlns:pc226="http://schemas.microsoft.com/office/powerpoint/2022/06/main/command" chg="mod">
              <pc226:chgData name="L'Heureux, Jennifer (HOU)" userId="S::jennifer.lheureux@mahouse.gov::b74aa9a6-2def-4898-b145-945e79a37c3c" providerId="AD" clId="Web-{5390C648-828C-AA1C-B3A4-AA64B774FEE8}" dt="2025-05-30T13:11:19.568" v="62" actId="20577"/>
              <pc2:cmMkLst xmlns:pc2="http://schemas.microsoft.com/office/powerpoint/2019/9/main/command">
                <pc:docMk/>
                <pc:sldMk cId="54872266" sldId="262"/>
                <pc2:cmMk id="{AC14AF7D-365E-4BC7-900C-4989C425B8B1}"/>
              </pc2:cmMkLst>
            </pc226:cmChg>
          </p:ext>
        </pc:extLst>
      </pc:sldChg>
      <pc:sldChg chg="modSp">
        <pc:chgData name="L'Heureux, Jennifer (HOU)" userId="S::jennifer.lheureux@mahouse.gov::b74aa9a6-2def-4898-b145-945e79a37c3c" providerId="AD" clId="Web-{5390C648-828C-AA1C-B3A4-AA64B774FEE8}" dt="2025-05-30T13:11:32.021" v="66" actId="20577"/>
        <pc:sldMkLst>
          <pc:docMk/>
          <pc:sldMk cId="1528796944" sldId="265"/>
        </pc:sldMkLst>
      </pc:sldChg>
      <pc:sldChg chg="modSp">
        <pc:chgData name="L'Heureux, Jennifer (HOU)" userId="S::jennifer.lheureux@mahouse.gov::b74aa9a6-2def-4898-b145-945e79a37c3c" providerId="AD" clId="Web-{5390C648-828C-AA1C-B3A4-AA64B774FEE8}" dt="2025-05-30T13:11:50.771" v="77" actId="20577"/>
        <pc:sldMkLst>
          <pc:docMk/>
          <pc:sldMk cId="215182611" sldId="269"/>
        </pc:sldMkLst>
      </pc:sldChg>
      <pc:sldChg chg="del">
        <pc:chgData name="L'Heureux, Jennifer (HOU)" userId="S::jennifer.lheureux@mahouse.gov::b74aa9a6-2def-4898-b145-945e79a37c3c" providerId="AD" clId="Web-{5390C648-828C-AA1C-B3A4-AA64B774FEE8}" dt="2025-05-30T13:10:47.068" v="38"/>
        <pc:sldMkLst>
          <pc:docMk/>
          <pc:sldMk cId="3041232375" sldId="279"/>
        </pc:sldMkLst>
      </pc:sldChg>
      <pc:sldChg chg="modSp">
        <pc:chgData name="L'Heureux, Jennifer (HOU)" userId="S::jennifer.lheureux@mahouse.gov::b74aa9a6-2def-4898-b145-945e79a37c3c" providerId="AD" clId="Web-{5390C648-828C-AA1C-B3A4-AA64B774FEE8}" dt="2025-05-30T13:10:25.396" v="37" actId="20577"/>
        <pc:sldMkLst>
          <pc:docMk/>
          <pc:sldMk cId="926531841" sldId="280"/>
        </pc:sldMkLst>
      </pc:sldChg>
      <pc:sldChg chg="del">
        <pc:chgData name="L'Heureux, Jennifer (HOU)" userId="S::jennifer.lheureux@mahouse.gov::b74aa9a6-2def-4898-b145-945e79a37c3c" providerId="AD" clId="Web-{5390C648-828C-AA1C-B3A4-AA64B774FEE8}" dt="2025-05-30T13:10:47.083" v="49"/>
        <pc:sldMkLst>
          <pc:docMk/>
          <pc:sldMk cId="2813666685" sldId="281"/>
        </pc:sldMkLst>
      </pc:sldChg>
      <pc:sldChg chg="del">
        <pc:chgData name="L'Heureux, Jennifer (HOU)" userId="S::jennifer.lheureux@mahouse.gov::b74aa9a6-2def-4898-b145-945e79a37c3c" providerId="AD" clId="Web-{5390C648-828C-AA1C-B3A4-AA64B774FEE8}" dt="2025-05-30T13:10:47.083" v="48"/>
        <pc:sldMkLst>
          <pc:docMk/>
          <pc:sldMk cId="1126612890" sldId="282"/>
        </pc:sldMkLst>
      </pc:sldChg>
      <pc:sldChg chg="del">
        <pc:chgData name="L'Heureux, Jennifer (HOU)" userId="S::jennifer.lheureux@mahouse.gov::b74aa9a6-2def-4898-b145-945e79a37c3c" providerId="AD" clId="Web-{5390C648-828C-AA1C-B3A4-AA64B774FEE8}" dt="2025-05-30T13:10:47.083" v="46"/>
        <pc:sldMkLst>
          <pc:docMk/>
          <pc:sldMk cId="2628882438" sldId="283"/>
        </pc:sldMkLst>
      </pc:sldChg>
      <pc:sldChg chg="del">
        <pc:chgData name="L'Heureux, Jennifer (HOU)" userId="S::jennifer.lheureux@mahouse.gov::b74aa9a6-2def-4898-b145-945e79a37c3c" providerId="AD" clId="Web-{5390C648-828C-AA1C-B3A4-AA64B774FEE8}" dt="2025-05-30T13:10:47.083" v="47"/>
        <pc:sldMkLst>
          <pc:docMk/>
          <pc:sldMk cId="1322370714" sldId="284"/>
        </pc:sldMkLst>
      </pc:sldChg>
      <pc:sldChg chg="del">
        <pc:chgData name="L'Heureux, Jennifer (HOU)" userId="S::jennifer.lheureux@mahouse.gov::b74aa9a6-2def-4898-b145-945e79a37c3c" providerId="AD" clId="Web-{5390C648-828C-AA1C-B3A4-AA64B774FEE8}" dt="2025-05-30T13:10:47.083" v="45"/>
        <pc:sldMkLst>
          <pc:docMk/>
          <pc:sldMk cId="886827560" sldId="285"/>
        </pc:sldMkLst>
      </pc:sldChg>
      <pc:sldChg chg="del">
        <pc:chgData name="L'Heureux, Jennifer (HOU)" userId="S::jennifer.lheureux@mahouse.gov::b74aa9a6-2def-4898-b145-945e79a37c3c" providerId="AD" clId="Web-{5390C648-828C-AA1C-B3A4-AA64B774FEE8}" dt="2025-05-30T13:10:47.083" v="44"/>
        <pc:sldMkLst>
          <pc:docMk/>
          <pc:sldMk cId="3003663972" sldId="286"/>
        </pc:sldMkLst>
      </pc:sldChg>
      <pc:sldChg chg="del">
        <pc:chgData name="L'Heureux, Jennifer (HOU)" userId="S::jennifer.lheureux@mahouse.gov::b74aa9a6-2def-4898-b145-945e79a37c3c" providerId="AD" clId="Web-{5390C648-828C-AA1C-B3A4-AA64B774FEE8}" dt="2025-05-30T13:10:47.083" v="43"/>
        <pc:sldMkLst>
          <pc:docMk/>
          <pc:sldMk cId="1577856351" sldId="287"/>
        </pc:sldMkLst>
      </pc:sldChg>
      <pc:sldChg chg="del">
        <pc:chgData name="L'Heureux, Jennifer (HOU)" userId="S::jennifer.lheureux@mahouse.gov::b74aa9a6-2def-4898-b145-945e79a37c3c" providerId="AD" clId="Web-{5390C648-828C-AA1C-B3A4-AA64B774FEE8}" dt="2025-05-30T13:10:47.083" v="42"/>
        <pc:sldMkLst>
          <pc:docMk/>
          <pc:sldMk cId="2142599829" sldId="288"/>
        </pc:sldMkLst>
      </pc:sldChg>
      <pc:sldChg chg="del">
        <pc:chgData name="L'Heureux, Jennifer (HOU)" userId="S::jennifer.lheureux@mahouse.gov::b74aa9a6-2def-4898-b145-945e79a37c3c" providerId="AD" clId="Web-{5390C648-828C-AA1C-B3A4-AA64B774FEE8}" dt="2025-05-30T13:10:47.068" v="41"/>
        <pc:sldMkLst>
          <pc:docMk/>
          <pc:sldMk cId="1043092343" sldId="289"/>
        </pc:sldMkLst>
      </pc:sldChg>
      <pc:sldChg chg="del">
        <pc:chgData name="L'Heureux, Jennifer (HOU)" userId="S::jennifer.lheureux@mahouse.gov::b74aa9a6-2def-4898-b145-945e79a37c3c" providerId="AD" clId="Web-{5390C648-828C-AA1C-B3A4-AA64B774FEE8}" dt="2025-05-30T13:10:47.068" v="40"/>
        <pc:sldMkLst>
          <pc:docMk/>
          <pc:sldMk cId="755194872" sldId="290"/>
        </pc:sldMkLst>
      </pc:sldChg>
      <pc:sldChg chg="del">
        <pc:chgData name="L'Heureux, Jennifer (HOU)" userId="S::jennifer.lheureux@mahouse.gov::b74aa9a6-2def-4898-b145-945e79a37c3c" providerId="AD" clId="Web-{5390C648-828C-AA1C-B3A4-AA64B774FEE8}" dt="2025-05-30T13:10:47.068" v="39"/>
        <pc:sldMkLst>
          <pc:docMk/>
          <pc:sldMk cId="1131293140" sldId="291"/>
        </pc:sldMkLst>
      </pc:sldChg>
      <pc:sldChg chg="del">
        <pc:chgData name="L'Heureux, Jennifer (HOU)" userId="S::jennifer.lheureux@mahouse.gov::b74aa9a6-2def-4898-b145-945e79a37c3c" providerId="AD" clId="Web-{5390C648-828C-AA1C-B3A4-AA64B774FEE8}" dt="2025-05-30T13:10:47.083" v="51"/>
        <pc:sldMkLst>
          <pc:docMk/>
          <pc:sldMk cId="71245802" sldId="292"/>
        </pc:sldMkLst>
      </pc:sldChg>
      <pc:sldChg chg="del">
        <pc:chgData name="L'Heureux, Jennifer (HOU)" userId="S::jennifer.lheureux@mahouse.gov::b74aa9a6-2def-4898-b145-945e79a37c3c" providerId="AD" clId="Web-{5390C648-828C-AA1C-B3A4-AA64B774FEE8}" dt="2025-05-30T13:10:47.083" v="50"/>
        <pc:sldMkLst>
          <pc:docMk/>
          <pc:sldMk cId="10296133" sldId="293"/>
        </pc:sldMkLst>
      </pc:sldChg>
    </pc:docChg>
  </pc:docChgLst>
  <pc:docChgLst>
    <pc:chgData name="Fernandez, Julianna (HOU)" userId="S::julianna.fernandez@mahouse.gov::44b923cb-84ad-45f2-8ca7-19d35277a875" providerId="AD" clId="Web-{93A02B75-7059-16BA-EA0B-13F2221C497F}"/>
    <pc:docChg chg="addSld modSld">
      <pc:chgData name="Fernandez, Julianna (HOU)" userId="S::julianna.fernandez@mahouse.gov::44b923cb-84ad-45f2-8ca7-19d35277a875" providerId="AD" clId="Web-{93A02B75-7059-16BA-EA0B-13F2221C497F}" dt="2025-07-18T15:29:04.870" v="256" actId="20577"/>
      <pc:docMkLst>
        <pc:docMk/>
      </pc:docMkLst>
      <pc:sldChg chg="modSp">
        <pc:chgData name="Fernandez, Julianna (HOU)" userId="S::julianna.fernandez@mahouse.gov::44b923cb-84ad-45f2-8ca7-19d35277a875" providerId="AD" clId="Web-{93A02B75-7059-16BA-EA0B-13F2221C497F}" dt="2025-07-18T14:08:45.901" v="182" actId="1076"/>
        <pc:sldMkLst>
          <pc:docMk/>
          <pc:sldMk cId="533899048" sldId="293"/>
        </pc:sldMkLst>
        <pc:spChg chg="mod">
          <ac:chgData name="Fernandez, Julianna (HOU)" userId="S::julianna.fernandez@mahouse.gov::44b923cb-84ad-45f2-8ca7-19d35277a875" providerId="AD" clId="Web-{93A02B75-7059-16BA-EA0B-13F2221C497F}" dt="2025-07-18T14:08:01.776" v="181" actId="14100"/>
          <ac:spMkLst>
            <pc:docMk/>
            <pc:sldMk cId="533899048" sldId="293"/>
            <ac:spMk id="3" creationId="{3503D5D7-3572-E38D-6E0E-DCFDC8035027}"/>
          </ac:spMkLst>
        </pc:spChg>
        <pc:picChg chg="mod">
          <ac:chgData name="Fernandez, Julianna (HOU)" userId="S::julianna.fernandez@mahouse.gov::44b923cb-84ad-45f2-8ca7-19d35277a875" providerId="AD" clId="Web-{93A02B75-7059-16BA-EA0B-13F2221C497F}" dt="2025-07-18T14:08:45.901" v="182" actId="1076"/>
          <ac:picMkLst>
            <pc:docMk/>
            <pc:sldMk cId="533899048" sldId="293"/>
            <ac:picMk id="6" creationId="{4E12E1C4-E749-891E-2CA5-6244189DB2BC}"/>
          </ac:picMkLst>
        </pc:picChg>
      </pc:sldChg>
      <pc:sldChg chg="modSp">
        <pc:chgData name="Fernandez, Julianna (HOU)" userId="S::julianna.fernandez@mahouse.gov::44b923cb-84ad-45f2-8ca7-19d35277a875" providerId="AD" clId="Web-{93A02B75-7059-16BA-EA0B-13F2221C497F}" dt="2025-07-18T15:27:01.401" v="202" actId="20577"/>
        <pc:sldMkLst>
          <pc:docMk/>
          <pc:sldMk cId="4139620769" sldId="295"/>
        </pc:sldMkLst>
        <pc:spChg chg="mod">
          <ac:chgData name="Fernandez, Julianna (HOU)" userId="S::julianna.fernandez@mahouse.gov::44b923cb-84ad-45f2-8ca7-19d35277a875" providerId="AD" clId="Web-{93A02B75-7059-16BA-EA0B-13F2221C497F}" dt="2025-07-18T15:27:01.401" v="202" actId="20577"/>
          <ac:spMkLst>
            <pc:docMk/>
            <pc:sldMk cId="4139620769" sldId="295"/>
            <ac:spMk id="3" creationId="{EB82E705-6E4F-4AF7-A17C-5BFBB2AFE3A9}"/>
          </ac:spMkLst>
        </pc:spChg>
      </pc:sldChg>
      <pc:sldChg chg="modSp">
        <pc:chgData name="Fernandez, Julianna (HOU)" userId="S::julianna.fernandez@mahouse.gov::44b923cb-84ad-45f2-8ca7-19d35277a875" providerId="AD" clId="Web-{93A02B75-7059-16BA-EA0B-13F2221C497F}" dt="2025-07-18T15:29:04.870" v="256" actId="20577"/>
        <pc:sldMkLst>
          <pc:docMk/>
          <pc:sldMk cId="4196557514" sldId="326"/>
        </pc:sldMkLst>
        <pc:spChg chg="mod">
          <ac:chgData name="Fernandez, Julianna (HOU)" userId="S::julianna.fernandez@mahouse.gov::44b923cb-84ad-45f2-8ca7-19d35277a875" providerId="AD" clId="Web-{93A02B75-7059-16BA-EA0B-13F2221C497F}" dt="2025-07-18T15:29:04.870" v="256" actId="20577"/>
          <ac:spMkLst>
            <pc:docMk/>
            <pc:sldMk cId="4196557514" sldId="326"/>
            <ac:spMk id="3" creationId="{A229E132-BEA5-C285-4D79-B8CA87AC17ED}"/>
          </ac:spMkLst>
        </pc:spChg>
      </pc:sldChg>
      <pc:sldChg chg="modSp">
        <pc:chgData name="Fernandez, Julianna (HOU)" userId="S::julianna.fernandez@mahouse.gov::44b923cb-84ad-45f2-8ca7-19d35277a875" providerId="AD" clId="Web-{93A02B75-7059-16BA-EA0B-13F2221C497F}" dt="2025-07-18T14:07:48.307" v="178" actId="20577"/>
        <pc:sldMkLst>
          <pc:docMk/>
          <pc:sldMk cId="4159016545" sldId="331"/>
        </pc:sldMkLst>
        <pc:spChg chg="mod">
          <ac:chgData name="Fernandez, Julianna (HOU)" userId="S::julianna.fernandez@mahouse.gov::44b923cb-84ad-45f2-8ca7-19d35277a875" providerId="AD" clId="Web-{93A02B75-7059-16BA-EA0B-13F2221C497F}" dt="2025-07-18T14:07:48.307" v="178" actId="20577"/>
          <ac:spMkLst>
            <pc:docMk/>
            <pc:sldMk cId="4159016545" sldId="331"/>
            <ac:spMk id="3" creationId="{6140F08A-209C-9540-DB23-819CCF353D9F}"/>
          </ac:spMkLst>
        </pc:spChg>
      </pc:sldChg>
      <pc:sldChg chg="modSp add replId">
        <pc:chgData name="Fernandez, Julianna (HOU)" userId="S::julianna.fernandez@mahouse.gov::44b923cb-84ad-45f2-8ca7-19d35277a875" providerId="AD" clId="Web-{93A02B75-7059-16BA-EA0B-13F2221C497F}" dt="2025-07-18T14:07:22.432" v="176" actId="20577"/>
        <pc:sldMkLst>
          <pc:docMk/>
          <pc:sldMk cId="1068637906" sldId="332"/>
        </pc:sldMkLst>
        <pc:spChg chg="mod">
          <ac:chgData name="Fernandez, Julianna (HOU)" userId="S::julianna.fernandez@mahouse.gov::44b923cb-84ad-45f2-8ca7-19d35277a875" providerId="AD" clId="Web-{93A02B75-7059-16BA-EA0B-13F2221C497F}" dt="2025-07-18T14:07:22.432" v="176" actId="20577"/>
          <ac:spMkLst>
            <pc:docMk/>
            <pc:sldMk cId="1068637906" sldId="332"/>
            <ac:spMk id="3" creationId="{6432822E-55C8-2586-FA66-41729B723C46}"/>
          </ac:spMkLst>
        </pc:spChg>
      </pc:sldChg>
    </pc:docChg>
  </pc:docChgLst>
  <pc:docChgLst>
    <pc:chgData name="L'Heureux, Jennifer (HOU)" userId="S::jennifer.lheureux@mahouse.gov::b74aa9a6-2def-4898-b145-945e79a37c3c" providerId="AD" clId="Web-{0557BA50-F806-6E7A-B52D-8FBF27590065}"/>
    <pc:docChg chg="addSld delSld modSld sldOrd">
      <pc:chgData name="L'Heureux, Jennifer (HOU)" userId="S::jennifer.lheureux@mahouse.gov::b74aa9a6-2def-4898-b145-945e79a37c3c" providerId="AD" clId="Web-{0557BA50-F806-6E7A-B52D-8FBF27590065}" dt="2025-04-28T22:07:53.334" v="412" actId="1076"/>
      <pc:docMkLst>
        <pc:docMk/>
      </pc:docMkLst>
      <pc:sldChg chg="modSp">
        <pc:chgData name="L'Heureux, Jennifer (HOU)" userId="S::jennifer.lheureux@mahouse.gov::b74aa9a6-2def-4898-b145-945e79a37c3c" providerId="AD" clId="Web-{0557BA50-F806-6E7A-B52D-8FBF27590065}" dt="2025-04-28T20:21:17.923" v="3" actId="20577"/>
        <pc:sldMkLst>
          <pc:docMk/>
          <pc:sldMk cId="109857222" sldId="256"/>
        </pc:sldMkLst>
      </pc:sldChg>
      <pc:sldChg chg="modSp">
        <pc:chgData name="L'Heureux, Jennifer (HOU)" userId="S::jennifer.lheureux@mahouse.gov::b74aa9a6-2def-4898-b145-945e79a37c3c" providerId="AD" clId="Web-{0557BA50-F806-6E7A-B52D-8FBF27590065}" dt="2025-04-28T20:33:41.783" v="405" actId="1076"/>
        <pc:sldMkLst>
          <pc:docMk/>
          <pc:sldMk cId="73479007" sldId="258"/>
        </pc:sldMkLst>
      </pc:sldChg>
      <pc:sldChg chg="modSp">
        <pc:chgData name="L'Heureux, Jennifer (HOU)" userId="S::jennifer.lheureux@mahouse.gov::b74aa9a6-2def-4898-b145-945e79a37c3c" providerId="AD" clId="Web-{0557BA50-F806-6E7A-B52D-8FBF27590065}" dt="2025-04-28T22:07:48.381" v="411" actId="20577"/>
        <pc:sldMkLst>
          <pc:docMk/>
          <pc:sldMk cId="54872266" sldId="262"/>
        </pc:sldMkLst>
      </pc:sldChg>
      <pc:sldChg chg="modSp">
        <pc:chgData name="L'Heureux, Jennifer (HOU)" userId="S::jennifer.lheureux@mahouse.gov::b74aa9a6-2def-4898-b145-945e79a37c3c" providerId="AD" clId="Web-{0557BA50-F806-6E7A-B52D-8FBF27590065}" dt="2025-04-28T20:33:18.690" v="398" actId="20577"/>
        <pc:sldMkLst>
          <pc:docMk/>
          <pc:sldMk cId="1528796944" sldId="265"/>
        </pc:sldMkLst>
      </pc:sldChg>
      <pc:sldChg chg="modSp">
        <pc:chgData name="L'Heureux, Jennifer (HOU)" userId="S::jennifer.lheureux@mahouse.gov::b74aa9a6-2def-4898-b145-945e79a37c3c" providerId="AD" clId="Web-{0557BA50-F806-6E7A-B52D-8FBF27590065}" dt="2025-04-28T20:33:32.658" v="404" actId="20577"/>
        <pc:sldMkLst>
          <pc:docMk/>
          <pc:sldMk cId="215182611" sldId="269"/>
        </pc:sldMkLst>
      </pc:sldChg>
      <pc:sldChg chg="modSp add del ord">
        <pc:chgData name="L'Heureux, Jennifer (HOU)" userId="S::jennifer.lheureux@mahouse.gov::b74aa9a6-2def-4898-b145-945e79a37c3c" providerId="AD" clId="Web-{0557BA50-F806-6E7A-B52D-8FBF27590065}" dt="2025-04-28T20:31:11.314" v="202" actId="20577"/>
        <pc:sldMkLst>
          <pc:docMk/>
          <pc:sldMk cId="4164516783" sldId="270"/>
        </pc:sldMkLst>
      </pc:sldChg>
      <pc:sldChg chg="add del">
        <pc:chgData name="L'Heureux, Jennifer (HOU)" userId="S::jennifer.lheureux@mahouse.gov::b74aa9a6-2def-4898-b145-945e79a37c3c" providerId="AD" clId="Web-{0557BA50-F806-6E7A-B52D-8FBF27590065}" dt="2025-04-28T20:22:28.126" v="69"/>
        <pc:sldMkLst>
          <pc:docMk/>
          <pc:sldMk cId="2786487002" sldId="271"/>
        </pc:sldMkLst>
      </pc:sldChg>
      <pc:sldChg chg="modSp">
        <pc:chgData name="L'Heureux, Jennifer (HOU)" userId="S::jennifer.lheureux@mahouse.gov::b74aa9a6-2def-4898-b145-945e79a37c3c" providerId="AD" clId="Web-{0557BA50-F806-6E7A-B52D-8FBF27590065}" dt="2025-04-28T20:32:29.111" v="341" actId="20577"/>
        <pc:sldMkLst>
          <pc:docMk/>
          <pc:sldMk cId="657564654" sldId="272"/>
        </pc:sldMkLst>
      </pc:sldChg>
      <pc:sldChg chg="add del">
        <pc:chgData name="L'Heureux, Jennifer (HOU)" userId="S::jennifer.lheureux@mahouse.gov::b74aa9a6-2def-4898-b145-945e79a37c3c" providerId="AD" clId="Web-{0557BA50-F806-6E7A-B52D-8FBF27590065}" dt="2025-04-28T20:22:28.126" v="68"/>
        <pc:sldMkLst>
          <pc:docMk/>
          <pc:sldMk cId="3224271529" sldId="273"/>
        </pc:sldMkLst>
      </pc:sldChg>
      <pc:sldChg chg="modSp">
        <pc:chgData name="L'Heureux, Jennifer (HOU)" userId="S::jennifer.lheureux@mahouse.gov::b74aa9a6-2def-4898-b145-945e79a37c3c" providerId="AD" clId="Web-{0557BA50-F806-6E7A-B52D-8FBF27590065}" dt="2025-04-28T22:07:53.334" v="412" actId="1076"/>
        <pc:sldMkLst>
          <pc:docMk/>
          <pc:sldMk cId="2584220644" sldId="276"/>
        </pc:sldMkLst>
      </pc:sldChg>
      <pc:sldChg chg="modSp add replId">
        <pc:chgData name="L'Heureux, Jennifer (HOU)" userId="S::jennifer.lheureux@mahouse.gov::b74aa9a6-2def-4898-b145-945e79a37c3c" providerId="AD" clId="Web-{0557BA50-F806-6E7A-B52D-8FBF27590065}" dt="2025-04-28T20:31:51.377" v="236" actId="20577"/>
        <pc:sldMkLst>
          <pc:docMk/>
          <pc:sldMk cId="2612395763" sldId="277"/>
        </pc:sldMkLst>
      </pc:sldChg>
      <pc:sldChg chg="modSp add del ord replId">
        <pc:chgData name="L'Heureux, Jennifer (HOU)" userId="S::jennifer.lheureux@mahouse.gov::b74aa9a6-2def-4898-b145-945e79a37c3c" providerId="AD" clId="Web-{0557BA50-F806-6E7A-B52D-8FBF27590065}" dt="2025-04-28T20:22:10.673" v="61"/>
        <pc:sldMkLst>
          <pc:docMk/>
          <pc:sldMk cId="3224629668" sldId="277"/>
        </pc:sldMkLst>
      </pc:sldChg>
      <pc:sldChg chg="modSp add replId">
        <pc:chgData name="L'Heureux, Jennifer (HOU)" userId="S::jennifer.lheureux@mahouse.gov::b74aa9a6-2def-4898-b145-945e79a37c3c" providerId="AD" clId="Web-{0557BA50-F806-6E7A-B52D-8FBF27590065}" dt="2025-04-28T20:33:11.487" v="396" actId="20577"/>
        <pc:sldMkLst>
          <pc:docMk/>
          <pc:sldMk cId="4221876610" sldId="278"/>
        </pc:sldMkLst>
      </pc:sldChg>
    </pc:docChg>
  </pc:docChgLst>
  <pc:docChgLst>
    <pc:chgData name="L'Heureux, Jennifer (HOU)" userId="S::jennifer.lheureux@mahouse.gov::b74aa9a6-2def-4898-b145-945e79a37c3c" providerId="AD" clId="Web-{129FB01F-A7A1-5105-BFC3-1AA61AB52490}"/>
    <pc:docChg chg="addSld delSld modSld sldOrd">
      <pc:chgData name="L'Heureux, Jennifer (HOU)" userId="S::jennifer.lheureux@mahouse.gov::b74aa9a6-2def-4898-b145-945e79a37c3c" providerId="AD" clId="Web-{129FB01F-A7A1-5105-BFC3-1AA61AB52490}" dt="2025-03-20T18:43:09.346" v="2299" actId="20577"/>
      <pc:docMkLst>
        <pc:docMk/>
      </pc:docMkLst>
      <pc:sldChg chg="del">
        <pc:chgData name="L'Heureux, Jennifer (HOU)" userId="S::jennifer.lheureux@mahouse.gov::b74aa9a6-2def-4898-b145-945e79a37c3c" providerId="AD" clId="Web-{129FB01F-A7A1-5105-BFC3-1AA61AB52490}" dt="2025-03-20T17:33:06.555" v="2225"/>
        <pc:sldMkLst>
          <pc:docMk/>
          <pc:sldMk cId="676638611" sldId="257"/>
        </pc:sldMkLst>
      </pc:sldChg>
      <pc:sldChg chg="del">
        <pc:chgData name="L'Heureux, Jennifer (HOU)" userId="S::jennifer.lheureux@mahouse.gov::b74aa9a6-2def-4898-b145-945e79a37c3c" providerId="AD" clId="Web-{129FB01F-A7A1-5105-BFC3-1AA61AB52490}" dt="2025-03-20T16:02:11.109" v="0"/>
        <pc:sldMkLst>
          <pc:docMk/>
          <pc:sldMk cId="3392876411" sldId="258"/>
        </pc:sldMkLst>
      </pc:sldChg>
      <pc:sldChg chg="modSp add replId">
        <pc:chgData name="L'Heureux, Jennifer (HOU)" userId="S::jennifer.lheureux@mahouse.gov::b74aa9a6-2def-4898-b145-945e79a37c3c" providerId="AD" clId="Web-{129FB01F-A7A1-5105-BFC3-1AA61AB52490}" dt="2025-03-20T16:09:47.393" v="316" actId="20577"/>
        <pc:sldMkLst>
          <pc:docMk/>
          <pc:sldMk cId="3199323894" sldId="259"/>
        </pc:sldMkLst>
      </pc:sldChg>
      <pc:sldChg chg="addSp modSp add replId">
        <pc:chgData name="L'Heureux, Jennifer (HOU)" userId="S::jennifer.lheureux@mahouse.gov::b74aa9a6-2def-4898-b145-945e79a37c3c" providerId="AD" clId="Web-{129FB01F-A7A1-5105-BFC3-1AA61AB52490}" dt="2025-03-20T16:27:03.509" v="1793" actId="20577"/>
        <pc:sldMkLst>
          <pc:docMk/>
          <pc:sldMk cId="2971155534" sldId="260"/>
        </pc:sldMkLst>
      </pc:sldChg>
      <pc:sldChg chg="modSp add ord replId">
        <pc:chgData name="L'Heureux, Jennifer (HOU)" userId="S::jennifer.lheureux@mahouse.gov::b74aa9a6-2def-4898-b145-945e79a37c3c" providerId="AD" clId="Web-{129FB01F-A7A1-5105-BFC3-1AA61AB52490}" dt="2025-03-20T16:26:56.165" v="1791" actId="20577"/>
        <pc:sldMkLst>
          <pc:docMk/>
          <pc:sldMk cId="1064382564" sldId="261"/>
        </pc:sldMkLst>
      </pc:sldChg>
      <pc:sldChg chg="modSp add del replId">
        <pc:chgData name="L'Heureux, Jennifer (HOU)" userId="S::jennifer.lheureux@mahouse.gov::b74aa9a6-2def-4898-b145-945e79a37c3c" providerId="AD" clId="Web-{129FB01F-A7A1-5105-BFC3-1AA61AB52490}" dt="2025-03-20T16:20:18.913" v="1463"/>
        <pc:sldMkLst>
          <pc:docMk/>
          <pc:sldMk cId="2223750587" sldId="261"/>
        </pc:sldMkLst>
      </pc:sldChg>
      <pc:sldChg chg="modSp add replId">
        <pc:chgData name="L'Heureux, Jennifer (HOU)" userId="S::jennifer.lheureux@mahouse.gov::b74aa9a6-2def-4898-b145-945e79a37c3c" providerId="AD" clId="Web-{129FB01F-A7A1-5105-BFC3-1AA61AB52490}" dt="2025-03-20T16:26:51.477" v="1788" actId="20577"/>
        <pc:sldMkLst>
          <pc:docMk/>
          <pc:sldMk cId="54872266" sldId="262"/>
        </pc:sldMkLst>
      </pc:sldChg>
      <pc:sldChg chg="new del">
        <pc:chgData name="L'Heureux, Jennifer (HOU)" userId="S::jennifer.lheureux@mahouse.gov::b74aa9a6-2def-4898-b145-945e79a37c3c" providerId="AD" clId="Web-{129FB01F-A7A1-5105-BFC3-1AA61AB52490}" dt="2025-03-20T16:23:08.148" v="1578"/>
        <pc:sldMkLst>
          <pc:docMk/>
          <pc:sldMk cId="2029484054" sldId="262"/>
        </pc:sldMkLst>
      </pc:sldChg>
      <pc:sldChg chg="new del">
        <pc:chgData name="L'Heureux, Jennifer (HOU)" userId="S::jennifer.lheureux@mahouse.gov::b74aa9a6-2def-4898-b145-945e79a37c3c" providerId="AD" clId="Web-{129FB01F-A7A1-5105-BFC3-1AA61AB52490}" dt="2025-03-20T17:29:48.035" v="2056"/>
        <pc:sldMkLst>
          <pc:docMk/>
          <pc:sldMk cId="4253264352" sldId="263"/>
        </pc:sldMkLst>
      </pc:sldChg>
      <pc:sldChg chg="add del replId">
        <pc:chgData name="L'Heureux, Jennifer (HOU)" userId="S::jennifer.lheureux@mahouse.gov::b74aa9a6-2def-4898-b145-945e79a37c3c" providerId="AD" clId="Web-{129FB01F-A7A1-5105-BFC3-1AA61AB52490}" dt="2025-03-20T17:29:38.222" v="2054"/>
        <pc:sldMkLst>
          <pc:docMk/>
          <pc:sldMk cId="2001774243" sldId="264"/>
        </pc:sldMkLst>
      </pc:sldChg>
      <pc:sldChg chg="modSp add replId">
        <pc:chgData name="L'Heureux, Jennifer (HOU)" userId="S::jennifer.lheureux@mahouse.gov::b74aa9a6-2def-4898-b145-945e79a37c3c" providerId="AD" clId="Web-{129FB01F-A7A1-5105-BFC3-1AA61AB52490}" dt="2025-03-20T18:43:09.346" v="2299" actId="20577"/>
        <pc:sldMkLst>
          <pc:docMk/>
          <pc:sldMk cId="1528796944" sldId="265"/>
        </pc:sldMkLst>
      </pc:sldChg>
      <pc:sldChg chg="modSp add replId">
        <pc:chgData name="L'Heureux, Jennifer (HOU)" userId="S::jennifer.lheureux@mahouse.gov::b74aa9a6-2def-4898-b145-945e79a37c3c" providerId="AD" clId="Web-{129FB01F-A7A1-5105-BFC3-1AA61AB52490}" dt="2025-03-20T17:31:43.084" v="2176" actId="20577"/>
        <pc:sldMkLst>
          <pc:docMk/>
          <pc:sldMk cId="1090195605" sldId="266"/>
        </pc:sldMkLst>
      </pc:sldChg>
      <pc:sldChg chg="delSp modSp add ord replId">
        <pc:chgData name="L'Heureux, Jennifer (HOU)" userId="S::jennifer.lheureux@mahouse.gov::b74aa9a6-2def-4898-b145-945e79a37c3c" providerId="AD" clId="Web-{129FB01F-A7A1-5105-BFC3-1AA61AB52490}" dt="2025-03-20T17:36:21.200" v="2256" actId="20577"/>
        <pc:sldMkLst>
          <pc:docMk/>
          <pc:sldMk cId="1210904870" sldId="267"/>
        </pc:sldMkLst>
      </pc:sldChg>
      <pc:sldChg chg="delSp modSp add del replId">
        <pc:chgData name="L'Heureux, Jennifer (HOU)" userId="S::jennifer.lheureux@mahouse.gov::b74aa9a6-2def-4898-b145-945e79a37c3c" providerId="AD" clId="Web-{129FB01F-A7A1-5105-BFC3-1AA61AB52490}" dt="2025-03-20T17:33:38.352" v="2233"/>
        <pc:sldMkLst>
          <pc:docMk/>
          <pc:sldMk cId="3829735551" sldId="268"/>
        </pc:sldMkLst>
      </pc:sldChg>
      <pc:sldChg chg="modSp add ord replId">
        <pc:chgData name="L'Heureux, Jennifer (HOU)" userId="S::jennifer.lheureux@mahouse.gov::b74aa9a6-2def-4898-b145-945e79a37c3c" providerId="AD" clId="Web-{129FB01F-A7A1-5105-BFC3-1AA61AB52490}" dt="2025-03-20T17:33:55.400" v="2243" actId="1076"/>
        <pc:sldMkLst>
          <pc:docMk/>
          <pc:sldMk cId="215182611" sldId="269"/>
        </pc:sldMkLst>
      </pc:sldChg>
    </pc:docChg>
  </pc:docChgLst>
  <pc:docChgLst>
    <pc:chgData name="L'Heureux, Jennifer (HOU)" userId="S::jennifer.lheureux@mahouse.gov::b74aa9a6-2def-4898-b145-945e79a37c3c" providerId="AD" clId="Web-{6D71FEC2-91E9-9C8E-5721-FB0233DD77F8}"/>
    <pc:docChg chg="delSld modSld sldOrd">
      <pc:chgData name="L'Heureux, Jennifer (HOU)" userId="S::jennifer.lheureux@mahouse.gov::b74aa9a6-2def-4898-b145-945e79a37c3c" providerId="AD" clId="Web-{6D71FEC2-91E9-9C8E-5721-FB0233DD77F8}" dt="2025-04-03T18:15:18.109" v="162" actId="20577"/>
      <pc:docMkLst>
        <pc:docMk/>
      </pc:docMkLst>
      <pc:sldChg chg="modSp">
        <pc:chgData name="L'Heureux, Jennifer (HOU)" userId="S::jennifer.lheureux@mahouse.gov::b74aa9a6-2def-4898-b145-945e79a37c3c" providerId="AD" clId="Web-{6D71FEC2-91E9-9C8E-5721-FB0233DD77F8}" dt="2025-04-03T18:11:00.109" v="2" actId="20577"/>
        <pc:sldMkLst>
          <pc:docMk/>
          <pc:sldMk cId="109857222" sldId="256"/>
        </pc:sldMkLst>
      </pc:sldChg>
      <pc:sldChg chg="modSp">
        <pc:chgData name="L'Heureux, Jennifer (HOU)" userId="S::jennifer.lheureux@mahouse.gov::b74aa9a6-2def-4898-b145-945e79a37c3c" providerId="AD" clId="Web-{6D71FEC2-91E9-9C8E-5721-FB0233DD77F8}" dt="2025-04-03T18:12:46.234" v="67" actId="20577"/>
        <pc:sldMkLst>
          <pc:docMk/>
          <pc:sldMk cId="73479007" sldId="258"/>
        </pc:sldMkLst>
      </pc:sldChg>
      <pc:sldChg chg="del">
        <pc:chgData name="L'Heureux, Jennifer (HOU)" userId="S::jennifer.lheureux@mahouse.gov::b74aa9a6-2def-4898-b145-945e79a37c3c" providerId="AD" clId="Web-{6D71FEC2-91E9-9C8E-5721-FB0233DD77F8}" dt="2025-04-03T18:12:33.968" v="65"/>
        <pc:sldMkLst>
          <pc:docMk/>
          <pc:sldMk cId="2971155534" sldId="260"/>
        </pc:sldMkLst>
      </pc:sldChg>
      <pc:sldChg chg="del">
        <pc:chgData name="L'Heureux, Jennifer (HOU)" userId="S::jennifer.lheureux@mahouse.gov::b74aa9a6-2def-4898-b145-945e79a37c3c" providerId="AD" clId="Web-{6D71FEC2-91E9-9C8E-5721-FB0233DD77F8}" dt="2025-04-03T18:14:26.843" v="131"/>
        <pc:sldMkLst>
          <pc:docMk/>
          <pc:sldMk cId="1064382564" sldId="261"/>
        </pc:sldMkLst>
      </pc:sldChg>
      <pc:sldChg chg="modSp ord">
        <pc:chgData name="L'Heureux, Jennifer (HOU)" userId="S::jennifer.lheureux@mahouse.gov::b74aa9a6-2def-4898-b145-945e79a37c3c" providerId="AD" clId="Web-{6D71FEC2-91E9-9C8E-5721-FB0233DD77F8}" dt="2025-04-03T18:14:23.077" v="130" actId="20577"/>
        <pc:sldMkLst>
          <pc:docMk/>
          <pc:sldMk cId="54872266" sldId="262"/>
        </pc:sldMkLst>
      </pc:sldChg>
      <pc:sldChg chg="modSp">
        <pc:chgData name="L'Heureux, Jennifer (HOU)" userId="S::jennifer.lheureux@mahouse.gov::b74aa9a6-2def-4898-b145-945e79a37c3c" providerId="AD" clId="Web-{6D71FEC2-91E9-9C8E-5721-FB0233DD77F8}" dt="2025-04-03T18:15:18.109" v="162" actId="20577"/>
        <pc:sldMkLst>
          <pc:docMk/>
          <pc:sldMk cId="1528796944" sldId="265"/>
        </pc:sldMkLst>
      </pc:sldChg>
      <pc:sldChg chg="del">
        <pc:chgData name="L'Heureux, Jennifer (HOU)" userId="S::jennifer.lheureux@mahouse.gov::b74aa9a6-2def-4898-b145-945e79a37c3c" providerId="AD" clId="Web-{6D71FEC2-91E9-9C8E-5721-FB0233DD77F8}" dt="2025-04-03T18:12:31.375" v="64"/>
        <pc:sldMkLst>
          <pc:docMk/>
          <pc:sldMk cId="1210904870" sldId="267"/>
        </pc:sldMkLst>
      </pc:sldChg>
      <pc:sldChg chg="modSp">
        <pc:chgData name="L'Heureux, Jennifer (HOU)" userId="S::jennifer.lheureux@mahouse.gov::b74aa9a6-2def-4898-b145-945e79a37c3c" providerId="AD" clId="Web-{6D71FEC2-91E9-9C8E-5721-FB0233DD77F8}" dt="2025-04-03T18:12:26" v="63" actId="20577"/>
        <pc:sldMkLst>
          <pc:docMk/>
          <pc:sldMk cId="4164516783" sldId="270"/>
        </pc:sldMkLst>
      </pc:sldChg>
    </pc:docChg>
  </pc:docChgLst>
  <pc:docChgLst>
    <pc:chgData name="Phillips, Mark (HOU)" userId="S::mark.phillips@mahouse.gov::1cdbe5b3-5fff-472e-a1b0-ef7cb01f80e2" providerId="AD" clId="Web-{E4A999B5-B535-5C51-FF50-F76B352A3BAE}"/>
    <pc:docChg chg="modSld">
      <pc:chgData name="Phillips, Mark (HOU)" userId="S::mark.phillips@mahouse.gov::1cdbe5b3-5fff-472e-a1b0-ef7cb01f80e2" providerId="AD" clId="Web-{E4A999B5-B535-5C51-FF50-F76B352A3BAE}" dt="2025-03-21T19:43:36.173" v="9" actId="20577"/>
      <pc:docMkLst>
        <pc:docMk/>
      </pc:docMkLst>
      <pc:sldChg chg="modSp">
        <pc:chgData name="Phillips, Mark (HOU)" userId="S::mark.phillips@mahouse.gov::1cdbe5b3-5fff-472e-a1b0-ef7cb01f80e2" providerId="AD" clId="Web-{E4A999B5-B535-5C51-FF50-F76B352A3BAE}" dt="2025-03-21T19:42:21.892" v="7" actId="20577"/>
        <pc:sldMkLst>
          <pc:docMk/>
          <pc:sldMk cId="2971155534" sldId="260"/>
        </pc:sldMkLst>
      </pc:sldChg>
      <pc:sldChg chg="modSp">
        <pc:chgData name="Phillips, Mark (HOU)" userId="S::mark.phillips@mahouse.gov::1cdbe5b3-5fff-472e-a1b0-ef7cb01f80e2" providerId="AD" clId="Web-{E4A999B5-B535-5C51-FF50-F76B352A3BAE}" dt="2025-03-21T19:43:36.173" v="9" actId="20577"/>
        <pc:sldMkLst>
          <pc:docMk/>
          <pc:sldMk cId="1528796944" sldId="265"/>
        </pc:sldMkLst>
      </pc:sldChg>
    </pc:docChg>
  </pc:docChgLst>
  <pc:docChgLst>
    <pc:chgData name="L'Heureux, Jennifer (HOU)" userId="S::jennifer.lheureux@mahouse.gov::b74aa9a6-2def-4898-b145-945e79a37c3c" providerId="AD" clId="Web-{B203FDD9-7F6C-A3E4-7575-7B6D74588336}"/>
    <pc:docChg chg="addSld delSld modSld sldOrd">
      <pc:chgData name="L'Heureux, Jennifer (HOU)" userId="S::jennifer.lheureux@mahouse.gov::b74aa9a6-2def-4898-b145-945e79a37c3c" providerId="AD" clId="Web-{B203FDD9-7F6C-A3E4-7575-7B6D74588336}" dt="2025-06-18T16:52:44.431" v="959" actId="20577"/>
      <pc:docMkLst>
        <pc:docMk/>
      </pc:docMkLst>
      <pc:sldChg chg="addSp modSp">
        <pc:chgData name="L'Heureux, Jennifer (HOU)" userId="S::jennifer.lheureux@mahouse.gov::b74aa9a6-2def-4898-b145-945e79a37c3c" providerId="AD" clId="Web-{B203FDD9-7F6C-A3E4-7575-7B6D74588336}" dt="2025-06-18T15:29:13.610" v="137" actId="20577"/>
        <pc:sldMkLst>
          <pc:docMk/>
          <pc:sldMk cId="109857222" sldId="256"/>
        </pc:sldMkLst>
      </pc:sldChg>
      <pc:sldChg chg="modSp">
        <pc:chgData name="L'Heureux, Jennifer (HOU)" userId="S::jennifer.lheureux@mahouse.gov::b74aa9a6-2def-4898-b145-945e79a37c3c" providerId="AD" clId="Web-{B203FDD9-7F6C-A3E4-7575-7B6D74588336}" dt="2025-06-18T15:30:41.064" v="139" actId="20577"/>
        <pc:sldMkLst>
          <pc:docMk/>
          <pc:sldMk cId="73479007" sldId="258"/>
        </pc:sldMkLst>
      </pc:sldChg>
      <pc:sldChg chg="del">
        <pc:chgData name="L'Heureux, Jennifer (HOU)" userId="S::jennifer.lheureux@mahouse.gov::b74aa9a6-2def-4898-b145-945e79a37c3c" providerId="AD" clId="Web-{B203FDD9-7F6C-A3E4-7575-7B6D74588336}" dt="2025-06-18T15:57:09.067" v="668"/>
        <pc:sldMkLst>
          <pc:docMk/>
          <pc:sldMk cId="54872266" sldId="262"/>
        </pc:sldMkLst>
      </pc:sldChg>
      <pc:sldChg chg="del">
        <pc:chgData name="L'Heureux, Jennifer (HOU)" userId="S::jennifer.lheureux@mahouse.gov::b74aa9a6-2def-4898-b145-945e79a37c3c" providerId="AD" clId="Web-{B203FDD9-7F6C-A3E4-7575-7B6D74588336}" dt="2025-06-18T15:57:11.536" v="669"/>
        <pc:sldMkLst>
          <pc:docMk/>
          <pc:sldMk cId="1528796944" sldId="265"/>
        </pc:sldMkLst>
      </pc:sldChg>
      <pc:sldChg chg="modSp del">
        <pc:chgData name="L'Heureux, Jennifer (HOU)" userId="S::jennifer.lheureux@mahouse.gov::b74aa9a6-2def-4898-b145-945e79a37c3c" providerId="AD" clId="Web-{B203FDD9-7F6C-A3E4-7575-7B6D74588336}" dt="2025-06-18T15:45:06.237" v="522"/>
        <pc:sldMkLst>
          <pc:docMk/>
          <pc:sldMk cId="2584220644" sldId="276"/>
        </pc:sldMkLst>
      </pc:sldChg>
      <pc:sldChg chg="del">
        <pc:chgData name="L'Heureux, Jennifer (HOU)" userId="S::jennifer.lheureux@mahouse.gov::b74aa9a6-2def-4898-b145-945e79a37c3c" providerId="AD" clId="Web-{B203FDD9-7F6C-A3E4-7575-7B6D74588336}" dt="2025-06-18T15:57:04.223" v="666"/>
        <pc:sldMkLst>
          <pc:docMk/>
          <pc:sldMk cId="2612395763" sldId="277"/>
        </pc:sldMkLst>
      </pc:sldChg>
      <pc:sldChg chg="del">
        <pc:chgData name="L'Heureux, Jennifer (HOU)" userId="S::jennifer.lheureux@mahouse.gov::b74aa9a6-2def-4898-b145-945e79a37c3c" providerId="AD" clId="Web-{B203FDD9-7F6C-A3E4-7575-7B6D74588336}" dt="2025-06-18T15:57:06.473" v="667"/>
        <pc:sldMkLst>
          <pc:docMk/>
          <pc:sldMk cId="4221876610" sldId="278"/>
        </pc:sldMkLst>
      </pc:sldChg>
      <pc:sldChg chg="modSp">
        <pc:chgData name="L'Heureux, Jennifer (HOU)" userId="S::jennifer.lheureux@mahouse.gov::b74aa9a6-2def-4898-b145-945e79a37c3c" providerId="AD" clId="Web-{B203FDD9-7F6C-A3E4-7575-7B6D74588336}" dt="2025-06-18T15:42:17.018" v="479" actId="20577"/>
        <pc:sldMkLst>
          <pc:docMk/>
          <pc:sldMk cId="926531841" sldId="280"/>
        </pc:sldMkLst>
      </pc:sldChg>
      <pc:sldChg chg="new del">
        <pc:chgData name="L'Heureux, Jennifer (HOU)" userId="S::jennifer.lheureux@mahouse.gov::b74aa9a6-2def-4898-b145-945e79a37c3c" providerId="AD" clId="Web-{B203FDD9-7F6C-A3E4-7575-7B6D74588336}" dt="2025-06-18T15:42:48.440" v="481"/>
        <pc:sldMkLst>
          <pc:docMk/>
          <pc:sldMk cId="618127920" sldId="281"/>
        </pc:sldMkLst>
      </pc:sldChg>
      <pc:sldChg chg="modSp add del replId">
        <pc:chgData name="L'Heureux, Jennifer (HOU)" userId="S::jennifer.lheureux@mahouse.gov::b74aa9a6-2def-4898-b145-945e79a37c3c" providerId="AD" clId="Web-{B203FDD9-7F6C-A3E4-7575-7B6D74588336}" dt="2025-06-18T15:50:34.363" v="589"/>
        <pc:sldMkLst>
          <pc:docMk/>
          <pc:sldMk cId="1326457784" sldId="281"/>
        </pc:sldMkLst>
      </pc:sldChg>
      <pc:sldChg chg="modSp add replId">
        <pc:chgData name="L'Heureux, Jennifer (HOU)" userId="S::jennifer.lheureux@mahouse.gov::b74aa9a6-2def-4898-b145-945e79a37c3c" providerId="AD" clId="Web-{B203FDD9-7F6C-A3E4-7575-7B6D74588336}" dt="2025-06-18T15:44:03.331" v="508" actId="20577"/>
        <pc:sldMkLst>
          <pc:docMk/>
          <pc:sldMk cId="717777771" sldId="282"/>
        </pc:sldMkLst>
      </pc:sldChg>
      <pc:sldChg chg="add del replId">
        <pc:chgData name="L'Heureux, Jennifer (HOU)" userId="S::jennifer.lheureux@mahouse.gov::b74aa9a6-2def-4898-b145-945e79a37c3c" providerId="AD" clId="Web-{B203FDD9-7F6C-A3E4-7575-7B6D74588336}" dt="2025-06-18T15:50:04.519" v="585"/>
        <pc:sldMkLst>
          <pc:docMk/>
          <pc:sldMk cId="4037158049" sldId="283"/>
        </pc:sldMkLst>
      </pc:sldChg>
      <pc:sldChg chg="addSp delSp modSp add ord replId">
        <pc:chgData name="L'Heureux, Jennifer (HOU)" userId="S::jennifer.lheureux@mahouse.gov::b74aa9a6-2def-4898-b145-945e79a37c3c" providerId="AD" clId="Web-{B203FDD9-7F6C-A3E4-7575-7B6D74588336}" dt="2025-06-18T15:49:38.301" v="584" actId="1076"/>
        <pc:sldMkLst>
          <pc:docMk/>
          <pc:sldMk cId="3011197479" sldId="284"/>
        </pc:sldMkLst>
      </pc:sldChg>
      <pc:sldChg chg="modSp add">
        <pc:chgData name="L'Heureux, Jennifer (HOU)" userId="S::jennifer.lheureux@mahouse.gov::b74aa9a6-2def-4898-b145-945e79a37c3c" providerId="AD" clId="Web-{B203FDD9-7F6C-A3E4-7575-7B6D74588336}" dt="2025-06-18T16:03:38.302" v="780" actId="20577"/>
        <pc:sldMkLst>
          <pc:docMk/>
          <pc:sldMk cId="2971155534" sldId="285"/>
        </pc:sldMkLst>
      </pc:sldChg>
      <pc:sldChg chg="modSp add replId">
        <pc:chgData name="L'Heureux, Jennifer (HOU)" userId="S::jennifer.lheureux@mahouse.gov::b74aa9a6-2def-4898-b145-945e79a37c3c" providerId="AD" clId="Web-{B203FDD9-7F6C-A3E4-7575-7B6D74588336}" dt="2025-06-18T15:49:32.894" v="583" actId="20577"/>
        <pc:sldMkLst>
          <pc:docMk/>
          <pc:sldMk cId="2328888857" sldId="286"/>
        </pc:sldMkLst>
      </pc:sldChg>
      <pc:sldChg chg="modSp add">
        <pc:chgData name="L'Heureux, Jennifer (HOU)" userId="S::jennifer.lheureux@mahouse.gov::b74aa9a6-2def-4898-b145-945e79a37c3c" providerId="AD" clId="Web-{B203FDD9-7F6C-A3E4-7575-7B6D74588336}" dt="2025-06-18T15:50:31.879" v="588" actId="20577"/>
        <pc:sldMkLst>
          <pc:docMk/>
          <pc:sldMk cId="1210904870" sldId="287"/>
        </pc:sldMkLst>
      </pc:sldChg>
      <pc:sldChg chg="delSp modSp add replId">
        <pc:chgData name="L'Heureux, Jennifer (HOU)" userId="S::jennifer.lheureux@mahouse.gov::b74aa9a6-2def-4898-b145-945e79a37c3c" providerId="AD" clId="Web-{B203FDD9-7F6C-A3E4-7575-7B6D74588336}" dt="2025-06-18T15:52:47.988" v="641" actId="20577"/>
        <pc:sldMkLst>
          <pc:docMk/>
          <pc:sldMk cId="72721490" sldId="288"/>
        </pc:sldMkLst>
      </pc:sldChg>
      <pc:sldChg chg="modSp add replId">
        <pc:chgData name="L'Heureux, Jennifer (HOU)" userId="S::jennifer.lheureux@mahouse.gov::b74aa9a6-2def-4898-b145-945e79a37c3c" providerId="AD" clId="Web-{B203FDD9-7F6C-A3E4-7575-7B6D74588336}" dt="2025-06-18T16:34:05.405" v="846" actId="20577"/>
        <pc:sldMkLst>
          <pc:docMk/>
          <pc:sldMk cId="1370151139" sldId="289"/>
        </pc:sldMkLst>
      </pc:sldChg>
      <pc:sldChg chg="modSp add replId">
        <pc:chgData name="L'Heureux, Jennifer (HOU)" userId="S::jennifer.lheureux@mahouse.gov::b74aa9a6-2def-4898-b145-945e79a37c3c" providerId="AD" clId="Web-{B203FDD9-7F6C-A3E4-7575-7B6D74588336}" dt="2025-06-18T16:52:44.431" v="959" actId="20577"/>
        <pc:sldMkLst>
          <pc:docMk/>
          <pc:sldMk cId="3848407961" sldId="290"/>
        </pc:sldMkLst>
      </pc:sldChg>
      <pc:sldChg chg="modSp add replId">
        <pc:chgData name="L'Heureux, Jennifer (HOU)" userId="S::jennifer.lheureux@mahouse.gov::b74aa9a6-2def-4898-b145-945e79a37c3c" providerId="AD" clId="Web-{B203FDD9-7F6C-A3E4-7575-7B6D74588336}" dt="2025-06-18T15:59:43.349" v="707" actId="20577"/>
        <pc:sldMkLst>
          <pc:docMk/>
          <pc:sldMk cId="928353650" sldId="291"/>
        </pc:sldMkLst>
      </pc:sldChg>
      <pc:sldChg chg="modSp add replId">
        <pc:chgData name="L'Heureux, Jennifer (HOU)" userId="S::jennifer.lheureux@mahouse.gov::b74aa9a6-2def-4898-b145-945e79a37c3c" providerId="AD" clId="Web-{B203FDD9-7F6C-A3E4-7575-7B6D74588336}" dt="2025-06-18T16:00:10.005" v="712" actId="20577"/>
        <pc:sldMkLst>
          <pc:docMk/>
          <pc:sldMk cId="605398777" sldId="292"/>
        </pc:sldMkLst>
      </pc:sldChg>
      <pc:sldChg chg="modSp add replId">
        <pc:chgData name="L'Heureux, Jennifer (HOU)" userId="S::jennifer.lheureux@mahouse.gov::b74aa9a6-2def-4898-b145-945e79a37c3c" providerId="AD" clId="Web-{B203FDD9-7F6C-A3E4-7575-7B6D74588336}" dt="2025-06-18T16:00:28.224" v="715" actId="20577"/>
        <pc:sldMkLst>
          <pc:docMk/>
          <pc:sldMk cId="533899048" sldId="293"/>
        </pc:sldMkLst>
      </pc:sldChg>
      <pc:sldChg chg="modSp add replId">
        <pc:chgData name="L'Heureux, Jennifer (HOU)" userId="S::jennifer.lheureux@mahouse.gov::b74aa9a6-2def-4898-b145-945e79a37c3c" providerId="AD" clId="Web-{B203FDD9-7F6C-A3E4-7575-7B6D74588336}" dt="2025-06-18T16:00:31.552" v="718" actId="20577"/>
        <pc:sldMkLst>
          <pc:docMk/>
          <pc:sldMk cId="3891812488" sldId="294"/>
        </pc:sldMkLst>
      </pc:sldChg>
      <pc:sldChg chg="modSp add replId">
        <pc:chgData name="L'Heureux, Jennifer (HOU)" userId="S::jennifer.lheureux@mahouse.gov::b74aa9a6-2def-4898-b145-945e79a37c3c" providerId="AD" clId="Web-{B203FDD9-7F6C-A3E4-7575-7B6D74588336}" dt="2025-06-18T16:31:40.312" v="814" actId="20577"/>
        <pc:sldMkLst>
          <pc:docMk/>
          <pc:sldMk cId="4139620769" sldId="295"/>
        </pc:sldMkLst>
      </pc:sldChg>
    </pc:docChg>
  </pc:docChgLst>
  <pc:docChgLst>
    <pc:chgData name="Fernandez, Julianna (HOU)" userId="S::julianna.fernandez@mahouse.gov::44b923cb-84ad-45f2-8ca7-19d35277a875" providerId="AD" clId="Web-{FCE10C98-F9A9-9B61-1E7F-C8074F4FEB89}"/>
    <pc:docChg chg="modSld">
      <pc:chgData name="Fernandez, Julianna (HOU)" userId="S::julianna.fernandez@mahouse.gov::44b923cb-84ad-45f2-8ca7-19d35277a875" providerId="AD" clId="Web-{FCE10C98-F9A9-9B61-1E7F-C8074F4FEB89}" dt="2025-08-01T15:50:53.969" v="459" actId="20577"/>
      <pc:docMkLst>
        <pc:docMk/>
      </pc:docMkLst>
      <pc:sldChg chg="delSp">
        <pc:chgData name="Fernandez, Julianna (HOU)" userId="S::julianna.fernandez@mahouse.gov::44b923cb-84ad-45f2-8ca7-19d35277a875" providerId="AD" clId="Web-{FCE10C98-F9A9-9B61-1E7F-C8074F4FEB89}" dt="2025-08-01T13:52:40.137" v="168"/>
        <pc:sldMkLst>
          <pc:docMk/>
          <pc:sldMk cId="73479007" sldId="258"/>
        </pc:sldMkLst>
        <pc:spChg chg="del">
          <ac:chgData name="Fernandez, Julianna (HOU)" userId="S::julianna.fernandez@mahouse.gov::44b923cb-84ad-45f2-8ca7-19d35277a875" providerId="AD" clId="Web-{FCE10C98-F9A9-9B61-1E7F-C8074F4FEB89}" dt="2025-08-01T13:52:40.137" v="168"/>
          <ac:spMkLst>
            <pc:docMk/>
            <pc:sldMk cId="73479007" sldId="258"/>
            <ac:spMk id="11" creationId="{9CEF6FD7-084E-E9BC-0011-4CC0C33CED1F}"/>
          </ac:spMkLst>
        </pc:spChg>
      </pc:sldChg>
      <pc:sldChg chg="delSp">
        <pc:chgData name="Fernandez, Julianna (HOU)" userId="S::julianna.fernandez@mahouse.gov::44b923cb-84ad-45f2-8ca7-19d35277a875" providerId="AD" clId="Web-{FCE10C98-F9A9-9B61-1E7F-C8074F4FEB89}" dt="2025-08-01T13:52:44.700" v="169"/>
        <pc:sldMkLst>
          <pc:docMk/>
          <pc:sldMk cId="717777771" sldId="282"/>
        </pc:sldMkLst>
        <pc:spChg chg="del">
          <ac:chgData name="Fernandez, Julianna (HOU)" userId="S::julianna.fernandez@mahouse.gov::44b923cb-84ad-45f2-8ca7-19d35277a875" providerId="AD" clId="Web-{FCE10C98-F9A9-9B61-1E7F-C8074F4FEB89}" dt="2025-08-01T13:52:44.700" v="169"/>
          <ac:spMkLst>
            <pc:docMk/>
            <pc:sldMk cId="717777771" sldId="282"/>
            <ac:spMk id="8" creationId="{5DF48DB4-0F55-458D-4C36-D50426AA3C8B}"/>
          </ac:spMkLst>
        </pc:spChg>
      </pc:sldChg>
      <pc:sldChg chg="delSp modSp">
        <pc:chgData name="Fernandez, Julianna (HOU)" userId="S::julianna.fernandez@mahouse.gov::44b923cb-84ad-45f2-8ca7-19d35277a875" providerId="AD" clId="Web-{FCE10C98-F9A9-9B61-1E7F-C8074F4FEB89}" dt="2025-08-01T13:53:27.797" v="178"/>
        <pc:sldMkLst>
          <pc:docMk/>
          <pc:sldMk cId="3011197479" sldId="284"/>
        </pc:sldMkLst>
        <pc:spChg chg="del mod">
          <ac:chgData name="Fernandez, Julianna (HOU)" userId="S::julianna.fernandez@mahouse.gov::44b923cb-84ad-45f2-8ca7-19d35277a875" providerId="AD" clId="Web-{FCE10C98-F9A9-9B61-1E7F-C8074F4FEB89}" dt="2025-08-01T13:53:27.797" v="178"/>
          <ac:spMkLst>
            <pc:docMk/>
            <pc:sldMk cId="3011197479" sldId="284"/>
            <ac:spMk id="7" creationId="{A986A6F6-CAEC-4938-4239-BDFB999AB99A}"/>
          </ac:spMkLst>
        </pc:spChg>
      </pc:sldChg>
      <pc:sldChg chg="delSp">
        <pc:chgData name="Fernandez, Julianna (HOU)" userId="S::julianna.fernandez@mahouse.gov::44b923cb-84ad-45f2-8ca7-19d35277a875" providerId="AD" clId="Web-{FCE10C98-F9A9-9B61-1E7F-C8074F4FEB89}" dt="2025-08-01T13:53:33.563" v="179"/>
        <pc:sldMkLst>
          <pc:docMk/>
          <pc:sldMk cId="2971155534" sldId="285"/>
        </pc:sldMkLst>
        <pc:spChg chg="del">
          <ac:chgData name="Fernandez, Julianna (HOU)" userId="S::julianna.fernandez@mahouse.gov::44b923cb-84ad-45f2-8ca7-19d35277a875" providerId="AD" clId="Web-{FCE10C98-F9A9-9B61-1E7F-C8074F4FEB89}" dt="2025-08-01T13:53:33.563" v="179"/>
          <ac:spMkLst>
            <pc:docMk/>
            <pc:sldMk cId="2971155534" sldId="285"/>
            <ac:spMk id="9" creationId="{29AF517B-ADD6-43A6-9ED0-4A542A276D53}"/>
          </ac:spMkLst>
        </pc:spChg>
      </pc:sldChg>
      <pc:sldChg chg="delSp modSp">
        <pc:chgData name="Fernandez, Julianna (HOU)" userId="S::julianna.fernandez@mahouse.gov::44b923cb-84ad-45f2-8ca7-19d35277a875" providerId="AD" clId="Web-{FCE10C98-F9A9-9B61-1E7F-C8074F4FEB89}" dt="2025-08-01T15:45:53.911" v="364" actId="20577"/>
        <pc:sldMkLst>
          <pc:docMk/>
          <pc:sldMk cId="2328888857" sldId="286"/>
        </pc:sldMkLst>
        <pc:spChg chg="mod">
          <ac:chgData name="Fernandez, Julianna (HOU)" userId="S::julianna.fernandez@mahouse.gov::44b923cb-84ad-45f2-8ca7-19d35277a875" providerId="AD" clId="Web-{FCE10C98-F9A9-9B61-1E7F-C8074F4FEB89}" dt="2025-08-01T15:45:53.911" v="364" actId="20577"/>
          <ac:spMkLst>
            <pc:docMk/>
            <pc:sldMk cId="2328888857" sldId="286"/>
            <ac:spMk id="3" creationId="{41A2D533-A7F4-688E-8216-410DA2F5E76E}"/>
          </ac:spMkLst>
        </pc:spChg>
        <pc:spChg chg="del">
          <ac:chgData name="Fernandez, Julianna (HOU)" userId="S::julianna.fernandez@mahouse.gov::44b923cb-84ad-45f2-8ca7-19d35277a875" providerId="AD" clId="Web-{FCE10C98-F9A9-9B61-1E7F-C8074F4FEB89}" dt="2025-08-01T13:55:06.567" v="180"/>
          <ac:spMkLst>
            <pc:docMk/>
            <pc:sldMk cId="2328888857" sldId="286"/>
            <ac:spMk id="8" creationId="{7900A572-307F-8BE9-ECBA-EC7D6A70B6D0}"/>
          </ac:spMkLst>
        </pc:spChg>
      </pc:sldChg>
      <pc:sldChg chg="delSp">
        <pc:chgData name="Fernandez, Julianna (HOU)" userId="S::julianna.fernandez@mahouse.gov::44b923cb-84ad-45f2-8ca7-19d35277a875" providerId="AD" clId="Web-{FCE10C98-F9A9-9B61-1E7F-C8074F4FEB89}" dt="2025-08-01T13:55:23.646" v="183"/>
        <pc:sldMkLst>
          <pc:docMk/>
          <pc:sldMk cId="1210904870" sldId="287"/>
        </pc:sldMkLst>
        <pc:spChg chg="del">
          <ac:chgData name="Fernandez, Julianna (HOU)" userId="S::julianna.fernandez@mahouse.gov::44b923cb-84ad-45f2-8ca7-19d35277a875" providerId="AD" clId="Web-{FCE10C98-F9A9-9B61-1E7F-C8074F4FEB89}" dt="2025-08-01T13:55:23.646" v="183"/>
          <ac:spMkLst>
            <pc:docMk/>
            <pc:sldMk cId="1210904870" sldId="287"/>
            <ac:spMk id="10" creationId="{DFD0D33B-35D3-0023-C796-AA6978EF7F35}"/>
          </ac:spMkLst>
        </pc:spChg>
      </pc:sldChg>
      <pc:sldChg chg="delSp modSp">
        <pc:chgData name="Fernandez, Julianna (HOU)" userId="S::julianna.fernandez@mahouse.gov::44b923cb-84ad-45f2-8ca7-19d35277a875" providerId="AD" clId="Web-{FCE10C98-F9A9-9B61-1E7F-C8074F4FEB89}" dt="2025-08-01T13:57:11.289" v="203"/>
        <pc:sldMkLst>
          <pc:docMk/>
          <pc:sldMk cId="605398777" sldId="292"/>
        </pc:sldMkLst>
        <pc:spChg chg="mod">
          <ac:chgData name="Fernandez, Julianna (HOU)" userId="S::julianna.fernandez@mahouse.gov::44b923cb-84ad-45f2-8ca7-19d35277a875" providerId="AD" clId="Web-{FCE10C98-F9A9-9B61-1E7F-C8074F4FEB89}" dt="2025-08-01T13:18:13.068" v="83" actId="20577"/>
          <ac:spMkLst>
            <pc:docMk/>
            <pc:sldMk cId="605398777" sldId="292"/>
            <ac:spMk id="3" creationId="{1E21F365-3C1F-53B6-9F94-DD8CD1819411}"/>
          </ac:spMkLst>
        </pc:spChg>
        <pc:spChg chg="del">
          <ac:chgData name="Fernandez, Julianna (HOU)" userId="S::julianna.fernandez@mahouse.gov::44b923cb-84ad-45f2-8ca7-19d35277a875" providerId="AD" clId="Web-{FCE10C98-F9A9-9B61-1E7F-C8074F4FEB89}" dt="2025-08-01T13:57:11.289" v="203"/>
          <ac:spMkLst>
            <pc:docMk/>
            <pc:sldMk cId="605398777" sldId="292"/>
            <ac:spMk id="8" creationId="{AE025EC9-9C7F-B87D-D9C8-F3CB84585E7E}"/>
          </ac:spMkLst>
        </pc:spChg>
      </pc:sldChg>
      <pc:sldChg chg="delSp modSp">
        <pc:chgData name="Fernandez, Julianna (HOU)" userId="S::julianna.fernandez@mahouse.gov::44b923cb-84ad-45f2-8ca7-19d35277a875" providerId="AD" clId="Web-{FCE10C98-F9A9-9B61-1E7F-C8074F4FEB89}" dt="2025-08-01T15:47:01.287" v="379" actId="20577"/>
        <pc:sldMkLst>
          <pc:docMk/>
          <pc:sldMk cId="533899048" sldId="293"/>
        </pc:sldMkLst>
        <pc:spChg chg="mod">
          <ac:chgData name="Fernandez, Julianna (HOU)" userId="S::julianna.fernandez@mahouse.gov::44b923cb-84ad-45f2-8ca7-19d35277a875" providerId="AD" clId="Web-{FCE10C98-F9A9-9B61-1E7F-C8074F4FEB89}" dt="2025-08-01T15:47:01.287" v="379" actId="20577"/>
          <ac:spMkLst>
            <pc:docMk/>
            <pc:sldMk cId="533899048" sldId="293"/>
            <ac:spMk id="3" creationId="{3503D5D7-3572-E38D-6E0E-DCFDC8035027}"/>
          </ac:spMkLst>
        </pc:spChg>
        <pc:spChg chg="del">
          <ac:chgData name="Fernandez, Julianna (HOU)" userId="S::julianna.fernandez@mahouse.gov::44b923cb-84ad-45f2-8ca7-19d35277a875" providerId="AD" clId="Web-{FCE10C98-F9A9-9B61-1E7F-C8074F4FEB89}" dt="2025-08-01T13:59:42.604" v="214"/>
          <ac:spMkLst>
            <pc:docMk/>
            <pc:sldMk cId="533899048" sldId="293"/>
            <ac:spMk id="8" creationId="{F576EF46-6515-F601-5501-6422B12A5D10}"/>
          </ac:spMkLst>
        </pc:spChg>
      </pc:sldChg>
      <pc:sldChg chg="delSp">
        <pc:chgData name="Fernandez, Julianna (HOU)" userId="S::julianna.fernandez@mahouse.gov::44b923cb-84ad-45f2-8ca7-19d35277a875" providerId="AD" clId="Web-{FCE10C98-F9A9-9B61-1E7F-C8074F4FEB89}" dt="2025-08-01T14:00:02.026" v="219"/>
        <pc:sldMkLst>
          <pc:docMk/>
          <pc:sldMk cId="3891812488" sldId="294"/>
        </pc:sldMkLst>
        <pc:spChg chg="del">
          <ac:chgData name="Fernandez, Julianna (HOU)" userId="S::julianna.fernandez@mahouse.gov::44b923cb-84ad-45f2-8ca7-19d35277a875" providerId="AD" clId="Web-{FCE10C98-F9A9-9B61-1E7F-C8074F4FEB89}" dt="2025-08-01T14:00:02.026" v="219"/>
          <ac:spMkLst>
            <pc:docMk/>
            <pc:sldMk cId="3891812488" sldId="294"/>
            <ac:spMk id="11" creationId="{00E0C24A-8DAD-66EC-312D-9A27ED21AC71}"/>
          </ac:spMkLst>
        </pc:spChg>
      </pc:sldChg>
      <pc:sldChg chg="delSp">
        <pc:chgData name="Fernandez, Julianna (HOU)" userId="S::julianna.fernandez@mahouse.gov::44b923cb-84ad-45f2-8ca7-19d35277a875" providerId="AD" clId="Web-{FCE10C98-F9A9-9B61-1E7F-C8074F4FEB89}" dt="2025-08-01T13:55:54.210" v="187"/>
        <pc:sldMkLst>
          <pc:docMk/>
          <pc:sldMk cId="4139620769" sldId="295"/>
        </pc:sldMkLst>
        <pc:spChg chg="del">
          <ac:chgData name="Fernandez, Julianna (HOU)" userId="S::julianna.fernandez@mahouse.gov::44b923cb-84ad-45f2-8ca7-19d35277a875" providerId="AD" clId="Web-{FCE10C98-F9A9-9B61-1E7F-C8074F4FEB89}" dt="2025-08-01T13:55:54.210" v="187"/>
          <ac:spMkLst>
            <pc:docMk/>
            <pc:sldMk cId="4139620769" sldId="295"/>
            <ac:spMk id="9" creationId="{28F951D4-3549-F59A-8B52-AAFA62CEA490}"/>
          </ac:spMkLst>
        </pc:spChg>
      </pc:sldChg>
      <pc:sldChg chg="delSp">
        <pc:chgData name="Fernandez, Julianna (HOU)" userId="S::julianna.fernandez@mahouse.gov::44b923cb-84ad-45f2-8ca7-19d35277a875" providerId="AD" clId="Web-{FCE10C98-F9A9-9B61-1E7F-C8074F4FEB89}" dt="2025-08-01T13:57:07.352" v="202"/>
        <pc:sldMkLst>
          <pc:docMk/>
          <pc:sldMk cId="73106553" sldId="296"/>
        </pc:sldMkLst>
        <pc:spChg chg="del">
          <ac:chgData name="Fernandez, Julianna (HOU)" userId="S::julianna.fernandez@mahouse.gov::44b923cb-84ad-45f2-8ca7-19d35277a875" providerId="AD" clId="Web-{FCE10C98-F9A9-9B61-1E7F-C8074F4FEB89}" dt="2025-08-01T13:57:07.352" v="202"/>
          <ac:spMkLst>
            <pc:docMk/>
            <pc:sldMk cId="73106553" sldId="296"/>
            <ac:spMk id="5" creationId="{573A7E2F-C5F8-9190-C52A-4F4A18726D2E}"/>
          </ac:spMkLst>
        </pc:spChg>
      </pc:sldChg>
      <pc:sldChg chg="delSp">
        <pc:chgData name="Fernandez, Julianna (HOU)" userId="S::julianna.fernandez@mahouse.gov::44b923cb-84ad-45f2-8ca7-19d35277a875" providerId="AD" clId="Web-{FCE10C98-F9A9-9B61-1E7F-C8074F4FEB89}" dt="2025-08-01T14:01:30.308" v="232"/>
        <pc:sldMkLst>
          <pc:docMk/>
          <pc:sldMk cId="3240199979" sldId="297"/>
        </pc:sldMkLst>
        <pc:spChg chg="del">
          <ac:chgData name="Fernandez, Julianna (HOU)" userId="S::julianna.fernandez@mahouse.gov::44b923cb-84ad-45f2-8ca7-19d35277a875" providerId="AD" clId="Web-{FCE10C98-F9A9-9B61-1E7F-C8074F4FEB89}" dt="2025-08-01T14:01:30.308" v="232"/>
          <ac:spMkLst>
            <pc:docMk/>
            <pc:sldMk cId="3240199979" sldId="297"/>
            <ac:spMk id="8" creationId="{FC3171B3-626A-5B42-5975-7B8B2A012AC9}"/>
          </ac:spMkLst>
        </pc:spChg>
      </pc:sldChg>
      <pc:sldChg chg="delSp">
        <pc:chgData name="Fernandez, Julianna (HOU)" userId="S::julianna.fernandez@mahouse.gov::44b923cb-84ad-45f2-8ca7-19d35277a875" providerId="AD" clId="Web-{FCE10C98-F9A9-9B61-1E7F-C8074F4FEB89}" dt="2025-08-01T14:01:37.621" v="233"/>
        <pc:sldMkLst>
          <pc:docMk/>
          <pc:sldMk cId="1542986689" sldId="299"/>
        </pc:sldMkLst>
        <pc:spChg chg="del">
          <ac:chgData name="Fernandez, Julianna (HOU)" userId="S::julianna.fernandez@mahouse.gov::44b923cb-84ad-45f2-8ca7-19d35277a875" providerId="AD" clId="Web-{FCE10C98-F9A9-9B61-1E7F-C8074F4FEB89}" dt="2025-08-01T14:01:37.621" v="233"/>
          <ac:spMkLst>
            <pc:docMk/>
            <pc:sldMk cId="1542986689" sldId="299"/>
            <ac:spMk id="8" creationId="{597B0EA2-08EC-D63E-A775-36A7E43724FD}"/>
          </ac:spMkLst>
        </pc:spChg>
      </pc:sldChg>
      <pc:sldChg chg="delSp">
        <pc:chgData name="Fernandez, Julianna (HOU)" userId="S::julianna.fernandez@mahouse.gov::44b923cb-84ad-45f2-8ca7-19d35277a875" providerId="AD" clId="Web-{FCE10C98-F9A9-9B61-1E7F-C8074F4FEB89}" dt="2025-08-01T14:01:51.371" v="236"/>
        <pc:sldMkLst>
          <pc:docMk/>
          <pc:sldMk cId="2242865351" sldId="301"/>
        </pc:sldMkLst>
        <pc:spChg chg="del">
          <ac:chgData name="Fernandez, Julianna (HOU)" userId="S::julianna.fernandez@mahouse.gov::44b923cb-84ad-45f2-8ca7-19d35277a875" providerId="AD" clId="Web-{FCE10C98-F9A9-9B61-1E7F-C8074F4FEB89}" dt="2025-08-01T14:01:51.371" v="236"/>
          <ac:spMkLst>
            <pc:docMk/>
            <pc:sldMk cId="2242865351" sldId="301"/>
            <ac:spMk id="8" creationId="{B33C3A6F-F6EE-7F57-8366-989C06851631}"/>
          </ac:spMkLst>
        </pc:spChg>
      </pc:sldChg>
      <pc:sldChg chg="delSp">
        <pc:chgData name="Fernandez, Julianna (HOU)" userId="S::julianna.fernandez@mahouse.gov::44b923cb-84ad-45f2-8ca7-19d35277a875" providerId="AD" clId="Web-{FCE10C98-F9A9-9B61-1E7F-C8074F4FEB89}" dt="2025-08-01T13:53:21.062" v="175"/>
        <pc:sldMkLst>
          <pc:docMk/>
          <pc:sldMk cId="4015704636" sldId="303"/>
        </pc:sldMkLst>
        <pc:spChg chg="del">
          <ac:chgData name="Fernandez, Julianna (HOU)" userId="S::julianna.fernandez@mahouse.gov::44b923cb-84ad-45f2-8ca7-19d35277a875" providerId="AD" clId="Web-{FCE10C98-F9A9-9B61-1E7F-C8074F4FEB89}" dt="2025-08-01T13:53:21.062" v="175"/>
          <ac:spMkLst>
            <pc:docMk/>
            <pc:sldMk cId="4015704636" sldId="303"/>
            <ac:spMk id="8" creationId="{FF9BE898-2EC9-B470-5092-E4C053DE3179}"/>
          </ac:spMkLst>
        </pc:spChg>
      </pc:sldChg>
      <pc:sldChg chg="delSp">
        <pc:chgData name="Fernandez, Julianna (HOU)" userId="S::julianna.fernandez@mahouse.gov::44b923cb-84ad-45f2-8ca7-19d35277a875" providerId="AD" clId="Web-{FCE10C98-F9A9-9B61-1E7F-C8074F4FEB89}" dt="2025-08-01T14:01:13.464" v="229"/>
        <pc:sldMkLst>
          <pc:docMk/>
          <pc:sldMk cId="2312256790" sldId="305"/>
        </pc:sldMkLst>
        <pc:spChg chg="del">
          <ac:chgData name="Fernandez, Julianna (HOU)" userId="S::julianna.fernandez@mahouse.gov::44b923cb-84ad-45f2-8ca7-19d35277a875" providerId="AD" clId="Web-{FCE10C98-F9A9-9B61-1E7F-C8074F4FEB89}" dt="2025-08-01T14:01:13.464" v="229"/>
          <ac:spMkLst>
            <pc:docMk/>
            <pc:sldMk cId="2312256790" sldId="305"/>
            <ac:spMk id="7" creationId="{EEFBB124-EB2F-34FC-098F-318CEBBD0A98}"/>
          </ac:spMkLst>
        </pc:spChg>
      </pc:sldChg>
      <pc:sldChg chg="delSp">
        <pc:chgData name="Fernandez, Julianna (HOU)" userId="S::julianna.fernandez@mahouse.gov::44b923cb-84ad-45f2-8ca7-19d35277a875" providerId="AD" clId="Web-{FCE10C98-F9A9-9B61-1E7F-C8074F4FEB89}" dt="2025-08-01T13:59:37.495" v="213"/>
        <pc:sldMkLst>
          <pc:docMk/>
          <pc:sldMk cId="4095458557" sldId="306"/>
        </pc:sldMkLst>
        <pc:spChg chg="del">
          <ac:chgData name="Fernandez, Julianna (HOU)" userId="S::julianna.fernandez@mahouse.gov::44b923cb-84ad-45f2-8ca7-19d35277a875" providerId="AD" clId="Web-{FCE10C98-F9A9-9B61-1E7F-C8074F4FEB89}" dt="2025-08-01T13:59:37.495" v="213"/>
          <ac:spMkLst>
            <pc:docMk/>
            <pc:sldMk cId="4095458557" sldId="306"/>
            <ac:spMk id="5" creationId="{EF8830B8-E32B-C0A4-EB67-8F0A88EFA355}"/>
          </ac:spMkLst>
        </pc:spChg>
      </pc:sldChg>
      <pc:sldChg chg="delSp">
        <pc:chgData name="Fernandez, Julianna (HOU)" userId="S::julianna.fernandez@mahouse.gov::44b923cb-84ad-45f2-8ca7-19d35277a875" providerId="AD" clId="Web-{FCE10C98-F9A9-9B61-1E7F-C8074F4FEB89}" dt="2025-08-01T13:59:51.620" v="217"/>
        <pc:sldMkLst>
          <pc:docMk/>
          <pc:sldMk cId="2233086953" sldId="307"/>
        </pc:sldMkLst>
        <pc:spChg chg="del">
          <ac:chgData name="Fernandez, Julianna (HOU)" userId="S::julianna.fernandez@mahouse.gov::44b923cb-84ad-45f2-8ca7-19d35277a875" providerId="AD" clId="Web-{FCE10C98-F9A9-9B61-1E7F-C8074F4FEB89}" dt="2025-08-01T13:59:51.620" v="217"/>
          <ac:spMkLst>
            <pc:docMk/>
            <pc:sldMk cId="2233086953" sldId="307"/>
            <ac:spMk id="5" creationId="{28CA7C22-3912-F5DB-6799-2DC4E923F506}"/>
          </ac:spMkLst>
        </pc:spChg>
      </pc:sldChg>
      <pc:sldChg chg="delSp">
        <pc:chgData name="Fernandez, Julianna (HOU)" userId="S::julianna.fernandez@mahouse.gov::44b923cb-84ad-45f2-8ca7-19d35277a875" providerId="AD" clId="Web-{FCE10C98-F9A9-9B61-1E7F-C8074F4FEB89}" dt="2025-08-01T13:56:35.945" v="196"/>
        <pc:sldMkLst>
          <pc:docMk/>
          <pc:sldMk cId="2240265365" sldId="308"/>
        </pc:sldMkLst>
        <pc:spChg chg="del">
          <ac:chgData name="Fernandez, Julianna (HOU)" userId="S::julianna.fernandez@mahouse.gov::44b923cb-84ad-45f2-8ca7-19d35277a875" providerId="AD" clId="Web-{FCE10C98-F9A9-9B61-1E7F-C8074F4FEB89}" dt="2025-08-01T13:56:35.945" v="196"/>
          <ac:spMkLst>
            <pc:docMk/>
            <pc:sldMk cId="2240265365" sldId="308"/>
            <ac:spMk id="5" creationId="{DF8C303F-3AF7-1CE6-8551-E40B7794EB80}"/>
          </ac:spMkLst>
        </pc:spChg>
      </pc:sldChg>
      <pc:sldChg chg="delSp">
        <pc:chgData name="Fernandez, Julianna (HOU)" userId="S::julianna.fernandez@mahouse.gov::44b923cb-84ad-45f2-8ca7-19d35277a875" providerId="AD" clId="Web-{FCE10C98-F9A9-9B61-1E7F-C8074F4FEB89}" dt="2025-08-01T13:56:03.069" v="189"/>
        <pc:sldMkLst>
          <pc:docMk/>
          <pc:sldMk cId="3334322271" sldId="309"/>
        </pc:sldMkLst>
        <pc:spChg chg="del">
          <ac:chgData name="Fernandez, Julianna (HOU)" userId="S::julianna.fernandez@mahouse.gov::44b923cb-84ad-45f2-8ca7-19d35277a875" providerId="AD" clId="Web-{FCE10C98-F9A9-9B61-1E7F-C8074F4FEB89}" dt="2025-08-01T13:56:03.069" v="189"/>
          <ac:spMkLst>
            <pc:docMk/>
            <pc:sldMk cId="3334322271" sldId="309"/>
            <ac:spMk id="5" creationId="{5C41BCC4-4548-D1A7-5450-2B32F0B8AF5A}"/>
          </ac:spMkLst>
        </pc:spChg>
      </pc:sldChg>
      <pc:sldChg chg="delSp">
        <pc:chgData name="Fernandez, Julianna (HOU)" userId="S::julianna.fernandez@mahouse.gov::44b923cb-84ad-45f2-8ca7-19d35277a875" providerId="AD" clId="Web-{FCE10C98-F9A9-9B61-1E7F-C8074F4FEB89}" dt="2025-08-01T13:55:10.818" v="181"/>
        <pc:sldMkLst>
          <pc:docMk/>
          <pc:sldMk cId="1972443108" sldId="310"/>
        </pc:sldMkLst>
        <pc:spChg chg="del">
          <ac:chgData name="Fernandez, Julianna (HOU)" userId="S::julianna.fernandez@mahouse.gov::44b923cb-84ad-45f2-8ca7-19d35277a875" providerId="AD" clId="Web-{FCE10C98-F9A9-9B61-1E7F-C8074F4FEB89}" dt="2025-08-01T13:55:10.818" v="181"/>
          <ac:spMkLst>
            <pc:docMk/>
            <pc:sldMk cId="1972443108" sldId="310"/>
            <ac:spMk id="5" creationId="{210D7BEC-5168-6213-BBB6-BBE45C1F44F5}"/>
          </ac:spMkLst>
        </pc:spChg>
      </pc:sldChg>
      <pc:sldChg chg="delSp modSp">
        <pc:chgData name="Fernandez, Julianna (HOU)" userId="S::julianna.fernandez@mahouse.gov::44b923cb-84ad-45f2-8ca7-19d35277a875" providerId="AD" clId="Web-{FCE10C98-F9A9-9B61-1E7F-C8074F4FEB89}" dt="2025-08-01T13:57:15.321" v="204"/>
        <pc:sldMkLst>
          <pc:docMk/>
          <pc:sldMk cId="146806871" sldId="312"/>
        </pc:sldMkLst>
        <pc:spChg chg="mod">
          <ac:chgData name="Fernandez, Julianna (HOU)" userId="S::julianna.fernandez@mahouse.gov::44b923cb-84ad-45f2-8ca7-19d35277a875" providerId="AD" clId="Web-{FCE10C98-F9A9-9B61-1E7F-C8074F4FEB89}" dt="2025-08-01T13:18:44.318" v="86" actId="20577"/>
          <ac:spMkLst>
            <pc:docMk/>
            <pc:sldMk cId="146806871" sldId="312"/>
            <ac:spMk id="3" creationId="{DDF6BA11-2A43-03D9-7EA1-250C9C296BC8}"/>
          </ac:spMkLst>
        </pc:spChg>
        <pc:spChg chg="del">
          <ac:chgData name="Fernandez, Julianna (HOU)" userId="S::julianna.fernandez@mahouse.gov::44b923cb-84ad-45f2-8ca7-19d35277a875" providerId="AD" clId="Web-{FCE10C98-F9A9-9B61-1E7F-C8074F4FEB89}" dt="2025-08-01T13:57:15.321" v="204"/>
          <ac:spMkLst>
            <pc:docMk/>
            <pc:sldMk cId="146806871" sldId="312"/>
            <ac:spMk id="8" creationId="{D213103A-C378-3369-F121-05A5B40C6019}"/>
          </ac:spMkLst>
        </pc:spChg>
      </pc:sldChg>
      <pc:sldChg chg="delSp">
        <pc:chgData name="Fernandez, Julianna (HOU)" userId="S::julianna.fernandez@mahouse.gov::44b923cb-84ad-45f2-8ca7-19d35277a875" providerId="AD" clId="Web-{FCE10C98-F9A9-9B61-1E7F-C8074F4FEB89}" dt="2025-08-01T13:55:38.490" v="186"/>
        <pc:sldMkLst>
          <pc:docMk/>
          <pc:sldMk cId="2713307261" sldId="315"/>
        </pc:sldMkLst>
        <pc:spChg chg="del">
          <ac:chgData name="Fernandez, Julianna (HOU)" userId="S::julianna.fernandez@mahouse.gov::44b923cb-84ad-45f2-8ca7-19d35277a875" providerId="AD" clId="Web-{FCE10C98-F9A9-9B61-1E7F-C8074F4FEB89}" dt="2025-08-01T13:55:38.490" v="186"/>
          <ac:spMkLst>
            <pc:docMk/>
            <pc:sldMk cId="2713307261" sldId="315"/>
            <ac:spMk id="9" creationId="{A141840C-7068-D6E6-547F-E704FCA7E1C0}"/>
          </ac:spMkLst>
        </pc:spChg>
      </pc:sldChg>
      <pc:sldChg chg="delSp">
        <pc:chgData name="Fernandez, Julianna (HOU)" userId="S::julianna.fernandez@mahouse.gov::44b923cb-84ad-45f2-8ca7-19d35277a875" providerId="AD" clId="Web-{FCE10C98-F9A9-9B61-1E7F-C8074F4FEB89}" dt="2025-08-01T13:53:08.014" v="173"/>
        <pc:sldMkLst>
          <pc:docMk/>
          <pc:sldMk cId="383150529" sldId="317"/>
        </pc:sldMkLst>
        <pc:spChg chg="del">
          <ac:chgData name="Fernandez, Julianna (HOU)" userId="S::julianna.fernandez@mahouse.gov::44b923cb-84ad-45f2-8ca7-19d35277a875" providerId="AD" clId="Web-{FCE10C98-F9A9-9B61-1E7F-C8074F4FEB89}" dt="2025-08-01T13:53:08.014" v="173"/>
          <ac:spMkLst>
            <pc:docMk/>
            <pc:sldMk cId="383150529" sldId="317"/>
            <ac:spMk id="10" creationId="{BC358801-778D-14D3-FC20-9D93E34F7F0F}"/>
          </ac:spMkLst>
        </pc:spChg>
      </pc:sldChg>
      <pc:sldChg chg="delSp">
        <pc:chgData name="Fernandez, Julianna (HOU)" userId="S::julianna.fernandez@mahouse.gov::44b923cb-84ad-45f2-8ca7-19d35277a875" providerId="AD" clId="Web-{FCE10C98-F9A9-9B61-1E7F-C8074F4FEB89}" dt="2025-08-01T13:59:57.714" v="218"/>
        <pc:sldMkLst>
          <pc:docMk/>
          <pc:sldMk cId="2387930469" sldId="318"/>
        </pc:sldMkLst>
        <pc:spChg chg="del">
          <ac:chgData name="Fernandez, Julianna (HOU)" userId="S::julianna.fernandez@mahouse.gov::44b923cb-84ad-45f2-8ca7-19d35277a875" providerId="AD" clId="Web-{FCE10C98-F9A9-9B61-1E7F-C8074F4FEB89}" dt="2025-08-01T13:59:57.714" v="218"/>
          <ac:spMkLst>
            <pc:docMk/>
            <pc:sldMk cId="2387930469" sldId="318"/>
            <ac:spMk id="7" creationId="{77DF60A8-95E0-8A34-4158-DDC3DE380BA1}"/>
          </ac:spMkLst>
        </pc:spChg>
      </pc:sldChg>
      <pc:sldChg chg="delSp">
        <pc:chgData name="Fernandez, Julianna (HOU)" userId="S::julianna.fernandez@mahouse.gov::44b923cb-84ad-45f2-8ca7-19d35277a875" providerId="AD" clId="Web-{FCE10C98-F9A9-9B61-1E7F-C8074F4FEB89}" dt="2025-08-01T13:56:55.008" v="199"/>
        <pc:sldMkLst>
          <pc:docMk/>
          <pc:sldMk cId="2202454676" sldId="319"/>
        </pc:sldMkLst>
        <pc:spChg chg="del">
          <ac:chgData name="Fernandez, Julianna (HOU)" userId="S::julianna.fernandez@mahouse.gov::44b923cb-84ad-45f2-8ca7-19d35277a875" providerId="AD" clId="Web-{FCE10C98-F9A9-9B61-1E7F-C8074F4FEB89}" dt="2025-08-01T13:56:55.008" v="199"/>
          <ac:spMkLst>
            <pc:docMk/>
            <pc:sldMk cId="2202454676" sldId="319"/>
            <ac:spMk id="9" creationId="{4AB9A45A-8792-BBFE-BD08-11F60E27D63B}"/>
          </ac:spMkLst>
        </pc:spChg>
      </pc:sldChg>
      <pc:sldChg chg="delSp">
        <pc:chgData name="Fernandez, Julianna (HOU)" userId="S::julianna.fernandez@mahouse.gov::44b923cb-84ad-45f2-8ca7-19d35277a875" providerId="AD" clId="Web-{FCE10C98-F9A9-9B61-1E7F-C8074F4FEB89}" dt="2025-08-01T13:55:28.646" v="184"/>
        <pc:sldMkLst>
          <pc:docMk/>
          <pc:sldMk cId="3368660466" sldId="320"/>
        </pc:sldMkLst>
        <pc:spChg chg="del">
          <ac:chgData name="Fernandez, Julianna (HOU)" userId="S::julianna.fernandez@mahouse.gov::44b923cb-84ad-45f2-8ca7-19d35277a875" providerId="AD" clId="Web-{FCE10C98-F9A9-9B61-1E7F-C8074F4FEB89}" dt="2025-08-01T13:55:28.646" v="184"/>
          <ac:spMkLst>
            <pc:docMk/>
            <pc:sldMk cId="3368660466" sldId="320"/>
            <ac:spMk id="8" creationId="{4F165D66-1DB8-6A67-5496-46324C1EF95B}"/>
          </ac:spMkLst>
        </pc:spChg>
      </pc:sldChg>
      <pc:sldChg chg="delSp modSp">
        <pc:chgData name="Fernandez, Julianna (HOU)" userId="S::julianna.fernandez@mahouse.gov::44b923cb-84ad-45f2-8ca7-19d35277a875" providerId="AD" clId="Web-{FCE10C98-F9A9-9B61-1E7F-C8074F4FEB89}" dt="2025-08-01T15:46:22.505" v="372" actId="20577"/>
        <pc:sldMkLst>
          <pc:docMk/>
          <pc:sldMk cId="1493104775" sldId="321"/>
        </pc:sldMkLst>
        <pc:spChg chg="mod">
          <ac:chgData name="Fernandez, Julianna (HOU)" userId="S::julianna.fernandez@mahouse.gov::44b923cb-84ad-45f2-8ca7-19d35277a875" providerId="AD" clId="Web-{FCE10C98-F9A9-9B61-1E7F-C8074F4FEB89}" dt="2025-08-01T15:46:22.505" v="372" actId="20577"/>
          <ac:spMkLst>
            <pc:docMk/>
            <pc:sldMk cId="1493104775" sldId="321"/>
            <ac:spMk id="3" creationId="{62CE38A3-8C42-94DE-6719-CD3F55D35E42}"/>
          </ac:spMkLst>
        </pc:spChg>
        <pc:spChg chg="del">
          <ac:chgData name="Fernandez, Julianna (HOU)" userId="S::julianna.fernandez@mahouse.gov::44b923cb-84ad-45f2-8ca7-19d35277a875" providerId="AD" clId="Web-{FCE10C98-F9A9-9B61-1E7F-C8074F4FEB89}" dt="2025-08-01T13:57:02.602" v="201"/>
          <ac:spMkLst>
            <pc:docMk/>
            <pc:sldMk cId="1493104775" sldId="321"/>
            <ac:spMk id="8" creationId="{13DC9B64-DADD-48C2-9D65-A951FDF6C9FD}"/>
          </ac:spMkLst>
        </pc:spChg>
      </pc:sldChg>
      <pc:sldChg chg="delSp">
        <pc:chgData name="Fernandez, Julianna (HOU)" userId="S::julianna.fernandez@mahouse.gov::44b923cb-84ad-45f2-8ca7-19d35277a875" providerId="AD" clId="Web-{FCE10C98-F9A9-9B61-1E7F-C8074F4FEB89}" dt="2025-08-01T14:00:04.464" v="220"/>
        <pc:sldMkLst>
          <pc:docMk/>
          <pc:sldMk cId="1790914915" sldId="322"/>
        </pc:sldMkLst>
        <pc:spChg chg="del">
          <ac:chgData name="Fernandez, Julianna (HOU)" userId="S::julianna.fernandez@mahouse.gov::44b923cb-84ad-45f2-8ca7-19d35277a875" providerId="AD" clId="Web-{FCE10C98-F9A9-9B61-1E7F-C8074F4FEB89}" dt="2025-08-01T14:00:04.464" v="220"/>
          <ac:spMkLst>
            <pc:docMk/>
            <pc:sldMk cId="1790914915" sldId="322"/>
            <ac:spMk id="10" creationId="{8810ACFA-5884-A90F-C8C9-D4B8A2557010}"/>
          </ac:spMkLst>
        </pc:spChg>
      </pc:sldChg>
      <pc:sldChg chg="delSp modSp">
        <pc:chgData name="Fernandez, Julianna (HOU)" userId="S::julianna.fernandez@mahouse.gov::44b923cb-84ad-45f2-8ca7-19d35277a875" providerId="AD" clId="Web-{FCE10C98-F9A9-9B61-1E7F-C8074F4FEB89}" dt="2025-08-01T14:01:01.026" v="228"/>
        <pc:sldMkLst>
          <pc:docMk/>
          <pc:sldMk cId="1245530445" sldId="323"/>
        </pc:sldMkLst>
        <pc:spChg chg="mod">
          <ac:chgData name="Fernandez, Julianna (HOU)" userId="S::julianna.fernandez@mahouse.gov::44b923cb-84ad-45f2-8ca7-19d35277a875" providerId="AD" clId="Web-{FCE10C98-F9A9-9B61-1E7F-C8074F4FEB89}" dt="2025-08-01T14:00:53.355" v="227" actId="20577"/>
          <ac:spMkLst>
            <pc:docMk/>
            <pc:sldMk cId="1245530445" sldId="323"/>
            <ac:spMk id="7" creationId="{8DCBF455-E668-B571-FC94-56173672785B}"/>
          </ac:spMkLst>
        </pc:spChg>
        <pc:spChg chg="del">
          <ac:chgData name="Fernandez, Julianna (HOU)" userId="S::julianna.fernandez@mahouse.gov::44b923cb-84ad-45f2-8ca7-19d35277a875" providerId="AD" clId="Web-{FCE10C98-F9A9-9B61-1E7F-C8074F4FEB89}" dt="2025-08-01T14:01:01.026" v="228"/>
          <ac:spMkLst>
            <pc:docMk/>
            <pc:sldMk cId="1245530445" sldId="323"/>
            <ac:spMk id="8" creationId="{AEEEABFC-5E85-26F4-0238-4B6C7E545508}"/>
          </ac:spMkLst>
        </pc:spChg>
      </pc:sldChg>
      <pc:sldChg chg="delSp modSp">
        <pc:chgData name="Fernandez, Julianna (HOU)" userId="S::julianna.fernandez@mahouse.gov::44b923cb-84ad-45f2-8ca7-19d35277a875" providerId="AD" clId="Web-{FCE10C98-F9A9-9B61-1E7F-C8074F4FEB89}" dt="2025-08-01T14:00:22.557" v="226" actId="20577"/>
        <pc:sldMkLst>
          <pc:docMk/>
          <pc:sldMk cId="1879831094" sldId="324"/>
        </pc:sldMkLst>
        <pc:spChg chg="mod">
          <ac:chgData name="Fernandez, Julianna (HOU)" userId="S::julianna.fernandez@mahouse.gov::44b923cb-84ad-45f2-8ca7-19d35277a875" providerId="AD" clId="Web-{FCE10C98-F9A9-9B61-1E7F-C8074F4FEB89}" dt="2025-08-01T14:00:22.557" v="226" actId="20577"/>
          <ac:spMkLst>
            <pc:docMk/>
            <pc:sldMk cId="1879831094" sldId="324"/>
            <ac:spMk id="7" creationId="{7FAAF53B-C6BD-0225-B8A3-EAEDF883E7C7}"/>
          </ac:spMkLst>
        </pc:spChg>
        <pc:spChg chg="del">
          <ac:chgData name="Fernandez, Julianna (HOU)" userId="S::julianna.fernandez@mahouse.gov::44b923cb-84ad-45f2-8ca7-19d35277a875" providerId="AD" clId="Web-{FCE10C98-F9A9-9B61-1E7F-C8074F4FEB89}" dt="2025-08-01T14:00:08.417" v="221"/>
          <ac:spMkLst>
            <pc:docMk/>
            <pc:sldMk cId="1879831094" sldId="324"/>
            <ac:spMk id="10" creationId="{3777EA39-6109-34D3-5DF2-C824902ECA09}"/>
          </ac:spMkLst>
        </pc:spChg>
      </pc:sldChg>
      <pc:sldChg chg="delSp modSp">
        <pc:chgData name="Fernandez, Julianna (HOU)" userId="S::julianna.fernandez@mahouse.gov::44b923cb-84ad-45f2-8ca7-19d35277a875" providerId="AD" clId="Web-{FCE10C98-F9A9-9B61-1E7F-C8074F4FEB89}" dt="2025-08-01T13:56:59.633" v="200"/>
        <pc:sldMkLst>
          <pc:docMk/>
          <pc:sldMk cId="3200547389" sldId="325"/>
        </pc:sldMkLst>
        <pc:spChg chg="mod">
          <ac:chgData name="Fernandez, Julianna (HOU)" userId="S::julianna.fernandez@mahouse.gov::44b923cb-84ad-45f2-8ca7-19d35277a875" providerId="AD" clId="Web-{FCE10C98-F9A9-9B61-1E7F-C8074F4FEB89}" dt="2025-08-01T13:17:45.364" v="80" actId="20577"/>
          <ac:spMkLst>
            <pc:docMk/>
            <pc:sldMk cId="3200547389" sldId="325"/>
            <ac:spMk id="3" creationId="{6223B7D0-B97F-4BC5-A651-FB63296A5370}"/>
          </ac:spMkLst>
        </pc:spChg>
        <pc:spChg chg="del">
          <ac:chgData name="Fernandez, Julianna (HOU)" userId="S::julianna.fernandez@mahouse.gov::44b923cb-84ad-45f2-8ca7-19d35277a875" providerId="AD" clId="Web-{FCE10C98-F9A9-9B61-1E7F-C8074F4FEB89}" dt="2025-08-01T13:56:59.633" v="200"/>
          <ac:spMkLst>
            <pc:docMk/>
            <pc:sldMk cId="3200547389" sldId="325"/>
            <ac:spMk id="8" creationId="{AAFFFF5D-4D84-F061-A040-018522308D7B}"/>
          </ac:spMkLst>
        </pc:spChg>
      </pc:sldChg>
      <pc:sldChg chg="delSp">
        <pc:chgData name="Fernandez, Julianna (HOU)" userId="S::julianna.fernandez@mahouse.gov::44b923cb-84ad-45f2-8ca7-19d35277a875" providerId="AD" clId="Web-{FCE10C98-F9A9-9B61-1E7F-C8074F4FEB89}" dt="2025-08-01T13:55:59.960" v="188"/>
        <pc:sldMkLst>
          <pc:docMk/>
          <pc:sldMk cId="4196557514" sldId="326"/>
        </pc:sldMkLst>
        <pc:spChg chg="del">
          <ac:chgData name="Fernandez, Julianna (HOU)" userId="S::julianna.fernandez@mahouse.gov::44b923cb-84ad-45f2-8ca7-19d35277a875" providerId="AD" clId="Web-{FCE10C98-F9A9-9B61-1E7F-C8074F4FEB89}" dt="2025-08-01T13:55:59.960" v="188"/>
          <ac:spMkLst>
            <pc:docMk/>
            <pc:sldMk cId="4196557514" sldId="326"/>
            <ac:spMk id="9" creationId="{16B00C53-2E03-7AC4-D3E8-7E1B76E14B67}"/>
          </ac:spMkLst>
        </pc:spChg>
      </pc:sldChg>
      <pc:sldChg chg="delSp">
        <pc:chgData name="Fernandez, Julianna (HOU)" userId="S::julianna.fernandez@mahouse.gov::44b923cb-84ad-45f2-8ca7-19d35277a875" providerId="AD" clId="Web-{FCE10C98-F9A9-9B61-1E7F-C8074F4FEB89}" dt="2025-08-01T13:56:16.366" v="192"/>
        <pc:sldMkLst>
          <pc:docMk/>
          <pc:sldMk cId="250836534" sldId="327"/>
        </pc:sldMkLst>
        <pc:spChg chg="del">
          <ac:chgData name="Fernandez, Julianna (HOU)" userId="S::julianna.fernandez@mahouse.gov::44b923cb-84ad-45f2-8ca7-19d35277a875" providerId="AD" clId="Web-{FCE10C98-F9A9-9B61-1E7F-C8074F4FEB89}" dt="2025-08-01T13:56:16.366" v="192"/>
          <ac:spMkLst>
            <pc:docMk/>
            <pc:sldMk cId="250836534" sldId="327"/>
            <ac:spMk id="11" creationId="{2C60B745-D2C9-27A6-CEBD-B833DBF08057}"/>
          </ac:spMkLst>
        </pc:spChg>
      </pc:sldChg>
      <pc:sldChg chg="delSp">
        <pc:chgData name="Fernandez, Julianna (HOU)" userId="S::julianna.fernandez@mahouse.gov::44b923cb-84ad-45f2-8ca7-19d35277a875" providerId="AD" clId="Web-{FCE10C98-F9A9-9B61-1E7F-C8074F4FEB89}" dt="2025-08-01T13:56:06.616" v="190"/>
        <pc:sldMkLst>
          <pc:docMk/>
          <pc:sldMk cId="3554912832" sldId="328"/>
        </pc:sldMkLst>
        <pc:spChg chg="del">
          <ac:chgData name="Fernandez, Julianna (HOU)" userId="S::julianna.fernandez@mahouse.gov::44b923cb-84ad-45f2-8ca7-19d35277a875" providerId="AD" clId="Web-{FCE10C98-F9A9-9B61-1E7F-C8074F4FEB89}" dt="2025-08-01T13:56:06.616" v="190"/>
          <ac:spMkLst>
            <pc:docMk/>
            <pc:sldMk cId="3554912832" sldId="328"/>
            <ac:spMk id="10" creationId="{F32CF006-7CAE-7EE7-719D-001FD964E577}"/>
          </ac:spMkLst>
        </pc:spChg>
      </pc:sldChg>
      <pc:sldChg chg="delSp">
        <pc:chgData name="Fernandez, Julianna (HOU)" userId="S::julianna.fernandez@mahouse.gov::44b923cb-84ad-45f2-8ca7-19d35277a875" providerId="AD" clId="Web-{FCE10C98-F9A9-9B61-1E7F-C8074F4FEB89}" dt="2025-08-01T13:56:20.835" v="193"/>
        <pc:sldMkLst>
          <pc:docMk/>
          <pc:sldMk cId="521845704" sldId="329"/>
        </pc:sldMkLst>
        <pc:spChg chg="del">
          <ac:chgData name="Fernandez, Julianna (HOU)" userId="S::julianna.fernandez@mahouse.gov::44b923cb-84ad-45f2-8ca7-19d35277a875" providerId="AD" clId="Web-{FCE10C98-F9A9-9B61-1E7F-C8074F4FEB89}" dt="2025-08-01T13:56:20.835" v="193"/>
          <ac:spMkLst>
            <pc:docMk/>
            <pc:sldMk cId="521845704" sldId="329"/>
            <ac:spMk id="11" creationId="{7B9271E1-BBDD-05A1-E407-C77C6179E4CA}"/>
          </ac:spMkLst>
        </pc:spChg>
      </pc:sldChg>
      <pc:sldChg chg="delSp modSp">
        <pc:chgData name="Fernandez, Julianna (HOU)" userId="S::julianna.fernandez@mahouse.gov::44b923cb-84ad-45f2-8ca7-19d35277a875" providerId="AD" clId="Web-{FCE10C98-F9A9-9B61-1E7F-C8074F4FEB89}" dt="2025-08-01T15:45:40.582" v="361" actId="20577"/>
        <pc:sldMkLst>
          <pc:docMk/>
          <pc:sldMk cId="3999310405" sldId="330"/>
        </pc:sldMkLst>
        <pc:spChg chg="mod">
          <ac:chgData name="Fernandez, Julianna (HOU)" userId="S::julianna.fernandez@mahouse.gov::44b923cb-84ad-45f2-8ca7-19d35277a875" providerId="AD" clId="Web-{FCE10C98-F9A9-9B61-1E7F-C8074F4FEB89}" dt="2025-08-01T15:45:40.582" v="361" actId="20577"/>
          <ac:spMkLst>
            <pc:docMk/>
            <pc:sldMk cId="3999310405" sldId="330"/>
            <ac:spMk id="3" creationId="{61A3DF1C-D3F0-BEAC-28C9-B4C7D0C625A9}"/>
          </ac:spMkLst>
        </pc:spChg>
        <pc:spChg chg="del mod">
          <ac:chgData name="Fernandez, Julianna (HOU)" userId="S::julianna.fernandez@mahouse.gov::44b923cb-84ad-45f2-8ca7-19d35277a875" providerId="AD" clId="Web-{FCE10C98-F9A9-9B61-1E7F-C8074F4FEB89}" dt="2025-08-01T13:56:42.836" v="198"/>
          <ac:spMkLst>
            <pc:docMk/>
            <pc:sldMk cId="3999310405" sldId="330"/>
            <ac:spMk id="8" creationId="{B84A63AD-4BB6-796A-A3F3-EEC286E4AC32}"/>
          </ac:spMkLst>
        </pc:spChg>
      </pc:sldChg>
      <pc:sldChg chg="delSp modSp">
        <pc:chgData name="Fernandez, Julianna (HOU)" userId="S::julianna.fernandez@mahouse.gov::44b923cb-84ad-45f2-8ca7-19d35277a875" providerId="AD" clId="Web-{FCE10C98-F9A9-9B61-1E7F-C8074F4FEB89}" dt="2025-08-01T13:59:48.729" v="216"/>
        <pc:sldMkLst>
          <pc:docMk/>
          <pc:sldMk cId="4159016545" sldId="331"/>
        </pc:sldMkLst>
        <pc:spChg chg="mod">
          <ac:chgData name="Fernandez, Julianna (HOU)" userId="S::julianna.fernandez@mahouse.gov::44b923cb-84ad-45f2-8ca7-19d35277a875" providerId="AD" clId="Web-{FCE10C98-F9A9-9B61-1E7F-C8074F4FEB89}" dt="2025-08-01T13:22:33.029" v="88" actId="20577"/>
          <ac:spMkLst>
            <pc:docMk/>
            <pc:sldMk cId="4159016545" sldId="331"/>
            <ac:spMk id="3" creationId="{6140F08A-209C-9540-DB23-819CCF353D9F}"/>
          </ac:spMkLst>
        </pc:spChg>
        <pc:spChg chg="del">
          <ac:chgData name="Fernandez, Julianna (HOU)" userId="S::julianna.fernandez@mahouse.gov::44b923cb-84ad-45f2-8ca7-19d35277a875" providerId="AD" clId="Web-{FCE10C98-F9A9-9B61-1E7F-C8074F4FEB89}" dt="2025-08-01T13:59:48.729" v="216"/>
          <ac:spMkLst>
            <pc:docMk/>
            <pc:sldMk cId="4159016545" sldId="331"/>
            <ac:spMk id="8" creationId="{7A080F21-96BA-E56D-D0DC-7E28BF2B6808}"/>
          </ac:spMkLst>
        </pc:spChg>
      </pc:sldChg>
      <pc:sldChg chg="delSp">
        <pc:chgData name="Fernandez, Julianna (HOU)" userId="S::julianna.fernandez@mahouse.gov::44b923cb-84ad-45f2-8ca7-19d35277a875" providerId="AD" clId="Web-{FCE10C98-F9A9-9B61-1E7F-C8074F4FEB89}" dt="2025-08-01T13:59:45.917" v="215"/>
        <pc:sldMkLst>
          <pc:docMk/>
          <pc:sldMk cId="1068637906" sldId="332"/>
        </pc:sldMkLst>
        <pc:spChg chg="del">
          <ac:chgData name="Fernandez, Julianna (HOU)" userId="S::julianna.fernandez@mahouse.gov::44b923cb-84ad-45f2-8ca7-19d35277a875" providerId="AD" clId="Web-{FCE10C98-F9A9-9B61-1E7F-C8074F4FEB89}" dt="2025-08-01T13:59:45.917" v="215"/>
          <ac:spMkLst>
            <pc:docMk/>
            <pc:sldMk cId="1068637906" sldId="332"/>
            <ac:spMk id="8" creationId="{2D0169CD-B6B0-9C53-6DD7-F162527E4DB0}"/>
          </ac:spMkLst>
        </pc:spChg>
      </pc:sldChg>
      <pc:sldChg chg="delSp">
        <pc:chgData name="Fernandez, Julianna (HOU)" userId="S::julianna.fernandez@mahouse.gov::44b923cb-84ad-45f2-8ca7-19d35277a875" providerId="AD" clId="Web-{FCE10C98-F9A9-9B61-1E7F-C8074F4FEB89}" dt="2025-08-01T13:53:13.530" v="174"/>
        <pc:sldMkLst>
          <pc:docMk/>
          <pc:sldMk cId="142620656" sldId="333"/>
        </pc:sldMkLst>
        <pc:spChg chg="del">
          <ac:chgData name="Fernandez, Julianna (HOU)" userId="S::julianna.fernandez@mahouse.gov::44b923cb-84ad-45f2-8ca7-19d35277a875" providerId="AD" clId="Web-{FCE10C98-F9A9-9B61-1E7F-C8074F4FEB89}" dt="2025-08-01T13:53:13.530" v="174"/>
          <ac:spMkLst>
            <pc:docMk/>
            <pc:sldMk cId="142620656" sldId="333"/>
            <ac:spMk id="12" creationId="{07A7F8AE-FAA3-9BDA-7865-00A642F1CF08}"/>
          </ac:spMkLst>
        </pc:spChg>
      </pc:sldChg>
      <pc:sldChg chg="delSp">
        <pc:chgData name="Fernandez, Julianna (HOU)" userId="S::julianna.fernandez@mahouse.gov::44b923cb-84ad-45f2-8ca7-19d35277a875" providerId="AD" clId="Web-{FCE10C98-F9A9-9B61-1E7F-C8074F4FEB89}" dt="2025-08-01T14:01:26.996" v="231"/>
        <pc:sldMkLst>
          <pc:docMk/>
          <pc:sldMk cId="614399656" sldId="334"/>
        </pc:sldMkLst>
        <pc:spChg chg="del">
          <ac:chgData name="Fernandez, Julianna (HOU)" userId="S::julianna.fernandez@mahouse.gov::44b923cb-84ad-45f2-8ca7-19d35277a875" providerId="AD" clId="Web-{FCE10C98-F9A9-9B61-1E7F-C8074F4FEB89}" dt="2025-08-01T14:01:26.996" v="231"/>
          <ac:spMkLst>
            <pc:docMk/>
            <pc:sldMk cId="614399656" sldId="334"/>
            <ac:spMk id="8" creationId="{4FE3BE1D-C1DD-B89F-860F-8208C3E383A1}"/>
          </ac:spMkLst>
        </pc:spChg>
      </pc:sldChg>
      <pc:sldChg chg="delSp">
        <pc:chgData name="Fernandez, Julianna (HOU)" userId="S::julianna.fernandez@mahouse.gov::44b923cb-84ad-45f2-8ca7-19d35277a875" providerId="AD" clId="Web-{FCE10C98-F9A9-9B61-1E7F-C8074F4FEB89}" dt="2025-08-01T14:02:00.683" v="238"/>
        <pc:sldMkLst>
          <pc:docMk/>
          <pc:sldMk cId="3916252927" sldId="336"/>
        </pc:sldMkLst>
        <pc:spChg chg="del">
          <ac:chgData name="Fernandez, Julianna (HOU)" userId="S::julianna.fernandez@mahouse.gov::44b923cb-84ad-45f2-8ca7-19d35277a875" providerId="AD" clId="Web-{FCE10C98-F9A9-9B61-1E7F-C8074F4FEB89}" dt="2025-08-01T14:02:00.683" v="238"/>
          <ac:spMkLst>
            <pc:docMk/>
            <pc:sldMk cId="3916252927" sldId="336"/>
            <ac:spMk id="7" creationId="{FCA5E242-5A49-5748-D1AF-66F199411918}"/>
          </ac:spMkLst>
        </pc:spChg>
      </pc:sldChg>
      <pc:sldChg chg="delSp">
        <pc:chgData name="Fernandez, Julianna (HOU)" userId="S::julianna.fernandez@mahouse.gov::44b923cb-84ad-45f2-8ca7-19d35277a875" providerId="AD" clId="Web-{FCE10C98-F9A9-9B61-1E7F-C8074F4FEB89}" dt="2025-08-01T14:02:04.918" v="239"/>
        <pc:sldMkLst>
          <pc:docMk/>
          <pc:sldMk cId="2405530512" sldId="337"/>
        </pc:sldMkLst>
        <pc:spChg chg="del">
          <ac:chgData name="Fernandez, Julianna (HOU)" userId="S::julianna.fernandez@mahouse.gov::44b923cb-84ad-45f2-8ca7-19d35277a875" providerId="AD" clId="Web-{FCE10C98-F9A9-9B61-1E7F-C8074F4FEB89}" dt="2025-08-01T14:02:04.918" v="239"/>
          <ac:spMkLst>
            <pc:docMk/>
            <pc:sldMk cId="2405530512" sldId="337"/>
            <ac:spMk id="4" creationId="{A51F127E-7994-F207-5BC0-6146B9AD30EC}"/>
          </ac:spMkLst>
        </pc:spChg>
      </pc:sldChg>
      <pc:sldChg chg="delSp">
        <pc:chgData name="Fernandez, Julianna (HOU)" userId="S::julianna.fernandez@mahouse.gov::44b923cb-84ad-45f2-8ca7-19d35277a875" providerId="AD" clId="Web-{FCE10C98-F9A9-9B61-1E7F-C8074F4FEB89}" dt="2025-08-01T14:02:09.934" v="240"/>
        <pc:sldMkLst>
          <pc:docMk/>
          <pc:sldMk cId="133380779" sldId="340"/>
        </pc:sldMkLst>
        <pc:spChg chg="del">
          <ac:chgData name="Fernandez, Julianna (HOU)" userId="S::julianna.fernandez@mahouse.gov::44b923cb-84ad-45f2-8ca7-19d35277a875" providerId="AD" clId="Web-{FCE10C98-F9A9-9B61-1E7F-C8074F4FEB89}" dt="2025-08-01T14:02:09.934" v="240"/>
          <ac:spMkLst>
            <pc:docMk/>
            <pc:sldMk cId="133380779" sldId="340"/>
            <ac:spMk id="7" creationId="{C74EC630-64E1-352D-7C4A-E3E35EC44CFB}"/>
          </ac:spMkLst>
        </pc:spChg>
      </pc:sldChg>
      <pc:sldChg chg="delSp">
        <pc:chgData name="Fernandez, Julianna (HOU)" userId="S::julianna.fernandez@mahouse.gov::44b923cb-84ad-45f2-8ca7-19d35277a875" providerId="AD" clId="Web-{FCE10C98-F9A9-9B61-1E7F-C8074F4FEB89}" dt="2025-08-01T14:02:19.059" v="242"/>
        <pc:sldMkLst>
          <pc:docMk/>
          <pc:sldMk cId="643728531" sldId="341"/>
        </pc:sldMkLst>
        <pc:spChg chg="del">
          <ac:chgData name="Fernandez, Julianna (HOU)" userId="S::julianna.fernandez@mahouse.gov::44b923cb-84ad-45f2-8ca7-19d35277a875" providerId="AD" clId="Web-{FCE10C98-F9A9-9B61-1E7F-C8074F4FEB89}" dt="2025-08-01T14:02:19.059" v="242"/>
          <ac:spMkLst>
            <pc:docMk/>
            <pc:sldMk cId="643728531" sldId="341"/>
            <ac:spMk id="7" creationId="{32A6E856-DA1C-A697-407A-7D269C6A537B}"/>
          </ac:spMkLst>
        </pc:spChg>
      </pc:sldChg>
      <pc:sldChg chg="delSp">
        <pc:chgData name="Fernandez, Julianna (HOU)" userId="S::julianna.fernandez@mahouse.gov::44b923cb-84ad-45f2-8ca7-19d35277a875" providerId="AD" clId="Web-{FCE10C98-F9A9-9B61-1E7F-C8074F4FEB89}" dt="2025-08-01T14:02:25.934" v="243"/>
        <pc:sldMkLst>
          <pc:docMk/>
          <pc:sldMk cId="696833271" sldId="342"/>
        </pc:sldMkLst>
        <pc:spChg chg="del">
          <ac:chgData name="Fernandez, Julianna (HOU)" userId="S::julianna.fernandez@mahouse.gov::44b923cb-84ad-45f2-8ca7-19d35277a875" providerId="AD" clId="Web-{FCE10C98-F9A9-9B61-1E7F-C8074F4FEB89}" dt="2025-08-01T14:02:25.934" v="243"/>
          <ac:spMkLst>
            <pc:docMk/>
            <pc:sldMk cId="696833271" sldId="342"/>
            <ac:spMk id="7" creationId="{3D176AE7-CC54-3476-15FF-A23171AFB0C1}"/>
          </ac:spMkLst>
        </pc:spChg>
      </pc:sldChg>
      <pc:sldChg chg="delSp">
        <pc:chgData name="Fernandez, Julianna (HOU)" userId="S::julianna.fernandez@mahouse.gov::44b923cb-84ad-45f2-8ca7-19d35277a875" providerId="AD" clId="Web-{FCE10C98-F9A9-9B61-1E7F-C8074F4FEB89}" dt="2025-08-01T14:02:29.309" v="244"/>
        <pc:sldMkLst>
          <pc:docMk/>
          <pc:sldMk cId="659350862" sldId="343"/>
        </pc:sldMkLst>
        <pc:spChg chg="del">
          <ac:chgData name="Fernandez, Julianna (HOU)" userId="S::julianna.fernandez@mahouse.gov::44b923cb-84ad-45f2-8ca7-19d35277a875" providerId="AD" clId="Web-{FCE10C98-F9A9-9B61-1E7F-C8074F4FEB89}" dt="2025-08-01T14:02:29.309" v="244"/>
          <ac:spMkLst>
            <pc:docMk/>
            <pc:sldMk cId="659350862" sldId="343"/>
            <ac:spMk id="6" creationId="{E19B7833-1A54-1D3E-7970-CB32EAFBD36E}"/>
          </ac:spMkLst>
        </pc:spChg>
      </pc:sldChg>
      <pc:sldChg chg="addSp delSp modSp">
        <pc:chgData name="Fernandez, Julianna (HOU)" userId="S::julianna.fernandez@mahouse.gov::44b923cb-84ad-45f2-8ca7-19d35277a875" providerId="AD" clId="Web-{FCE10C98-F9A9-9B61-1E7F-C8074F4FEB89}" dt="2025-08-01T13:59:07.994" v="210" actId="1076"/>
        <pc:sldMkLst>
          <pc:docMk/>
          <pc:sldMk cId="24395864" sldId="344"/>
        </pc:sldMkLst>
        <pc:spChg chg="del">
          <ac:chgData name="Fernandez, Julianna (HOU)" userId="S::julianna.fernandez@mahouse.gov::44b923cb-84ad-45f2-8ca7-19d35277a875" providerId="AD" clId="Web-{FCE10C98-F9A9-9B61-1E7F-C8074F4FEB89}" dt="2025-08-01T13:57:23.149" v="205"/>
          <ac:spMkLst>
            <pc:docMk/>
            <pc:sldMk cId="24395864" sldId="344"/>
            <ac:spMk id="4" creationId="{B7E61ED0-29D9-C2E7-CBAA-F1AA5159C2AF}"/>
          </ac:spMkLst>
        </pc:spChg>
        <pc:spChg chg="add del mod">
          <ac:chgData name="Fernandez, Julianna (HOU)" userId="S::julianna.fernandez@mahouse.gov::44b923cb-84ad-45f2-8ca7-19d35277a875" providerId="AD" clId="Web-{FCE10C98-F9A9-9B61-1E7F-C8074F4FEB89}" dt="2025-08-01T13:58:58.385" v="207"/>
          <ac:spMkLst>
            <pc:docMk/>
            <pc:sldMk cId="24395864" sldId="344"/>
            <ac:spMk id="8" creationId="{01F0CF22-B0AE-56D7-138F-CF206EC70771}"/>
          </ac:spMkLst>
        </pc:spChg>
        <pc:picChg chg="add mod ord">
          <ac:chgData name="Fernandez, Julianna (HOU)" userId="S::julianna.fernandez@mahouse.gov::44b923cb-84ad-45f2-8ca7-19d35277a875" providerId="AD" clId="Web-{FCE10C98-F9A9-9B61-1E7F-C8074F4FEB89}" dt="2025-08-01T13:59:07.994" v="210" actId="1076"/>
          <ac:picMkLst>
            <pc:docMk/>
            <pc:sldMk cId="24395864" sldId="344"/>
            <ac:picMk id="10" creationId="{B25C9DF5-B016-D22D-02CD-59B8ECA378BA}"/>
          </ac:picMkLst>
        </pc:picChg>
        <pc:picChg chg="del">
          <ac:chgData name="Fernandez, Julianna (HOU)" userId="S::julianna.fernandez@mahouse.gov::44b923cb-84ad-45f2-8ca7-19d35277a875" providerId="AD" clId="Web-{FCE10C98-F9A9-9B61-1E7F-C8074F4FEB89}" dt="2025-08-01T13:58:48.150" v="206"/>
          <ac:picMkLst>
            <pc:docMk/>
            <pc:sldMk cId="24395864" sldId="344"/>
            <ac:picMk id="11" creationId="{20C0E36E-BBB6-D431-108C-01BBD9A48769}"/>
          </ac:picMkLst>
        </pc:picChg>
      </pc:sldChg>
      <pc:sldChg chg="delSp">
        <pc:chgData name="Fernandez, Julianna (HOU)" userId="S::julianna.fernandez@mahouse.gov::44b923cb-84ad-45f2-8ca7-19d35277a875" providerId="AD" clId="Web-{FCE10C98-F9A9-9B61-1E7F-C8074F4FEB89}" dt="2025-08-01T14:01:56.215" v="237"/>
        <pc:sldMkLst>
          <pc:docMk/>
          <pc:sldMk cId="354070193" sldId="345"/>
        </pc:sldMkLst>
        <pc:spChg chg="del">
          <ac:chgData name="Fernandez, Julianna (HOU)" userId="S::julianna.fernandez@mahouse.gov::44b923cb-84ad-45f2-8ca7-19d35277a875" providerId="AD" clId="Web-{FCE10C98-F9A9-9B61-1E7F-C8074F4FEB89}" dt="2025-08-01T14:01:56.215" v="237"/>
          <ac:spMkLst>
            <pc:docMk/>
            <pc:sldMk cId="354070193" sldId="345"/>
            <ac:spMk id="8" creationId="{89EDEF93-CC86-18A5-001B-354BA507D503}"/>
          </ac:spMkLst>
        </pc:spChg>
      </pc:sldChg>
      <pc:sldChg chg="delSp">
        <pc:chgData name="Fernandez, Julianna (HOU)" userId="S::julianna.fernandez@mahouse.gov::44b923cb-84ad-45f2-8ca7-19d35277a875" providerId="AD" clId="Web-{FCE10C98-F9A9-9B61-1E7F-C8074F4FEB89}" dt="2025-08-01T13:55:32.553" v="185"/>
        <pc:sldMkLst>
          <pc:docMk/>
          <pc:sldMk cId="1027671811" sldId="346"/>
        </pc:sldMkLst>
        <pc:spChg chg="del">
          <ac:chgData name="Fernandez, Julianna (HOU)" userId="S::julianna.fernandez@mahouse.gov::44b923cb-84ad-45f2-8ca7-19d35277a875" providerId="AD" clId="Web-{FCE10C98-F9A9-9B61-1E7F-C8074F4FEB89}" dt="2025-08-01T13:55:32.553" v="185"/>
          <ac:spMkLst>
            <pc:docMk/>
            <pc:sldMk cId="1027671811" sldId="346"/>
            <ac:spMk id="10" creationId="{13D90B36-8822-3826-DF59-30AC4BB7910D}"/>
          </ac:spMkLst>
        </pc:spChg>
      </pc:sldChg>
      <pc:sldChg chg="delSp">
        <pc:chgData name="Fernandez, Julianna (HOU)" userId="S::julianna.fernandez@mahouse.gov::44b923cb-84ad-45f2-8ca7-19d35277a875" providerId="AD" clId="Web-{FCE10C98-F9A9-9B61-1E7F-C8074F4FEB89}" dt="2025-08-01T13:52:58.966" v="172"/>
        <pc:sldMkLst>
          <pc:docMk/>
          <pc:sldMk cId="1971528216" sldId="347"/>
        </pc:sldMkLst>
        <pc:spChg chg="del">
          <ac:chgData name="Fernandez, Julianna (HOU)" userId="S::julianna.fernandez@mahouse.gov::44b923cb-84ad-45f2-8ca7-19d35277a875" providerId="AD" clId="Web-{FCE10C98-F9A9-9B61-1E7F-C8074F4FEB89}" dt="2025-08-01T13:52:58.966" v="172"/>
          <ac:spMkLst>
            <pc:docMk/>
            <pc:sldMk cId="1971528216" sldId="347"/>
            <ac:spMk id="7" creationId="{6839CFF0-01C2-22F8-9D55-2487B6CB2B11}"/>
          </ac:spMkLst>
        </pc:spChg>
      </pc:sldChg>
      <pc:sldChg chg="delSp">
        <pc:chgData name="Fernandez, Julianna (HOU)" userId="S::julianna.fernandez@mahouse.gov::44b923cb-84ad-45f2-8ca7-19d35277a875" providerId="AD" clId="Web-{FCE10C98-F9A9-9B61-1E7F-C8074F4FEB89}" dt="2025-08-01T14:01:43.043" v="234"/>
        <pc:sldMkLst>
          <pc:docMk/>
          <pc:sldMk cId="1997847806" sldId="348"/>
        </pc:sldMkLst>
        <pc:spChg chg="del">
          <ac:chgData name="Fernandez, Julianna (HOU)" userId="S::julianna.fernandez@mahouse.gov::44b923cb-84ad-45f2-8ca7-19d35277a875" providerId="AD" clId="Web-{FCE10C98-F9A9-9B61-1E7F-C8074F4FEB89}" dt="2025-08-01T14:01:43.043" v="234"/>
          <ac:spMkLst>
            <pc:docMk/>
            <pc:sldMk cId="1997847806" sldId="348"/>
            <ac:spMk id="8" creationId="{B55DF0BA-16CC-A989-2CF7-B8E1B26EF268}"/>
          </ac:spMkLst>
        </pc:spChg>
      </pc:sldChg>
      <pc:sldChg chg="delSp">
        <pc:chgData name="Fernandez, Julianna (HOU)" userId="S::julianna.fernandez@mahouse.gov::44b923cb-84ad-45f2-8ca7-19d35277a875" providerId="AD" clId="Web-{FCE10C98-F9A9-9B61-1E7F-C8074F4FEB89}" dt="2025-08-01T14:01:18.761" v="230"/>
        <pc:sldMkLst>
          <pc:docMk/>
          <pc:sldMk cId="510266411" sldId="349"/>
        </pc:sldMkLst>
        <pc:spChg chg="del">
          <ac:chgData name="Fernandez, Julianna (HOU)" userId="S::julianna.fernandez@mahouse.gov::44b923cb-84ad-45f2-8ca7-19d35277a875" providerId="AD" clId="Web-{FCE10C98-F9A9-9B61-1E7F-C8074F4FEB89}" dt="2025-08-01T14:01:18.761" v="230"/>
          <ac:spMkLst>
            <pc:docMk/>
            <pc:sldMk cId="510266411" sldId="349"/>
            <ac:spMk id="8" creationId="{1EEE1D21-846D-8E75-3FE9-63801CBBEB94}"/>
          </ac:spMkLst>
        </pc:spChg>
      </pc:sldChg>
      <pc:sldChg chg="delSp modSp">
        <pc:chgData name="Fernandez, Julianna (HOU)" userId="S::julianna.fernandez@mahouse.gov::44b923cb-84ad-45f2-8ca7-19d35277a875" providerId="AD" clId="Web-{FCE10C98-F9A9-9B61-1E7F-C8074F4FEB89}" dt="2025-08-01T15:50:53.969" v="459" actId="20577"/>
        <pc:sldMkLst>
          <pc:docMk/>
          <pc:sldMk cId="2015119998" sldId="350"/>
        </pc:sldMkLst>
        <pc:spChg chg="mod">
          <ac:chgData name="Fernandez, Julianna (HOU)" userId="S::julianna.fernandez@mahouse.gov::44b923cb-84ad-45f2-8ca7-19d35277a875" providerId="AD" clId="Web-{FCE10C98-F9A9-9B61-1E7F-C8074F4FEB89}" dt="2025-08-01T15:50:53.969" v="459" actId="20577"/>
          <ac:spMkLst>
            <pc:docMk/>
            <pc:sldMk cId="2015119998" sldId="350"/>
            <ac:spMk id="3" creationId="{1282D68D-C27E-C04D-FB69-00CCB3EFCA9A}"/>
          </ac:spMkLst>
        </pc:spChg>
        <pc:spChg chg="del">
          <ac:chgData name="Fernandez, Julianna (HOU)" userId="S::julianna.fernandez@mahouse.gov::44b923cb-84ad-45f2-8ca7-19d35277a875" providerId="AD" clId="Web-{FCE10C98-F9A9-9B61-1E7F-C8074F4FEB89}" dt="2025-08-01T14:01:46.340" v="235"/>
          <ac:spMkLst>
            <pc:docMk/>
            <pc:sldMk cId="2015119998" sldId="350"/>
            <ac:spMk id="8" creationId="{BEB257D3-F042-C53F-30BA-3DAC0792E6B1}"/>
          </ac:spMkLst>
        </pc:spChg>
      </pc:sldChg>
      <pc:sldChg chg="delSp modSp">
        <pc:chgData name="Fernandez, Julianna (HOU)" userId="S::julianna.fernandez@mahouse.gov::44b923cb-84ad-45f2-8ca7-19d35277a875" providerId="AD" clId="Web-{FCE10C98-F9A9-9B61-1E7F-C8074F4FEB89}" dt="2025-08-01T13:59:30.479" v="212"/>
        <pc:sldMkLst>
          <pc:docMk/>
          <pc:sldMk cId="3623183481" sldId="351"/>
        </pc:sldMkLst>
        <pc:spChg chg="del mod">
          <ac:chgData name="Fernandez, Julianna (HOU)" userId="S::julianna.fernandez@mahouse.gov::44b923cb-84ad-45f2-8ca7-19d35277a875" providerId="AD" clId="Web-{FCE10C98-F9A9-9B61-1E7F-C8074F4FEB89}" dt="2025-08-01T13:59:30.479" v="212"/>
          <ac:spMkLst>
            <pc:docMk/>
            <pc:sldMk cId="3623183481" sldId="351"/>
            <ac:spMk id="4" creationId="{A0830F75-B445-D9B5-472C-855CA3158CA3}"/>
          </ac:spMkLst>
        </pc:spChg>
      </pc:sldChg>
      <pc:sldChg chg="delSp">
        <pc:chgData name="Fernandez, Julianna (HOU)" userId="S::julianna.fernandez@mahouse.gov::44b923cb-84ad-45f2-8ca7-19d35277a875" providerId="AD" clId="Web-{FCE10C98-F9A9-9B61-1E7F-C8074F4FEB89}" dt="2025-08-01T13:56:30.804" v="195"/>
        <pc:sldMkLst>
          <pc:docMk/>
          <pc:sldMk cId="3487027117" sldId="352"/>
        </pc:sldMkLst>
        <pc:spChg chg="del">
          <ac:chgData name="Fernandez, Julianna (HOU)" userId="S::julianna.fernandez@mahouse.gov::44b923cb-84ad-45f2-8ca7-19d35277a875" providerId="AD" clId="Web-{FCE10C98-F9A9-9B61-1E7F-C8074F4FEB89}" dt="2025-08-01T13:56:30.804" v="195"/>
          <ac:spMkLst>
            <pc:docMk/>
            <pc:sldMk cId="3487027117" sldId="352"/>
            <ac:spMk id="11" creationId="{869549A1-E5CF-55FD-BEC6-ED31F52EDAE3}"/>
          </ac:spMkLst>
        </pc:spChg>
      </pc:sldChg>
      <pc:sldChg chg="delSp">
        <pc:chgData name="Fernandez, Julianna (HOU)" userId="S::julianna.fernandez@mahouse.gov::44b923cb-84ad-45f2-8ca7-19d35277a875" providerId="AD" clId="Web-{FCE10C98-F9A9-9B61-1E7F-C8074F4FEB89}" dt="2025-08-01T13:56:24.961" v="194"/>
        <pc:sldMkLst>
          <pc:docMk/>
          <pc:sldMk cId="1318377191" sldId="353"/>
        </pc:sldMkLst>
        <pc:spChg chg="del">
          <ac:chgData name="Fernandez, Julianna (HOU)" userId="S::julianna.fernandez@mahouse.gov::44b923cb-84ad-45f2-8ca7-19d35277a875" providerId="AD" clId="Web-{FCE10C98-F9A9-9B61-1E7F-C8074F4FEB89}" dt="2025-08-01T13:56:24.961" v="194"/>
          <ac:spMkLst>
            <pc:docMk/>
            <pc:sldMk cId="1318377191" sldId="353"/>
            <ac:spMk id="11" creationId="{2AFF4145-F776-318F-079C-859839DE61EA}"/>
          </ac:spMkLst>
        </pc:spChg>
      </pc:sldChg>
      <pc:sldChg chg="delSp modSp">
        <pc:chgData name="Fernandez, Julianna (HOU)" userId="S::julianna.fernandez@mahouse.gov::44b923cb-84ad-45f2-8ca7-19d35277a875" providerId="AD" clId="Web-{FCE10C98-F9A9-9B61-1E7F-C8074F4FEB89}" dt="2025-08-01T14:03:08.418" v="268" actId="14100"/>
        <pc:sldMkLst>
          <pc:docMk/>
          <pc:sldMk cId="4242136728" sldId="354"/>
        </pc:sldMkLst>
        <pc:spChg chg="mod">
          <ac:chgData name="Fernandez, Julianna (HOU)" userId="S::julianna.fernandez@mahouse.gov::44b923cb-84ad-45f2-8ca7-19d35277a875" providerId="AD" clId="Web-{FCE10C98-F9A9-9B61-1E7F-C8074F4FEB89}" dt="2025-08-01T14:03:08.418" v="268" actId="14100"/>
          <ac:spMkLst>
            <pc:docMk/>
            <pc:sldMk cId="4242136728" sldId="354"/>
            <ac:spMk id="4" creationId="{3F10A49C-B7C0-4D89-2A61-3F1F0CCF3B9D}"/>
          </ac:spMkLst>
        </pc:spChg>
        <pc:spChg chg="del">
          <ac:chgData name="Fernandez, Julianna (HOU)" userId="S::julianna.fernandez@mahouse.gov::44b923cb-84ad-45f2-8ca7-19d35277a875" providerId="AD" clId="Web-{FCE10C98-F9A9-9B61-1E7F-C8074F4FEB89}" dt="2025-08-01T14:02:38.621" v="246"/>
          <ac:spMkLst>
            <pc:docMk/>
            <pc:sldMk cId="4242136728" sldId="354"/>
            <ac:spMk id="6" creationId="{6B6AA99E-2D39-5EF4-3649-9CDCFC590DEC}"/>
          </ac:spMkLst>
        </pc:spChg>
      </pc:sldChg>
      <pc:sldChg chg="delSp modSp">
        <pc:chgData name="Fernandez, Julianna (HOU)" userId="S::julianna.fernandez@mahouse.gov::44b923cb-84ad-45f2-8ca7-19d35277a875" providerId="AD" clId="Web-{FCE10C98-F9A9-9B61-1E7F-C8074F4FEB89}" dt="2025-08-01T14:03:24.856" v="283" actId="14100"/>
        <pc:sldMkLst>
          <pc:docMk/>
          <pc:sldMk cId="3157555931" sldId="355"/>
        </pc:sldMkLst>
        <pc:spChg chg="mod">
          <ac:chgData name="Fernandez, Julianna (HOU)" userId="S::julianna.fernandez@mahouse.gov::44b923cb-84ad-45f2-8ca7-19d35277a875" providerId="AD" clId="Web-{FCE10C98-F9A9-9B61-1E7F-C8074F4FEB89}" dt="2025-08-01T14:03:24.856" v="283" actId="14100"/>
          <ac:spMkLst>
            <pc:docMk/>
            <pc:sldMk cId="3157555931" sldId="355"/>
            <ac:spMk id="4" creationId="{DBB13820-4E16-B61D-40AC-71F7AC6B9B8C}"/>
          </ac:spMkLst>
        </pc:spChg>
        <pc:spChg chg="del mod">
          <ac:chgData name="Fernandez, Julianna (HOU)" userId="S::julianna.fernandez@mahouse.gov::44b923cb-84ad-45f2-8ca7-19d35277a875" providerId="AD" clId="Web-{FCE10C98-F9A9-9B61-1E7F-C8074F4FEB89}" dt="2025-08-01T14:02:52.575" v="249"/>
          <ac:spMkLst>
            <pc:docMk/>
            <pc:sldMk cId="3157555931" sldId="355"/>
            <ac:spMk id="6" creationId="{462CBC76-1A3B-C5AF-EFC1-B2B01E6B7F8C}"/>
          </ac:spMkLst>
        </pc:spChg>
      </pc:sldChg>
      <pc:sldChg chg="delSp modSp">
        <pc:chgData name="Fernandez, Julianna (HOU)" userId="S::julianna.fernandez@mahouse.gov::44b923cb-84ad-45f2-8ca7-19d35277a875" providerId="AD" clId="Web-{FCE10C98-F9A9-9B61-1E7F-C8074F4FEB89}" dt="2025-08-01T14:03:47.450" v="297" actId="14100"/>
        <pc:sldMkLst>
          <pc:docMk/>
          <pc:sldMk cId="309727543" sldId="356"/>
        </pc:sldMkLst>
        <pc:spChg chg="mod">
          <ac:chgData name="Fernandez, Julianna (HOU)" userId="S::julianna.fernandez@mahouse.gov::44b923cb-84ad-45f2-8ca7-19d35277a875" providerId="AD" clId="Web-{FCE10C98-F9A9-9B61-1E7F-C8074F4FEB89}" dt="2025-08-01T14:03:47.450" v="297" actId="14100"/>
          <ac:spMkLst>
            <pc:docMk/>
            <pc:sldMk cId="309727543" sldId="356"/>
            <ac:spMk id="4" creationId="{F3CFACC7-B1B7-A445-BC34-12257188F360}"/>
          </ac:spMkLst>
        </pc:spChg>
        <pc:spChg chg="del">
          <ac:chgData name="Fernandez, Julianna (HOU)" userId="S::julianna.fernandez@mahouse.gov::44b923cb-84ad-45f2-8ca7-19d35277a875" providerId="AD" clId="Web-{FCE10C98-F9A9-9B61-1E7F-C8074F4FEB89}" dt="2025-08-01T14:03:38.231" v="284"/>
          <ac:spMkLst>
            <pc:docMk/>
            <pc:sldMk cId="309727543" sldId="356"/>
            <ac:spMk id="6" creationId="{38C56ACF-083D-D862-5BF2-8AD9019E6887}"/>
          </ac:spMkLst>
        </pc:spChg>
      </pc:sldChg>
      <pc:sldChg chg="delSp modSp">
        <pc:chgData name="Fernandez, Julianna (HOU)" userId="S::julianna.fernandez@mahouse.gov::44b923cb-84ad-45f2-8ca7-19d35277a875" providerId="AD" clId="Web-{FCE10C98-F9A9-9B61-1E7F-C8074F4FEB89}" dt="2025-08-01T14:04:17.388" v="326" actId="14100"/>
        <pc:sldMkLst>
          <pc:docMk/>
          <pc:sldMk cId="1836172683" sldId="358"/>
        </pc:sldMkLst>
        <pc:spChg chg="mod">
          <ac:chgData name="Fernandez, Julianna (HOU)" userId="S::julianna.fernandez@mahouse.gov::44b923cb-84ad-45f2-8ca7-19d35277a875" providerId="AD" clId="Web-{FCE10C98-F9A9-9B61-1E7F-C8074F4FEB89}" dt="2025-08-01T14:04:17.388" v="326" actId="14100"/>
          <ac:spMkLst>
            <pc:docMk/>
            <pc:sldMk cId="1836172683" sldId="358"/>
            <ac:spMk id="4" creationId="{EE6C3655-8AD8-9570-BAF9-7339BD4675AD}"/>
          </ac:spMkLst>
        </pc:spChg>
        <pc:spChg chg="del">
          <ac:chgData name="Fernandez, Julianna (HOU)" userId="S::julianna.fernandez@mahouse.gov::44b923cb-84ad-45f2-8ca7-19d35277a875" providerId="AD" clId="Web-{FCE10C98-F9A9-9B61-1E7F-C8074F4FEB89}" dt="2025-08-01T14:04:12.122" v="318"/>
          <ac:spMkLst>
            <pc:docMk/>
            <pc:sldMk cId="1836172683" sldId="358"/>
            <ac:spMk id="6" creationId="{9D642441-AD52-4485-A8C8-5AD62D094768}"/>
          </ac:spMkLst>
        </pc:spChg>
      </pc:sldChg>
      <pc:sldChg chg="delSp">
        <pc:chgData name="Fernandez, Julianna (HOU)" userId="S::julianna.fernandez@mahouse.gov::44b923cb-84ad-45f2-8ca7-19d35277a875" providerId="AD" clId="Web-{FCE10C98-F9A9-9B61-1E7F-C8074F4FEB89}" dt="2025-08-01T14:04:28.716" v="327"/>
        <pc:sldMkLst>
          <pc:docMk/>
          <pc:sldMk cId="1001276904" sldId="359"/>
        </pc:sldMkLst>
        <pc:spChg chg="del">
          <ac:chgData name="Fernandez, Julianna (HOU)" userId="S::julianna.fernandez@mahouse.gov::44b923cb-84ad-45f2-8ca7-19d35277a875" providerId="AD" clId="Web-{FCE10C98-F9A9-9B61-1E7F-C8074F4FEB89}" dt="2025-08-01T14:04:28.716" v="327"/>
          <ac:spMkLst>
            <pc:docMk/>
            <pc:sldMk cId="1001276904" sldId="359"/>
            <ac:spMk id="6" creationId="{4C169CBE-B4C9-11B8-7B74-896A49BAF1AA}"/>
          </ac:spMkLst>
        </pc:spChg>
      </pc:sldChg>
      <pc:sldChg chg="delSp">
        <pc:chgData name="Fernandez, Julianna (HOU)" userId="S::julianna.fernandez@mahouse.gov::44b923cb-84ad-45f2-8ca7-19d35277a875" providerId="AD" clId="Web-{FCE10C98-F9A9-9B61-1E7F-C8074F4FEB89}" dt="2025-08-01T14:04:33.044" v="328"/>
        <pc:sldMkLst>
          <pc:docMk/>
          <pc:sldMk cId="3060096947" sldId="360"/>
        </pc:sldMkLst>
        <pc:spChg chg="del">
          <ac:chgData name="Fernandez, Julianna (HOU)" userId="S::julianna.fernandez@mahouse.gov::44b923cb-84ad-45f2-8ca7-19d35277a875" providerId="AD" clId="Web-{FCE10C98-F9A9-9B61-1E7F-C8074F4FEB89}" dt="2025-08-01T14:04:33.044" v="328"/>
          <ac:spMkLst>
            <pc:docMk/>
            <pc:sldMk cId="3060096947" sldId="360"/>
            <ac:spMk id="6" creationId="{79977FDA-47E4-23AE-D38D-FCD733048F96}"/>
          </ac:spMkLst>
        </pc:spChg>
      </pc:sldChg>
      <pc:sldChg chg="delSp">
        <pc:chgData name="Fernandez, Julianna (HOU)" userId="S::julianna.fernandez@mahouse.gov::44b923cb-84ad-45f2-8ca7-19d35277a875" providerId="AD" clId="Web-{FCE10C98-F9A9-9B61-1E7F-C8074F4FEB89}" dt="2025-08-01T14:04:37.685" v="329"/>
        <pc:sldMkLst>
          <pc:docMk/>
          <pc:sldMk cId="878684825" sldId="361"/>
        </pc:sldMkLst>
        <pc:spChg chg="del">
          <ac:chgData name="Fernandez, Julianna (HOU)" userId="S::julianna.fernandez@mahouse.gov::44b923cb-84ad-45f2-8ca7-19d35277a875" providerId="AD" clId="Web-{FCE10C98-F9A9-9B61-1E7F-C8074F4FEB89}" dt="2025-08-01T14:04:37.685" v="329"/>
          <ac:spMkLst>
            <pc:docMk/>
            <pc:sldMk cId="878684825" sldId="361"/>
            <ac:spMk id="6" creationId="{DBE24A72-4433-82E3-A83C-FA30A2E5AF2B}"/>
          </ac:spMkLst>
        </pc:spChg>
      </pc:sldChg>
      <pc:sldChg chg="delSp">
        <pc:chgData name="Fernandez, Julianna (HOU)" userId="S::julianna.fernandez@mahouse.gov::44b923cb-84ad-45f2-8ca7-19d35277a875" providerId="AD" clId="Web-{FCE10C98-F9A9-9B61-1E7F-C8074F4FEB89}" dt="2025-08-01T14:04:41.888" v="330"/>
        <pc:sldMkLst>
          <pc:docMk/>
          <pc:sldMk cId="2223054743" sldId="362"/>
        </pc:sldMkLst>
        <pc:spChg chg="del">
          <ac:chgData name="Fernandez, Julianna (HOU)" userId="S::julianna.fernandez@mahouse.gov::44b923cb-84ad-45f2-8ca7-19d35277a875" providerId="AD" clId="Web-{FCE10C98-F9A9-9B61-1E7F-C8074F4FEB89}" dt="2025-08-01T14:04:41.888" v="330"/>
          <ac:spMkLst>
            <pc:docMk/>
            <pc:sldMk cId="2223054743" sldId="362"/>
            <ac:spMk id="6" creationId="{A255D4E8-1A29-C65E-8B47-81CA3C950C3C}"/>
          </ac:spMkLst>
        </pc:spChg>
      </pc:sldChg>
      <pc:sldChg chg="delSp modSp">
        <pc:chgData name="Fernandez, Julianna (HOU)" userId="S::julianna.fernandez@mahouse.gov::44b923cb-84ad-45f2-8ca7-19d35277a875" providerId="AD" clId="Web-{FCE10C98-F9A9-9B61-1E7F-C8074F4FEB89}" dt="2025-08-01T14:04:07.028" v="317" actId="14100"/>
        <pc:sldMkLst>
          <pc:docMk/>
          <pc:sldMk cId="1833006846" sldId="363"/>
        </pc:sldMkLst>
        <pc:spChg chg="mod">
          <ac:chgData name="Fernandez, Julianna (HOU)" userId="S::julianna.fernandez@mahouse.gov::44b923cb-84ad-45f2-8ca7-19d35277a875" providerId="AD" clId="Web-{FCE10C98-F9A9-9B61-1E7F-C8074F4FEB89}" dt="2025-08-01T14:04:07.028" v="317" actId="14100"/>
          <ac:spMkLst>
            <pc:docMk/>
            <pc:sldMk cId="1833006846" sldId="363"/>
            <ac:spMk id="4" creationId="{69D42B42-675B-F7C1-D0F0-DE9C3B097D74}"/>
          </ac:spMkLst>
        </pc:spChg>
        <pc:spChg chg="del">
          <ac:chgData name="Fernandez, Julianna (HOU)" userId="S::julianna.fernandez@mahouse.gov::44b923cb-84ad-45f2-8ca7-19d35277a875" providerId="AD" clId="Web-{FCE10C98-F9A9-9B61-1E7F-C8074F4FEB89}" dt="2025-08-01T14:03:59.809" v="315"/>
          <ac:spMkLst>
            <pc:docMk/>
            <pc:sldMk cId="1833006846" sldId="363"/>
            <ac:spMk id="6" creationId="{F226CEF1-E13E-C7F0-9BA3-46A1A3FE905A}"/>
          </ac:spMkLst>
        </pc:spChg>
      </pc:sldChg>
      <pc:sldChg chg="delSp">
        <pc:chgData name="Fernandez, Julianna (HOU)" userId="S::julianna.fernandez@mahouse.gov::44b923cb-84ad-45f2-8ca7-19d35277a875" providerId="AD" clId="Web-{FCE10C98-F9A9-9B61-1E7F-C8074F4FEB89}" dt="2025-08-01T14:02:13.012" v="241"/>
        <pc:sldMkLst>
          <pc:docMk/>
          <pc:sldMk cId="2815895414" sldId="364"/>
        </pc:sldMkLst>
        <pc:spChg chg="del">
          <ac:chgData name="Fernandez, Julianna (HOU)" userId="S::julianna.fernandez@mahouse.gov::44b923cb-84ad-45f2-8ca7-19d35277a875" providerId="AD" clId="Web-{FCE10C98-F9A9-9B61-1E7F-C8074F4FEB89}" dt="2025-08-01T14:02:13.012" v="241"/>
          <ac:spMkLst>
            <pc:docMk/>
            <pc:sldMk cId="2815895414" sldId="364"/>
            <ac:spMk id="7" creationId="{C2AAFAA1-9EAC-5382-69C1-059B469F45B9}"/>
          </ac:spMkLst>
        </pc:spChg>
      </pc:sldChg>
    </pc:docChg>
  </pc:docChgLst>
  <pc:docChgLst>
    <pc:chgData name="L'Heureux, Jennifer (HOU)" userId="S::jennifer.lheureux@mahouse.gov::b74aa9a6-2def-4898-b145-945e79a37c3c" providerId="AD" clId="Web-{CE98E77C-D650-A084-6F25-50A9EE96FF72}"/>
    <pc:docChg chg="addSld sldOrd">
      <pc:chgData name="L'Heureux, Jennifer (HOU)" userId="S::jennifer.lheureux@mahouse.gov::b74aa9a6-2def-4898-b145-945e79a37c3c" providerId="AD" clId="Web-{CE98E77C-D650-A084-6F25-50A9EE96FF72}" dt="2025-05-05T13:33:50.900" v="3"/>
      <pc:docMkLst>
        <pc:docMk/>
      </pc:docMkLst>
      <pc:sldChg chg="ord">
        <pc:chgData name="L'Heureux, Jennifer (HOU)" userId="S::jennifer.lheureux@mahouse.gov::b74aa9a6-2def-4898-b145-945e79a37c3c" providerId="AD" clId="Web-{CE98E77C-D650-A084-6F25-50A9EE96FF72}" dt="2025-05-05T13:33:50.900" v="3"/>
        <pc:sldMkLst>
          <pc:docMk/>
          <pc:sldMk cId="2813666685" sldId="281"/>
        </pc:sldMkLst>
      </pc:sldChg>
      <pc:sldChg chg="ord">
        <pc:chgData name="L'Heureux, Jennifer (HOU)" userId="S::jennifer.lheureux@mahouse.gov::b74aa9a6-2def-4898-b145-945e79a37c3c" providerId="AD" clId="Web-{CE98E77C-D650-A084-6F25-50A9EE96FF72}" dt="2025-05-05T13:33:50.900" v="2"/>
        <pc:sldMkLst>
          <pc:docMk/>
          <pc:sldMk cId="1126612890" sldId="282"/>
        </pc:sldMkLst>
      </pc:sldChg>
      <pc:sldChg chg="add">
        <pc:chgData name="L'Heureux, Jennifer (HOU)" userId="S::jennifer.lheureux@mahouse.gov::b74aa9a6-2def-4898-b145-945e79a37c3c" providerId="AD" clId="Web-{CE98E77C-D650-A084-6F25-50A9EE96FF72}" dt="2025-05-05T13:33:19.822" v="0"/>
        <pc:sldMkLst>
          <pc:docMk/>
          <pc:sldMk cId="71245802" sldId="292"/>
        </pc:sldMkLst>
      </pc:sldChg>
      <pc:sldChg chg="add">
        <pc:chgData name="L'Heureux, Jennifer (HOU)" userId="S::jennifer.lheureux@mahouse.gov::b74aa9a6-2def-4898-b145-945e79a37c3c" providerId="AD" clId="Web-{CE98E77C-D650-A084-6F25-50A9EE96FF72}" dt="2025-05-05T13:33:20.025" v="1"/>
        <pc:sldMkLst>
          <pc:docMk/>
          <pc:sldMk cId="10296133" sldId="293"/>
        </pc:sldMkLst>
      </pc:sldChg>
      <pc:sldMasterChg chg="addSldLayout">
        <pc:chgData name="L'Heureux, Jennifer (HOU)" userId="S::jennifer.lheureux@mahouse.gov::b74aa9a6-2def-4898-b145-945e79a37c3c" providerId="AD" clId="Web-{CE98E77C-D650-A084-6F25-50A9EE96FF72}" dt="2025-05-05T13:33:20.025" v="1"/>
        <pc:sldMasterMkLst>
          <pc:docMk/>
          <pc:sldMasterMk cId="2460954070" sldId="2147483660"/>
        </pc:sldMasterMkLst>
        <pc:sldLayoutChg chg="add">
          <pc:chgData name="L'Heureux, Jennifer (HOU)" userId="S::jennifer.lheureux@mahouse.gov::b74aa9a6-2def-4898-b145-945e79a37c3c" providerId="AD" clId="Web-{CE98E77C-D650-A084-6F25-50A9EE96FF72}" dt="2025-05-05T13:33:19.822" v="0"/>
          <pc:sldLayoutMkLst>
            <pc:docMk/>
            <pc:sldMasterMk cId="2460954070" sldId="2147483660"/>
            <pc:sldLayoutMk cId="3128724830" sldId="2147483673"/>
          </pc:sldLayoutMkLst>
        </pc:sldLayoutChg>
        <pc:sldLayoutChg chg="add">
          <pc:chgData name="L'Heureux, Jennifer (HOU)" userId="S::jennifer.lheureux@mahouse.gov::b74aa9a6-2def-4898-b145-945e79a37c3c" providerId="AD" clId="Web-{CE98E77C-D650-A084-6F25-50A9EE96FF72}" dt="2025-05-05T13:33:20.025" v="1"/>
          <pc:sldLayoutMkLst>
            <pc:docMk/>
            <pc:sldMasterMk cId="2460954070" sldId="2147483660"/>
            <pc:sldLayoutMk cId="3515403745" sldId="2147483674"/>
          </pc:sldLayoutMkLst>
        </pc:sldLayoutChg>
      </pc:sldMasterChg>
    </pc:docChg>
  </pc:docChgLst>
  <pc:docChgLst>
    <pc:chgData name="L'Heureux, Jennifer (HOU)" userId="S::jennifer.lheureux@mahouse.gov::b74aa9a6-2def-4898-b145-945e79a37c3c" providerId="AD" clId="Web-{240348E0-B8F5-BD7E-2D11-95039A8B1390}"/>
    <pc:docChg chg="modSld">
      <pc:chgData name="L'Heureux, Jennifer (HOU)" userId="S::jennifer.lheureux@mahouse.gov::b74aa9a6-2def-4898-b145-945e79a37c3c" providerId="AD" clId="Web-{240348E0-B8F5-BD7E-2D11-95039A8B1390}" dt="2025-05-04T23:53:34.874" v="12" actId="20577"/>
      <pc:docMkLst>
        <pc:docMk/>
      </pc:docMkLst>
      <pc:sldChg chg="modSp">
        <pc:chgData name="L'Heureux, Jennifer (HOU)" userId="S::jennifer.lheureux@mahouse.gov::b74aa9a6-2def-4898-b145-945e79a37c3c" providerId="AD" clId="Web-{240348E0-B8F5-BD7E-2D11-95039A8B1390}" dt="2025-05-04T23:53:34.874" v="12" actId="20577"/>
        <pc:sldMkLst>
          <pc:docMk/>
          <pc:sldMk cId="2612395763" sldId="277"/>
        </pc:sldMkLst>
      </pc:sldChg>
      <pc:sldChg chg="modSp">
        <pc:chgData name="L'Heureux, Jennifer (HOU)" userId="S::jennifer.lheureux@mahouse.gov::b74aa9a6-2def-4898-b145-945e79a37c3c" providerId="AD" clId="Web-{240348E0-B8F5-BD7E-2D11-95039A8B1390}" dt="2025-05-04T23:53:28.312" v="3" actId="20577"/>
        <pc:sldMkLst>
          <pc:docMk/>
          <pc:sldMk cId="4221876610" sldId="278"/>
        </pc:sldMkLst>
      </pc:sldChg>
    </pc:docChg>
  </pc:docChgLst>
  <pc:docChgLst>
    <pc:chgData name="Nathan, Bobbie (HOU)" userId="S::bobbie.nathan@mahouse.gov::db892823-2b6e-4478-b216-25a0a8076df7" providerId="AD" clId="Web-{E25FF530-22AD-31AC-83C0-004E4E086B60}"/>
    <pc:docChg chg="addSld modSld">
      <pc:chgData name="Nathan, Bobbie (HOU)" userId="S::bobbie.nathan@mahouse.gov::db892823-2b6e-4478-b216-25a0a8076df7" providerId="AD" clId="Web-{E25FF530-22AD-31AC-83C0-004E4E086B60}" dt="2025-07-30T19:42:24.662" v="22" actId="20577"/>
      <pc:docMkLst>
        <pc:docMk/>
      </pc:docMkLst>
      <pc:sldChg chg="addSp delSp modSp add replId">
        <pc:chgData name="Nathan, Bobbie (HOU)" userId="S::bobbie.nathan@mahouse.gov::db892823-2b6e-4478-b216-25a0a8076df7" providerId="AD" clId="Web-{E25FF530-22AD-31AC-83C0-004E4E086B60}" dt="2025-07-30T19:42:24.662" v="22" actId="20577"/>
        <pc:sldMkLst>
          <pc:docMk/>
          <pc:sldMk cId="1833006846" sldId="363"/>
        </pc:sldMkLst>
        <pc:spChg chg="mod">
          <ac:chgData name="Nathan, Bobbie (HOU)" userId="S::bobbie.nathan@mahouse.gov::db892823-2b6e-4478-b216-25a0a8076df7" providerId="AD" clId="Web-{E25FF530-22AD-31AC-83C0-004E4E086B60}" dt="2025-07-30T19:42:24.662" v="22" actId="20577"/>
          <ac:spMkLst>
            <pc:docMk/>
            <pc:sldMk cId="1833006846" sldId="363"/>
            <ac:spMk id="4" creationId="{69D42B42-675B-F7C1-D0F0-DE9C3B097D74}"/>
          </ac:spMkLst>
        </pc:spChg>
        <pc:picChg chg="add mod">
          <ac:chgData name="Nathan, Bobbie (HOU)" userId="S::bobbie.nathan@mahouse.gov::db892823-2b6e-4478-b216-25a0a8076df7" providerId="AD" clId="Web-{E25FF530-22AD-31AC-83C0-004E4E086B60}" dt="2025-07-30T19:42:09.566" v="4" actId="1076"/>
          <ac:picMkLst>
            <pc:docMk/>
            <pc:sldMk cId="1833006846" sldId="363"/>
            <ac:picMk id="3" creationId="{DB32CD47-75DB-2DB6-03EE-F84BB5BC80A6}"/>
          </ac:picMkLst>
        </pc:picChg>
      </pc:sldChg>
    </pc:docChg>
  </pc:docChgLst>
  <pc:docChgLst>
    <pc:chgData name="Phillips, Mark (HOU)" userId="S::mark.phillips@mahouse.gov::1cdbe5b3-5fff-472e-a1b0-ef7cb01f80e2" providerId="AD" clId="Web-{ECFAFE39-C576-6FE0-4135-77F99F11B0C5}"/>
    <pc:docChg chg="modSld">
      <pc:chgData name="Phillips, Mark (HOU)" userId="S::mark.phillips@mahouse.gov::1cdbe5b3-5fff-472e-a1b0-ef7cb01f80e2" providerId="AD" clId="Web-{ECFAFE39-C576-6FE0-4135-77F99F11B0C5}" dt="2025-08-01T16:17:48.909" v="68" actId="20577"/>
      <pc:docMkLst>
        <pc:docMk/>
      </pc:docMkLst>
      <pc:sldChg chg="modSp">
        <pc:chgData name="Phillips, Mark (HOU)" userId="S::mark.phillips@mahouse.gov::1cdbe5b3-5fff-472e-a1b0-ef7cb01f80e2" providerId="AD" clId="Web-{ECFAFE39-C576-6FE0-4135-77F99F11B0C5}" dt="2025-08-01T16:17:17.065" v="61" actId="20577"/>
        <pc:sldMkLst>
          <pc:docMk/>
          <pc:sldMk cId="1997847806" sldId="348"/>
        </pc:sldMkLst>
        <pc:spChg chg="mod">
          <ac:chgData name="Phillips, Mark (HOU)" userId="S::mark.phillips@mahouse.gov::1cdbe5b3-5fff-472e-a1b0-ef7cb01f80e2" providerId="AD" clId="Web-{ECFAFE39-C576-6FE0-4135-77F99F11B0C5}" dt="2025-08-01T16:17:17.065" v="61" actId="20577"/>
          <ac:spMkLst>
            <pc:docMk/>
            <pc:sldMk cId="1997847806" sldId="348"/>
            <ac:spMk id="3" creationId="{6269A715-1FAF-7F0E-210C-AE7B961A32B7}"/>
          </ac:spMkLst>
        </pc:spChg>
      </pc:sldChg>
      <pc:sldChg chg="modSp">
        <pc:chgData name="Phillips, Mark (HOU)" userId="S::mark.phillips@mahouse.gov::1cdbe5b3-5fff-472e-a1b0-ef7cb01f80e2" providerId="AD" clId="Web-{ECFAFE39-C576-6FE0-4135-77F99F11B0C5}" dt="2025-08-01T16:17:48.909" v="68" actId="20577"/>
        <pc:sldMkLst>
          <pc:docMk/>
          <pc:sldMk cId="2015119998" sldId="350"/>
        </pc:sldMkLst>
        <pc:spChg chg="mod">
          <ac:chgData name="Phillips, Mark (HOU)" userId="S::mark.phillips@mahouse.gov::1cdbe5b3-5fff-472e-a1b0-ef7cb01f80e2" providerId="AD" clId="Web-{ECFAFE39-C576-6FE0-4135-77F99F11B0C5}" dt="2025-08-01T16:17:48.909" v="68" actId="20577"/>
          <ac:spMkLst>
            <pc:docMk/>
            <pc:sldMk cId="2015119998" sldId="350"/>
            <ac:spMk id="3" creationId="{1282D68D-C27E-C04D-FB69-00CCB3EFCA9A}"/>
          </ac:spMkLst>
        </pc:spChg>
      </pc:sldChg>
    </pc:docChg>
  </pc:docChgLst>
  <pc:docChgLst>
    <pc:chgData name="Nathan, Bobbie (HOU)" userId="S::bobbie.nathan@mahouse.gov::db892823-2b6e-4478-b216-25a0a8076df7" providerId="AD" clId="Web-{81562C4B-8305-6719-FF58-CA6ABA2636B9}"/>
    <pc:docChg chg="modSld">
      <pc:chgData name="Nathan, Bobbie (HOU)" userId="S::bobbie.nathan@mahouse.gov::db892823-2b6e-4478-b216-25a0a8076df7" providerId="AD" clId="Web-{81562C4B-8305-6719-FF58-CA6ABA2636B9}" dt="2025-07-31T13:33:39.463" v="0"/>
      <pc:docMkLst>
        <pc:docMk/>
      </pc:docMkLst>
      <pc:sldChg chg="modSp">
        <pc:chgData name="Nathan, Bobbie (HOU)" userId="S::bobbie.nathan@mahouse.gov::db892823-2b6e-4478-b216-25a0a8076df7" providerId="AD" clId="Web-{81562C4B-8305-6719-FF58-CA6ABA2636B9}" dt="2025-07-31T13:33:39.463" v="0"/>
        <pc:sldMkLst>
          <pc:docMk/>
          <pc:sldMk cId="1833006846" sldId="363"/>
        </pc:sldMkLst>
        <pc:picChg chg="mod">
          <ac:chgData name="Nathan, Bobbie (HOU)" userId="S::bobbie.nathan@mahouse.gov::db892823-2b6e-4478-b216-25a0a8076df7" providerId="AD" clId="Web-{81562C4B-8305-6719-FF58-CA6ABA2636B9}" dt="2025-07-31T13:33:39.463" v="0"/>
          <ac:picMkLst>
            <pc:docMk/>
            <pc:sldMk cId="1833006846" sldId="363"/>
            <ac:picMk id="3" creationId="{DB32CD47-75DB-2DB6-03EE-F84BB5BC80A6}"/>
          </ac:picMkLst>
        </pc:picChg>
      </pc:sldChg>
    </pc:docChg>
  </pc:docChgLst>
  <pc:docChgLst>
    <pc:chgData name="Nathan, Bobbie (HOU)" userId="S::bobbie.nathan@mahouse.gov::db892823-2b6e-4478-b216-25a0a8076df7" providerId="AD" clId="Web-{FA23F5B8-FC30-95D6-A383-FFE515170159}"/>
    <pc:docChg chg="addSld delSld modSld">
      <pc:chgData name="Nathan, Bobbie (HOU)" userId="S::bobbie.nathan@mahouse.gov::db892823-2b6e-4478-b216-25a0a8076df7" providerId="AD" clId="Web-{FA23F5B8-FC30-95D6-A383-FFE515170159}" dt="2025-07-30T15:48:58.648" v="335" actId="20577"/>
      <pc:docMkLst>
        <pc:docMk/>
      </pc:docMkLst>
      <pc:sldChg chg="modSp">
        <pc:chgData name="Nathan, Bobbie (HOU)" userId="S::bobbie.nathan@mahouse.gov::db892823-2b6e-4478-b216-25a0a8076df7" providerId="AD" clId="Web-{FA23F5B8-FC30-95D6-A383-FFE515170159}" dt="2025-07-30T15:09:07.719" v="95"/>
        <pc:sldMkLst>
          <pc:docMk/>
          <pc:sldMk cId="2405530512" sldId="337"/>
        </pc:sldMkLst>
        <pc:picChg chg="mod">
          <ac:chgData name="Nathan, Bobbie (HOU)" userId="S::bobbie.nathan@mahouse.gov::db892823-2b6e-4478-b216-25a0a8076df7" providerId="AD" clId="Web-{FA23F5B8-FC30-95D6-A383-FFE515170159}" dt="2025-07-30T15:09:03.531" v="94"/>
          <ac:picMkLst>
            <pc:docMk/>
            <pc:sldMk cId="2405530512" sldId="337"/>
            <ac:picMk id="6" creationId="{76C52B08-661E-46B9-BCEB-816F754CB90F}"/>
          </ac:picMkLst>
        </pc:picChg>
        <pc:picChg chg="mod">
          <ac:chgData name="Nathan, Bobbie (HOU)" userId="S::bobbie.nathan@mahouse.gov::db892823-2b6e-4478-b216-25a0a8076df7" providerId="AD" clId="Web-{FA23F5B8-FC30-95D6-A383-FFE515170159}" dt="2025-07-30T15:09:07.719" v="95"/>
          <ac:picMkLst>
            <pc:docMk/>
            <pc:sldMk cId="2405530512" sldId="337"/>
            <ac:picMk id="7" creationId="{E8FF8E7A-FCBA-6D33-5D46-12D89D29DC25}"/>
          </ac:picMkLst>
        </pc:picChg>
      </pc:sldChg>
      <pc:sldChg chg="modSp">
        <pc:chgData name="Nathan, Bobbie (HOU)" userId="S::bobbie.nathan@mahouse.gov::db892823-2b6e-4478-b216-25a0a8076df7" providerId="AD" clId="Web-{FA23F5B8-FC30-95D6-A383-FFE515170159}" dt="2025-07-30T15:09:17.406" v="97"/>
        <pc:sldMkLst>
          <pc:docMk/>
          <pc:sldMk cId="133380779" sldId="340"/>
        </pc:sldMkLst>
        <pc:picChg chg="mod">
          <ac:chgData name="Nathan, Bobbie (HOU)" userId="S::bobbie.nathan@mahouse.gov::db892823-2b6e-4478-b216-25a0a8076df7" providerId="AD" clId="Web-{FA23F5B8-FC30-95D6-A383-FFE515170159}" dt="2025-07-30T15:09:14.391" v="96"/>
          <ac:picMkLst>
            <pc:docMk/>
            <pc:sldMk cId="133380779" sldId="340"/>
            <ac:picMk id="2" creationId="{5F851A0F-5E48-FD8F-7DF3-B22D94B8FEA1}"/>
          </ac:picMkLst>
        </pc:picChg>
        <pc:picChg chg="mod">
          <ac:chgData name="Nathan, Bobbie (HOU)" userId="S::bobbie.nathan@mahouse.gov::db892823-2b6e-4478-b216-25a0a8076df7" providerId="AD" clId="Web-{FA23F5B8-FC30-95D6-A383-FFE515170159}" dt="2025-07-30T15:09:17.406" v="97"/>
          <ac:picMkLst>
            <pc:docMk/>
            <pc:sldMk cId="133380779" sldId="340"/>
            <ac:picMk id="3" creationId="{004C9AB9-86A2-2B9B-E5AC-722A7F1E7F89}"/>
          </ac:picMkLst>
        </pc:picChg>
      </pc:sldChg>
      <pc:sldChg chg="modSp">
        <pc:chgData name="Nathan, Bobbie (HOU)" userId="S::bobbie.nathan@mahouse.gov::db892823-2b6e-4478-b216-25a0a8076df7" providerId="AD" clId="Web-{FA23F5B8-FC30-95D6-A383-FFE515170159}" dt="2025-07-30T15:09:27" v="99"/>
        <pc:sldMkLst>
          <pc:docMk/>
          <pc:sldMk cId="643728531" sldId="341"/>
        </pc:sldMkLst>
        <pc:picChg chg="mod">
          <ac:chgData name="Nathan, Bobbie (HOU)" userId="S::bobbie.nathan@mahouse.gov::db892823-2b6e-4478-b216-25a0a8076df7" providerId="AD" clId="Web-{FA23F5B8-FC30-95D6-A383-FFE515170159}" dt="2025-07-30T15:09:23.313" v="98"/>
          <ac:picMkLst>
            <pc:docMk/>
            <pc:sldMk cId="643728531" sldId="341"/>
            <ac:picMk id="5" creationId="{5DDFEC15-A601-697B-49DE-F440BC19F2D1}"/>
          </ac:picMkLst>
        </pc:picChg>
        <pc:picChg chg="mod">
          <ac:chgData name="Nathan, Bobbie (HOU)" userId="S::bobbie.nathan@mahouse.gov::db892823-2b6e-4478-b216-25a0a8076df7" providerId="AD" clId="Web-{FA23F5B8-FC30-95D6-A383-FFE515170159}" dt="2025-07-30T15:09:27" v="99"/>
          <ac:picMkLst>
            <pc:docMk/>
            <pc:sldMk cId="643728531" sldId="341"/>
            <ac:picMk id="6" creationId="{C7F527FB-BBE1-6BAD-41D6-D1F5E890CC67}"/>
          </ac:picMkLst>
        </pc:picChg>
      </pc:sldChg>
      <pc:sldChg chg="modSp">
        <pc:chgData name="Nathan, Bobbie (HOU)" userId="S::bobbie.nathan@mahouse.gov::db892823-2b6e-4478-b216-25a0a8076df7" providerId="AD" clId="Web-{FA23F5B8-FC30-95D6-A383-FFE515170159}" dt="2025-07-30T15:09:34.813" v="101"/>
        <pc:sldMkLst>
          <pc:docMk/>
          <pc:sldMk cId="696833271" sldId="342"/>
        </pc:sldMkLst>
        <pc:picChg chg="mod">
          <ac:chgData name="Nathan, Bobbie (HOU)" userId="S::bobbie.nathan@mahouse.gov::db892823-2b6e-4478-b216-25a0a8076df7" providerId="AD" clId="Web-{FA23F5B8-FC30-95D6-A383-FFE515170159}" dt="2025-07-30T15:09:32.516" v="100"/>
          <ac:picMkLst>
            <pc:docMk/>
            <pc:sldMk cId="696833271" sldId="342"/>
            <ac:picMk id="2" creationId="{08115A8A-2728-FA97-0828-D0FEBD6038C7}"/>
          </ac:picMkLst>
        </pc:picChg>
        <pc:picChg chg="mod">
          <ac:chgData name="Nathan, Bobbie (HOU)" userId="S::bobbie.nathan@mahouse.gov::db892823-2b6e-4478-b216-25a0a8076df7" providerId="AD" clId="Web-{FA23F5B8-FC30-95D6-A383-FFE515170159}" dt="2025-07-30T15:09:34.813" v="101"/>
          <ac:picMkLst>
            <pc:docMk/>
            <pc:sldMk cId="696833271" sldId="342"/>
            <ac:picMk id="3" creationId="{157199D5-DC00-D7BD-3ED9-43A27AA3F675}"/>
          </ac:picMkLst>
        </pc:picChg>
      </pc:sldChg>
      <pc:sldChg chg="modSp">
        <pc:chgData name="Nathan, Bobbie (HOU)" userId="S::bobbie.nathan@mahouse.gov::db892823-2b6e-4478-b216-25a0a8076df7" providerId="AD" clId="Web-{FA23F5B8-FC30-95D6-A383-FFE515170159}" dt="2025-07-30T15:09:39.984" v="102"/>
        <pc:sldMkLst>
          <pc:docMk/>
          <pc:sldMk cId="659350862" sldId="343"/>
        </pc:sldMkLst>
        <pc:picChg chg="mod">
          <ac:chgData name="Nathan, Bobbie (HOU)" userId="S::bobbie.nathan@mahouse.gov::db892823-2b6e-4478-b216-25a0a8076df7" providerId="AD" clId="Web-{FA23F5B8-FC30-95D6-A383-FFE515170159}" dt="2025-07-30T15:09:39.984" v="102"/>
          <ac:picMkLst>
            <pc:docMk/>
            <pc:sldMk cId="659350862" sldId="343"/>
            <ac:picMk id="5" creationId="{4F44E352-B66A-B327-5617-78B2DCD086E0}"/>
          </ac:picMkLst>
        </pc:picChg>
      </pc:sldChg>
      <pc:sldChg chg="addSp delSp modSp add replId">
        <pc:chgData name="Nathan, Bobbie (HOU)" userId="S::bobbie.nathan@mahouse.gov::db892823-2b6e-4478-b216-25a0a8076df7" providerId="AD" clId="Web-{FA23F5B8-FC30-95D6-A383-FFE515170159}" dt="2025-07-30T15:10:01.250" v="104" actId="20577"/>
        <pc:sldMkLst>
          <pc:docMk/>
          <pc:sldMk cId="4242136728" sldId="354"/>
        </pc:sldMkLst>
        <pc:spChg chg="mod">
          <ac:chgData name="Nathan, Bobbie (HOU)" userId="S::bobbie.nathan@mahouse.gov::db892823-2b6e-4478-b216-25a0a8076df7" providerId="AD" clId="Web-{FA23F5B8-FC30-95D6-A383-FFE515170159}" dt="2025-07-30T15:10:01.250" v="104" actId="20577"/>
          <ac:spMkLst>
            <pc:docMk/>
            <pc:sldMk cId="4242136728" sldId="354"/>
            <ac:spMk id="4" creationId="{3F10A49C-B7C0-4D89-2A61-3F1F0CCF3B9D}"/>
          </ac:spMkLst>
        </pc:spChg>
        <pc:picChg chg="add mod modCrop">
          <ac:chgData name="Nathan, Bobbie (HOU)" userId="S::bobbie.nathan@mahouse.gov::db892823-2b6e-4478-b216-25a0a8076df7" providerId="AD" clId="Web-{FA23F5B8-FC30-95D6-A383-FFE515170159}" dt="2025-07-30T15:02:19.251" v="64"/>
          <ac:picMkLst>
            <pc:docMk/>
            <pc:sldMk cId="4242136728" sldId="354"/>
            <ac:picMk id="8" creationId="{04CAB928-43A1-369F-5203-A2B58847E5F9}"/>
          </ac:picMkLst>
        </pc:picChg>
        <pc:picChg chg="add mod modCrop">
          <ac:chgData name="Nathan, Bobbie (HOU)" userId="S::bobbie.nathan@mahouse.gov::db892823-2b6e-4478-b216-25a0a8076df7" providerId="AD" clId="Web-{FA23F5B8-FC30-95D6-A383-FFE515170159}" dt="2025-07-30T15:03:43.657" v="68"/>
          <ac:picMkLst>
            <pc:docMk/>
            <pc:sldMk cId="4242136728" sldId="354"/>
            <ac:picMk id="9" creationId="{CA8009B1-4BE3-24D8-9542-84C2E3BD35A2}"/>
          </ac:picMkLst>
        </pc:picChg>
      </pc:sldChg>
      <pc:sldChg chg="addSp delSp modSp add replId">
        <pc:chgData name="Nathan, Bobbie (HOU)" userId="S::bobbie.nathan@mahouse.gov::db892823-2b6e-4478-b216-25a0a8076df7" providerId="AD" clId="Web-{FA23F5B8-FC30-95D6-A383-FFE515170159}" dt="2025-07-30T15:10:06.063" v="105" actId="20577"/>
        <pc:sldMkLst>
          <pc:docMk/>
          <pc:sldMk cId="3157555931" sldId="355"/>
        </pc:sldMkLst>
        <pc:spChg chg="mod">
          <ac:chgData name="Nathan, Bobbie (HOU)" userId="S::bobbie.nathan@mahouse.gov::db892823-2b6e-4478-b216-25a0a8076df7" providerId="AD" clId="Web-{FA23F5B8-FC30-95D6-A383-FFE515170159}" dt="2025-07-30T15:10:06.063" v="105" actId="20577"/>
          <ac:spMkLst>
            <pc:docMk/>
            <pc:sldMk cId="3157555931" sldId="355"/>
            <ac:spMk id="4" creationId="{DBB13820-4E16-B61D-40AC-71F7AC6B9B8C}"/>
          </ac:spMkLst>
        </pc:spChg>
        <pc:picChg chg="add mod modCrop">
          <ac:chgData name="Nathan, Bobbie (HOU)" userId="S::bobbie.nathan@mahouse.gov::db892823-2b6e-4478-b216-25a0a8076df7" providerId="AD" clId="Web-{FA23F5B8-FC30-95D6-A383-FFE515170159}" dt="2025-07-30T15:04:25.126" v="72" actId="1076"/>
          <ac:picMkLst>
            <pc:docMk/>
            <pc:sldMk cId="3157555931" sldId="355"/>
            <ac:picMk id="3" creationId="{7672C9CF-AEBA-B32D-FD91-34F4625467A7}"/>
          </ac:picMkLst>
        </pc:picChg>
      </pc:sldChg>
      <pc:sldChg chg="addSp delSp modSp add replId">
        <pc:chgData name="Nathan, Bobbie (HOU)" userId="S::bobbie.nathan@mahouse.gov::db892823-2b6e-4478-b216-25a0a8076df7" providerId="AD" clId="Web-{FA23F5B8-FC30-95D6-A383-FFE515170159}" dt="2025-07-30T15:10:09.891" v="106" actId="20577"/>
        <pc:sldMkLst>
          <pc:docMk/>
          <pc:sldMk cId="309727543" sldId="356"/>
        </pc:sldMkLst>
        <pc:spChg chg="mod">
          <ac:chgData name="Nathan, Bobbie (HOU)" userId="S::bobbie.nathan@mahouse.gov::db892823-2b6e-4478-b216-25a0a8076df7" providerId="AD" clId="Web-{FA23F5B8-FC30-95D6-A383-FFE515170159}" dt="2025-07-30T15:10:09.891" v="106" actId="20577"/>
          <ac:spMkLst>
            <pc:docMk/>
            <pc:sldMk cId="309727543" sldId="356"/>
            <ac:spMk id="4" creationId="{F3CFACC7-B1B7-A445-BC34-12257188F360}"/>
          </ac:spMkLst>
        </pc:spChg>
        <pc:picChg chg="add mod modCrop">
          <ac:chgData name="Nathan, Bobbie (HOU)" userId="S::bobbie.nathan@mahouse.gov::db892823-2b6e-4478-b216-25a0a8076df7" providerId="AD" clId="Web-{FA23F5B8-FC30-95D6-A383-FFE515170159}" dt="2025-07-30T15:06:21.672" v="81" actId="1076"/>
          <ac:picMkLst>
            <pc:docMk/>
            <pc:sldMk cId="309727543" sldId="356"/>
            <ac:picMk id="5" creationId="{1AE20EEB-01F4-A20D-17F9-354A4A1712B0}"/>
          </ac:picMkLst>
        </pc:picChg>
        <pc:picChg chg="add mod modCrop">
          <ac:chgData name="Nathan, Bobbie (HOU)" userId="S::bobbie.nathan@mahouse.gov::db892823-2b6e-4478-b216-25a0a8076df7" providerId="AD" clId="Web-{FA23F5B8-FC30-95D6-A383-FFE515170159}" dt="2025-07-30T15:06:27.766" v="82" actId="1076"/>
          <ac:picMkLst>
            <pc:docMk/>
            <pc:sldMk cId="309727543" sldId="356"/>
            <ac:picMk id="7" creationId="{768D38CF-413D-912E-BDD4-48DF1A0EAD86}"/>
          </ac:picMkLst>
        </pc:picChg>
      </pc:sldChg>
      <pc:sldChg chg="modSp add del replId">
        <pc:chgData name="Nathan, Bobbie (HOU)" userId="S::bobbie.nathan@mahouse.gov::db892823-2b6e-4478-b216-25a0a8076df7" providerId="AD" clId="Web-{FA23F5B8-FC30-95D6-A383-FFE515170159}" dt="2025-07-30T15:13:45.952" v="161"/>
        <pc:sldMkLst>
          <pc:docMk/>
          <pc:sldMk cId="1286618517" sldId="357"/>
        </pc:sldMkLst>
      </pc:sldChg>
      <pc:sldChg chg="addSp delSp modSp add replId">
        <pc:chgData name="Nathan, Bobbie (HOU)" userId="S::bobbie.nathan@mahouse.gov::db892823-2b6e-4478-b216-25a0a8076df7" providerId="AD" clId="Web-{FA23F5B8-FC30-95D6-A383-FFE515170159}" dt="2025-07-30T15:13:51.968" v="162" actId="1076"/>
        <pc:sldMkLst>
          <pc:docMk/>
          <pc:sldMk cId="1836172683" sldId="358"/>
        </pc:sldMkLst>
        <pc:spChg chg="mod">
          <ac:chgData name="Nathan, Bobbie (HOU)" userId="S::bobbie.nathan@mahouse.gov::db892823-2b6e-4478-b216-25a0a8076df7" providerId="AD" clId="Web-{FA23F5B8-FC30-95D6-A383-FFE515170159}" dt="2025-07-30T15:10:59.281" v="143" actId="20577"/>
          <ac:spMkLst>
            <pc:docMk/>
            <pc:sldMk cId="1836172683" sldId="358"/>
            <ac:spMk id="4" creationId="{EE6C3655-8AD8-9570-BAF9-7339BD4675AD}"/>
          </ac:spMkLst>
        </pc:spChg>
        <pc:picChg chg="add mod modCrop">
          <ac:chgData name="Nathan, Bobbie (HOU)" userId="S::bobbie.nathan@mahouse.gov::db892823-2b6e-4478-b216-25a0a8076df7" providerId="AD" clId="Web-{FA23F5B8-FC30-95D6-A383-FFE515170159}" dt="2025-07-30T15:13:51.968" v="162" actId="1076"/>
          <ac:picMkLst>
            <pc:docMk/>
            <pc:sldMk cId="1836172683" sldId="358"/>
            <ac:picMk id="3" creationId="{2970E15B-30FD-9BB8-2E97-5F21B7FE86CD}"/>
          </ac:picMkLst>
        </pc:picChg>
        <pc:picChg chg="add mod modCrop">
          <ac:chgData name="Nathan, Bobbie (HOU)" userId="S::bobbie.nathan@mahouse.gov::db892823-2b6e-4478-b216-25a0a8076df7" providerId="AD" clId="Web-{FA23F5B8-FC30-95D6-A383-FFE515170159}" dt="2025-07-30T15:13:09.640" v="160"/>
          <ac:picMkLst>
            <pc:docMk/>
            <pc:sldMk cId="1836172683" sldId="358"/>
            <ac:picMk id="8" creationId="{FECF53CA-89D9-97D4-3542-8B1EDAB43FD2}"/>
          </ac:picMkLst>
        </pc:picChg>
      </pc:sldChg>
      <pc:sldChg chg="addSp delSp modSp add replId">
        <pc:chgData name="Nathan, Bobbie (HOU)" userId="S::bobbie.nathan@mahouse.gov::db892823-2b6e-4478-b216-25a0a8076df7" providerId="AD" clId="Web-{FA23F5B8-FC30-95D6-A383-FFE515170159}" dt="2025-07-30T15:48:27.367" v="266" actId="20577"/>
        <pc:sldMkLst>
          <pc:docMk/>
          <pc:sldMk cId="1001276904" sldId="359"/>
        </pc:sldMkLst>
        <pc:spChg chg="mod">
          <ac:chgData name="Nathan, Bobbie (HOU)" userId="S::bobbie.nathan@mahouse.gov::db892823-2b6e-4478-b216-25a0a8076df7" providerId="AD" clId="Web-{FA23F5B8-FC30-95D6-A383-FFE515170159}" dt="2025-07-30T15:48:27.367" v="266" actId="20577"/>
          <ac:spMkLst>
            <pc:docMk/>
            <pc:sldMk cId="1001276904" sldId="359"/>
            <ac:spMk id="4" creationId="{99E5DADE-C981-626B-593C-78F3F467823E}"/>
          </ac:spMkLst>
        </pc:spChg>
        <pc:picChg chg="add mod modCrop">
          <ac:chgData name="Nathan, Bobbie (HOU)" userId="S::bobbie.nathan@mahouse.gov::db892823-2b6e-4478-b216-25a0a8076df7" providerId="AD" clId="Web-{FA23F5B8-FC30-95D6-A383-FFE515170159}" dt="2025-07-30T15:43:10.289" v="201" actId="1076"/>
          <ac:picMkLst>
            <pc:docMk/>
            <pc:sldMk cId="1001276904" sldId="359"/>
            <ac:picMk id="7" creationId="{4EA15336-F61A-FEA7-C13F-55755EAF1457}"/>
          </ac:picMkLst>
        </pc:picChg>
        <pc:picChg chg="add mod modCrop">
          <ac:chgData name="Nathan, Bobbie (HOU)" userId="S::bobbie.nathan@mahouse.gov::db892823-2b6e-4478-b216-25a0a8076df7" providerId="AD" clId="Web-{FA23F5B8-FC30-95D6-A383-FFE515170159}" dt="2025-07-30T15:42:56.649" v="199" actId="1076"/>
          <ac:picMkLst>
            <pc:docMk/>
            <pc:sldMk cId="1001276904" sldId="359"/>
            <ac:picMk id="9" creationId="{1817A65D-86BF-18BB-BCDD-29DE45A9E600}"/>
          </ac:picMkLst>
        </pc:picChg>
      </pc:sldChg>
      <pc:sldChg chg="addSp delSp modSp add replId">
        <pc:chgData name="Nathan, Bobbie (HOU)" userId="S::bobbie.nathan@mahouse.gov::db892823-2b6e-4478-b216-25a0a8076df7" providerId="AD" clId="Web-{FA23F5B8-FC30-95D6-A383-FFE515170159}" dt="2025-07-30T15:48:40.867" v="288" actId="20577"/>
        <pc:sldMkLst>
          <pc:docMk/>
          <pc:sldMk cId="3060096947" sldId="360"/>
        </pc:sldMkLst>
        <pc:spChg chg="mod">
          <ac:chgData name="Nathan, Bobbie (HOU)" userId="S::bobbie.nathan@mahouse.gov::db892823-2b6e-4478-b216-25a0a8076df7" providerId="AD" clId="Web-{FA23F5B8-FC30-95D6-A383-FFE515170159}" dt="2025-07-30T15:48:40.867" v="288" actId="20577"/>
          <ac:spMkLst>
            <pc:docMk/>
            <pc:sldMk cId="3060096947" sldId="360"/>
            <ac:spMk id="4" creationId="{3E224CB8-E27F-5CE2-17B5-CE14D8007F78}"/>
          </ac:spMkLst>
        </pc:spChg>
        <pc:picChg chg="add mod modCrop">
          <ac:chgData name="Nathan, Bobbie (HOU)" userId="S::bobbie.nathan@mahouse.gov::db892823-2b6e-4478-b216-25a0a8076df7" providerId="AD" clId="Web-{FA23F5B8-FC30-95D6-A383-FFE515170159}" dt="2025-07-30T15:44:14.227" v="211" actId="1076"/>
          <ac:picMkLst>
            <pc:docMk/>
            <pc:sldMk cId="3060096947" sldId="360"/>
            <ac:picMk id="3" creationId="{7DEDBCCD-2C40-94C6-7540-61652B7D1EFC}"/>
          </ac:picMkLst>
        </pc:picChg>
        <pc:picChg chg="add mod modCrop">
          <ac:chgData name="Nathan, Bobbie (HOU)" userId="S::bobbie.nathan@mahouse.gov::db892823-2b6e-4478-b216-25a0a8076df7" providerId="AD" clId="Web-{FA23F5B8-FC30-95D6-A383-FFE515170159}" dt="2025-07-30T15:45:18.305" v="219"/>
          <ac:picMkLst>
            <pc:docMk/>
            <pc:sldMk cId="3060096947" sldId="360"/>
            <ac:picMk id="5" creationId="{77218B6F-8290-899F-2487-A0BB45FCDEB1}"/>
          </ac:picMkLst>
        </pc:picChg>
      </pc:sldChg>
      <pc:sldChg chg="addSp delSp modSp add replId">
        <pc:chgData name="Nathan, Bobbie (HOU)" userId="S::bobbie.nathan@mahouse.gov::db892823-2b6e-4478-b216-25a0a8076df7" providerId="AD" clId="Web-{FA23F5B8-FC30-95D6-A383-FFE515170159}" dt="2025-07-30T15:48:50.351" v="314" actId="20577"/>
        <pc:sldMkLst>
          <pc:docMk/>
          <pc:sldMk cId="878684825" sldId="361"/>
        </pc:sldMkLst>
        <pc:spChg chg="mod">
          <ac:chgData name="Nathan, Bobbie (HOU)" userId="S::bobbie.nathan@mahouse.gov::db892823-2b6e-4478-b216-25a0a8076df7" providerId="AD" clId="Web-{FA23F5B8-FC30-95D6-A383-FFE515170159}" dt="2025-07-30T15:48:50.351" v="314" actId="20577"/>
          <ac:spMkLst>
            <pc:docMk/>
            <pc:sldMk cId="878684825" sldId="361"/>
            <ac:spMk id="4" creationId="{A484D037-34E4-F397-18B3-418A7C65AB08}"/>
          </ac:spMkLst>
        </pc:spChg>
        <pc:picChg chg="add mod modCrop">
          <ac:chgData name="Nathan, Bobbie (HOU)" userId="S::bobbie.nathan@mahouse.gov::db892823-2b6e-4478-b216-25a0a8076df7" providerId="AD" clId="Web-{FA23F5B8-FC30-95D6-A383-FFE515170159}" dt="2025-07-30T15:46:27.961" v="229"/>
          <ac:picMkLst>
            <pc:docMk/>
            <pc:sldMk cId="878684825" sldId="361"/>
            <ac:picMk id="7" creationId="{49F76E35-2711-9925-8DB9-8AED486BDCD5}"/>
          </ac:picMkLst>
        </pc:picChg>
        <pc:picChg chg="add mod modCrop">
          <ac:chgData name="Nathan, Bobbie (HOU)" userId="S::bobbie.nathan@mahouse.gov::db892823-2b6e-4478-b216-25a0a8076df7" providerId="AD" clId="Web-{FA23F5B8-FC30-95D6-A383-FFE515170159}" dt="2025-07-30T15:47:19.180" v="236"/>
          <ac:picMkLst>
            <pc:docMk/>
            <pc:sldMk cId="878684825" sldId="361"/>
            <ac:picMk id="8" creationId="{BBF2CD53-C9C2-1414-0A31-AADFBDAB27B3}"/>
          </ac:picMkLst>
        </pc:picChg>
      </pc:sldChg>
      <pc:sldChg chg="addSp delSp modSp add replId">
        <pc:chgData name="Nathan, Bobbie (HOU)" userId="S::bobbie.nathan@mahouse.gov::db892823-2b6e-4478-b216-25a0a8076df7" providerId="AD" clId="Web-{FA23F5B8-FC30-95D6-A383-FFE515170159}" dt="2025-07-30T15:48:58.648" v="335" actId="20577"/>
        <pc:sldMkLst>
          <pc:docMk/>
          <pc:sldMk cId="2223054743" sldId="362"/>
        </pc:sldMkLst>
        <pc:spChg chg="mod">
          <ac:chgData name="Nathan, Bobbie (HOU)" userId="S::bobbie.nathan@mahouse.gov::db892823-2b6e-4478-b216-25a0a8076df7" providerId="AD" clId="Web-{FA23F5B8-FC30-95D6-A383-FFE515170159}" dt="2025-07-30T15:48:58.648" v="335" actId="20577"/>
          <ac:spMkLst>
            <pc:docMk/>
            <pc:sldMk cId="2223054743" sldId="362"/>
            <ac:spMk id="4" creationId="{98D778B3-5360-BE47-DFC4-1B13BFE35D17}"/>
          </ac:spMkLst>
        </pc:spChg>
        <pc:picChg chg="add mod">
          <ac:chgData name="Nathan, Bobbie (HOU)" userId="S::bobbie.nathan@mahouse.gov::db892823-2b6e-4478-b216-25a0a8076df7" providerId="AD" clId="Web-{FA23F5B8-FC30-95D6-A383-FFE515170159}" dt="2025-07-30T15:48:01.414" v="244" actId="1076"/>
          <ac:picMkLst>
            <pc:docMk/>
            <pc:sldMk cId="2223054743" sldId="362"/>
            <ac:picMk id="3" creationId="{AB85FF56-BB99-C04E-3576-2CB297A73F6E}"/>
          </ac:picMkLst>
        </pc:picChg>
      </pc:sldChg>
    </pc:docChg>
  </pc:docChgLst>
  <pc:docChgLst>
    <pc:chgData name="Nathan, Bobbie (HOU)" userId="S::bobbie.nathan@mahouse.gov::db892823-2b6e-4478-b216-25a0a8076df7" providerId="AD" clId="Web-{517F12C5-6317-0F9D-1EAA-2DB48F4B8CB5}"/>
    <pc:docChg chg="addSld modSld">
      <pc:chgData name="Nathan, Bobbie (HOU)" userId="S::bobbie.nathan@mahouse.gov::db892823-2b6e-4478-b216-25a0a8076df7" providerId="AD" clId="Web-{517F12C5-6317-0F9D-1EAA-2DB48F4B8CB5}" dt="2025-07-18T17:41:06.303" v="1256" actId="20577"/>
      <pc:docMkLst>
        <pc:docMk/>
      </pc:docMkLst>
      <pc:sldChg chg="addSp delSp modSp">
        <pc:chgData name="Nathan, Bobbie (HOU)" userId="S::bobbie.nathan@mahouse.gov::db892823-2b6e-4478-b216-25a0a8076df7" providerId="AD" clId="Web-{517F12C5-6317-0F9D-1EAA-2DB48F4B8CB5}" dt="2025-07-18T17:40:35.725" v="1248" actId="1076"/>
        <pc:sldMkLst>
          <pc:docMk/>
          <pc:sldMk cId="383150529" sldId="317"/>
        </pc:sldMkLst>
        <pc:spChg chg="mod">
          <ac:chgData name="Nathan, Bobbie (HOU)" userId="S::bobbie.nathan@mahouse.gov::db892823-2b6e-4478-b216-25a0a8076df7" providerId="AD" clId="Web-{517F12C5-6317-0F9D-1EAA-2DB48F4B8CB5}" dt="2025-07-18T17:32:41.477" v="1178" actId="20577"/>
          <ac:spMkLst>
            <pc:docMk/>
            <pc:sldMk cId="383150529" sldId="317"/>
            <ac:spMk id="3" creationId="{B753C767-1BBA-C5B8-FC4A-FE0B04673B55}"/>
          </ac:spMkLst>
        </pc:spChg>
        <pc:spChg chg="add mod">
          <ac:chgData name="Nathan, Bobbie (HOU)" userId="S::bobbie.nathan@mahouse.gov::db892823-2b6e-4478-b216-25a0a8076df7" providerId="AD" clId="Web-{517F12C5-6317-0F9D-1EAA-2DB48F4B8CB5}" dt="2025-07-18T17:40:25.616" v="1247" actId="1076"/>
          <ac:spMkLst>
            <pc:docMk/>
            <pc:sldMk cId="383150529" sldId="317"/>
            <ac:spMk id="7" creationId="{0220AB5B-64ED-C7A4-76D5-CCB328370636}"/>
          </ac:spMkLst>
        </pc:spChg>
        <pc:spChg chg="add mod">
          <ac:chgData name="Nathan, Bobbie (HOU)" userId="S::bobbie.nathan@mahouse.gov::db892823-2b6e-4478-b216-25a0a8076df7" providerId="AD" clId="Web-{517F12C5-6317-0F9D-1EAA-2DB48F4B8CB5}" dt="2025-07-18T17:40:35.725" v="1248" actId="1076"/>
          <ac:spMkLst>
            <pc:docMk/>
            <pc:sldMk cId="383150529" sldId="317"/>
            <ac:spMk id="8" creationId="{3C410F45-A649-9CAA-508F-A6AE6D450C09}"/>
          </ac:spMkLst>
        </pc:spChg>
      </pc:sldChg>
      <pc:sldChg chg="addSp delSp modSp add replId">
        <pc:chgData name="Nathan, Bobbie (HOU)" userId="S::bobbie.nathan@mahouse.gov::db892823-2b6e-4478-b216-25a0a8076df7" providerId="AD" clId="Web-{517F12C5-6317-0F9D-1EAA-2DB48F4B8CB5}" dt="2025-07-18T17:41:06.303" v="1256" actId="20577"/>
        <pc:sldMkLst>
          <pc:docMk/>
          <pc:sldMk cId="142620656" sldId="333"/>
        </pc:sldMkLst>
        <pc:spChg chg="mod">
          <ac:chgData name="Nathan, Bobbie (HOU)" userId="S::bobbie.nathan@mahouse.gov::db892823-2b6e-4478-b216-25a0a8076df7" providerId="AD" clId="Web-{517F12C5-6317-0F9D-1EAA-2DB48F4B8CB5}" dt="2025-07-18T17:41:06.303" v="1256" actId="20577"/>
          <ac:spMkLst>
            <pc:docMk/>
            <pc:sldMk cId="142620656" sldId="333"/>
            <ac:spMk id="3" creationId="{C0BD2C37-CA12-76BE-D4F4-08A8D60044B3}"/>
          </ac:spMkLst>
        </pc:spChg>
        <pc:spChg chg="add mod">
          <ac:chgData name="Nathan, Bobbie (HOU)" userId="S::bobbie.nathan@mahouse.gov::db892823-2b6e-4478-b216-25a0a8076df7" providerId="AD" clId="Web-{517F12C5-6317-0F9D-1EAA-2DB48F4B8CB5}" dt="2025-07-18T17:39:19.913" v="1238" actId="20577"/>
          <ac:spMkLst>
            <pc:docMk/>
            <pc:sldMk cId="142620656" sldId="333"/>
            <ac:spMk id="5" creationId="{5964EDDC-BE85-D69B-A0E8-BE1B8DBBABCC}"/>
          </ac:spMkLst>
        </pc:spChg>
        <pc:spChg chg="add mod">
          <ac:chgData name="Nathan, Bobbie (HOU)" userId="S::bobbie.nathan@mahouse.gov::db892823-2b6e-4478-b216-25a0a8076df7" providerId="AD" clId="Web-{517F12C5-6317-0F9D-1EAA-2DB48F4B8CB5}" dt="2025-07-18T17:39:16.225" v="1236" actId="20577"/>
          <ac:spMkLst>
            <pc:docMk/>
            <pc:sldMk cId="142620656" sldId="333"/>
            <ac:spMk id="8" creationId="{627381EC-F689-6755-CE60-2A9123D09606}"/>
          </ac:spMkLst>
        </pc:spChg>
        <pc:spChg chg="add mod">
          <ac:chgData name="Nathan, Bobbie (HOU)" userId="S::bobbie.nathan@mahouse.gov::db892823-2b6e-4478-b216-25a0a8076df7" providerId="AD" clId="Web-{517F12C5-6317-0F9D-1EAA-2DB48F4B8CB5}" dt="2025-07-18T17:39:52.991" v="1242" actId="1076"/>
          <ac:spMkLst>
            <pc:docMk/>
            <pc:sldMk cId="142620656" sldId="333"/>
            <ac:spMk id="9" creationId="{2B2719AB-CF2D-3540-9BD0-D22F99D29279}"/>
          </ac:spMkLst>
        </pc:spChg>
      </pc:sldChg>
    </pc:docChg>
  </pc:docChgLst>
  <pc:docChgLst>
    <pc:chgData name="Fernandez, Julianna (HOU)" userId="S::julianna.fernandez@mahouse.gov::44b923cb-84ad-45f2-8ca7-19d35277a875" providerId="AD" clId="Web-{06DA5C22-931A-8424-6C21-EA5D135E5E63}"/>
    <pc:docChg chg="modSld sldOrd">
      <pc:chgData name="Fernandez, Julianna (HOU)" userId="S::julianna.fernandez@mahouse.gov::44b923cb-84ad-45f2-8ca7-19d35277a875" providerId="AD" clId="Web-{06DA5C22-931A-8424-6C21-EA5D135E5E63}" dt="2025-07-31T19:51:17.549" v="268" actId="20577"/>
      <pc:docMkLst>
        <pc:docMk/>
      </pc:docMkLst>
      <pc:sldChg chg="modSp">
        <pc:chgData name="Fernandez, Julianna (HOU)" userId="S::julianna.fernandez@mahouse.gov::44b923cb-84ad-45f2-8ca7-19d35277a875" providerId="AD" clId="Web-{06DA5C22-931A-8424-6C21-EA5D135E5E63}" dt="2025-07-31T19:51:11.377" v="265" actId="20577"/>
        <pc:sldMkLst>
          <pc:docMk/>
          <pc:sldMk cId="2328888857" sldId="286"/>
        </pc:sldMkLst>
        <pc:spChg chg="mod">
          <ac:chgData name="Fernandez, Julianna (HOU)" userId="S::julianna.fernandez@mahouse.gov::44b923cb-84ad-45f2-8ca7-19d35277a875" providerId="AD" clId="Web-{06DA5C22-931A-8424-6C21-EA5D135E5E63}" dt="2025-07-31T19:51:11.377" v="265" actId="20577"/>
          <ac:spMkLst>
            <pc:docMk/>
            <pc:sldMk cId="2328888857" sldId="286"/>
            <ac:spMk id="3" creationId="{41A2D533-A7F4-688E-8216-410DA2F5E76E}"/>
          </ac:spMkLst>
        </pc:spChg>
      </pc:sldChg>
      <pc:sldChg chg="delSp">
        <pc:chgData name="Fernandez, Julianna (HOU)" userId="S::julianna.fernandez@mahouse.gov::44b923cb-84ad-45f2-8ca7-19d35277a875" providerId="AD" clId="Web-{06DA5C22-931A-8424-6C21-EA5D135E5E63}" dt="2025-07-31T14:57:12.369" v="0"/>
        <pc:sldMkLst>
          <pc:docMk/>
          <pc:sldMk cId="4015704636" sldId="303"/>
        </pc:sldMkLst>
        <pc:spChg chg="del">
          <ac:chgData name="Fernandez, Julianna (HOU)" userId="S::julianna.fernandez@mahouse.gov::44b923cb-84ad-45f2-8ca7-19d35277a875" providerId="AD" clId="Web-{06DA5C22-931A-8424-6C21-EA5D135E5E63}" dt="2025-07-31T14:57:12.369" v="0"/>
          <ac:spMkLst>
            <pc:docMk/>
            <pc:sldMk cId="4015704636" sldId="303"/>
            <ac:spMk id="7" creationId="{60D6DDBA-F524-0D53-172B-8FE153109A9B}"/>
          </ac:spMkLst>
        </pc:spChg>
      </pc:sldChg>
      <pc:sldChg chg="modSp">
        <pc:chgData name="Fernandez, Julianna (HOU)" userId="S::julianna.fernandez@mahouse.gov::44b923cb-84ad-45f2-8ca7-19d35277a875" providerId="AD" clId="Web-{06DA5C22-931A-8424-6C21-EA5D135E5E63}" dt="2025-07-31T18:58:22.762" v="125" actId="20577"/>
        <pc:sldMkLst>
          <pc:docMk/>
          <pc:sldMk cId="1493104775" sldId="321"/>
        </pc:sldMkLst>
        <pc:spChg chg="mod">
          <ac:chgData name="Fernandez, Julianna (HOU)" userId="S::julianna.fernandez@mahouse.gov::44b923cb-84ad-45f2-8ca7-19d35277a875" providerId="AD" clId="Web-{06DA5C22-931A-8424-6C21-EA5D135E5E63}" dt="2025-07-31T18:58:22.762" v="125" actId="20577"/>
          <ac:spMkLst>
            <pc:docMk/>
            <pc:sldMk cId="1493104775" sldId="321"/>
            <ac:spMk id="3" creationId="{62CE38A3-8C42-94DE-6719-CD3F55D35E42}"/>
          </ac:spMkLst>
        </pc:spChg>
      </pc:sldChg>
      <pc:sldChg chg="modSp">
        <pc:chgData name="Fernandez, Julianna (HOU)" userId="S::julianna.fernandez@mahouse.gov::44b923cb-84ad-45f2-8ca7-19d35277a875" providerId="AD" clId="Web-{06DA5C22-931A-8424-6C21-EA5D135E5E63}" dt="2025-07-31T18:58:38.825" v="128" actId="20577"/>
        <pc:sldMkLst>
          <pc:docMk/>
          <pc:sldMk cId="1790914915" sldId="322"/>
        </pc:sldMkLst>
        <pc:spChg chg="mod">
          <ac:chgData name="Fernandez, Julianna (HOU)" userId="S::julianna.fernandez@mahouse.gov::44b923cb-84ad-45f2-8ca7-19d35277a875" providerId="AD" clId="Web-{06DA5C22-931A-8424-6C21-EA5D135E5E63}" dt="2025-07-31T18:58:38.825" v="128" actId="20577"/>
          <ac:spMkLst>
            <pc:docMk/>
            <pc:sldMk cId="1790914915" sldId="322"/>
            <ac:spMk id="7" creationId="{DB9B757E-297A-6374-4EDA-C3ED7A097F66}"/>
          </ac:spMkLst>
        </pc:spChg>
      </pc:sldChg>
      <pc:sldChg chg="modSp">
        <pc:chgData name="Fernandez, Julianna (HOU)" userId="S::julianna.fernandez@mahouse.gov::44b923cb-84ad-45f2-8ca7-19d35277a875" providerId="AD" clId="Web-{06DA5C22-931A-8424-6C21-EA5D135E5E63}" dt="2025-07-31T19:50:45.002" v="259" actId="20577"/>
        <pc:sldMkLst>
          <pc:docMk/>
          <pc:sldMk cId="3554912832" sldId="328"/>
        </pc:sldMkLst>
        <pc:spChg chg="mod">
          <ac:chgData name="Fernandez, Julianna (HOU)" userId="S::julianna.fernandez@mahouse.gov::44b923cb-84ad-45f2-8ca7-19d35277a875" providerId="AD" clId="Web-{06DA5C22-931A-8424-6C21-EA5D135E5E63}" dt="2025-07-31T19:50:45.002" v="259" actId="20577"/>
          <ac:spMkLst>
            <pc:docMk/>
            <pc:sldMk cId="3554912832" sldId="328"/>
            <ac:spMk id="5" creationId="{B14A5A89-B1DA-68C8-ACD1-5AC28582DC54}"/>
          </ac:spMkLst>
        </pc:spChg>
      </pc:sldChg>
      <pc:sldChg chg="modSp">
        <pc:chgData name="Fernandez, Julianna (HOU)" userId="S::julianna.fernandez@mahouse.gov::44b923cb-84ad-45f2-8ca7-19d35277a875" providerId="AD" clId="Web-{06DA5C22-931A-8424-6C21-EA5D135E5E63}" dt="2025-07-31T19:51:17.549" v="268" actId="20577"/>
        <pc:sldMkLst>
          <pc:docMk/>
          <pc:sldMk cId="3623183481" sldId="351"/>
        </pc:sldMkLst>
        <pc:spChg chg="mod">
          <ac:chgData name="Fernandez, Julianna (HOU)" userId="S::julianna.fernandez@mahouse.gov::44b923cb-84ad-45f2-8ca7-19d35277a875" providerId="AD" clId="Web-{06DA5C22-931A-8424-6C21-EA5D135E5E63}" dt="2025-07-31T19:51:17.549" v="268" actId="20577"/>
          <ac:spMkLst>
            <pc:docMk/>
            <pc:sldMk cId="3623183481" sldId="351"/>
            <ac:spMk id="8" creationId="{6AD2CFFA-08FE-48CE-424F-9CD66915A08F}"/>
          </ac:spMkLst>
        </pc:spChg>
      </pc:sldChg>
      <pc:sldChg chg="modSp ord">
        <pc:chgData name="Fernandez, Julianna (HOU)" userId="S::julianna.fernandez@mahouse.gov::44b923cb-84ad-45f2-8ca7-19d35277a875" providerId="AD" clId="Web-{06DA5C22-931A-8424-6C21-EA5D135E5E63}" dt="2025-07-31T19:18:58.686" v="138" actId="20577"/>
        <pc:sldMkLst>
          <pc:docMk/>
          <pc:sldMk cId="1318377191" sldId="353"/>
        </pc:sldMkLst>
        <pc:spChg chg="mod">
          <ac:chgData name="Fernandez, Julianna (HOU)" userId="S::julianna.fernandez@mahouse.gov::44b923cb-84ad-45f2-8ca7-19d35277a875" providerId="AD" clId="Web-{06DA5C22-931A-8424-6C21-EA5D135E5E63}" dt="2025-07-31T19:18:58.686" v="138" actId="20577"/>
          <ac:spMkLst>
            <pc:docMk/>
            <pc:sldMk cId="1318377191" sldId="353"/>
            <ac:spMk id="13" creationId="{57C9475B-0DBF-DC78-1498-82FE397EE30B}"/>
          </ac:spMkLst>
        </pc:spChg>
      </pc:sldChg>
    </pc:docChg>
  </pc:docChgLst>
  <pc:docChgLst>
    <pc:chgData name="Stanley, Thomas - Rep. (HOU)" userId="S::thomas.stanley@mahouse.gov::e5793c4a-44f3-4921-ad8c-cffd985bfee3" providerId="AD" clId="Web-{AEF81044-4C88-5EF9-115E-A195396C6D35}"/>
    <pc:docChg chg="modSld sldOrd">
      <pc:chgData name="Stanley, Thomas - Rep. (HOU)" userId="S::thomas.stanley@mahouse.gov::e5793c4a-44f3-4921-ad8c-cffd985bfee3" providerId="AD" clId="Web-{AEF81044-4C88-5EF9-115E-A195396C6D35}" dt="2025-07-22T18:27:56.780" v="2"/>
      <pc:docMkLst>
        <pc:docMk/>
      </pc:docMkLst>
      <pc:sldChg chg="ord">
        <pc:chgData name="Stanley, Thomas - Rep. (HOU)" userId="S::thomas.stanley@mahouse.gov::e5793c4a-44f3-4921-ad8c-cffd985bfee3" providerId="AD" clId="Web-{AEF81044-4C88-5EF9-115E-A195396C6D35}" dt="2025-07-22T18:27:56.780" v="2"/>
        <pc:sldMkLst>
          <pc:docMk/>
          <pc:sldMk cId="1493104775" sldId="321"/>
        </pc:sldMkLst>
      </pc:sldChg>
    </pc:docChg>
  </pc:docChgLst>
  <pc:docChgLst>
    <pc:chgData name="L'Heureux, Jennifer (HOU)" userId="S::jennifer.lheureux@mahouse.gov::b74aa9a6-2def-4898-b145-945e79a37c3c" providerId="AD" clId="Web-{37F7E690-C824-FB3D-A5AD-02A10DF4E5DB}"/>
    <pc:docChg chg="addSld delSld modSld sldOrd">
      <pc:chgData name="L'Heureux, Jennifer (HOU)" userId="S::jennifer.lheureux@mahouse.gov::b74aa9a6-2def-4898-b145-945e79a37c3c" providerId="AD" clId="Web-{37F7E690-C824-FB3D-A5AD-02A10DF4E5DB}" dt="2025-04-08T13:29:51.326" v="609"/>
      <pc:docMkLst>
        <pc:docMk/>
      </pc:docMkLst>
      <pc:sldChg chg="modSp">
        <pc:chgData name="L'Heureux, Jennifer (HOU)" userId="S::jennifer.lheureux@mahouse.gov::b74aa9a6-2def-4898-b145-945e79a37c3c" providerId="AD" clId="Web-{37F7E690-C824-FB3D-A5AD-02A10DF4E5DB}" dt="2025-04-08T13:23:32.721" v="588" actId="20577"/>
        <pc:sldMkLst>
          <pc:docMk/>
          <pc:sldMk cId="54872266" sldId="262"/>
        </pc:sldMkLst>
      </pc:sldChg>
      <pc:sldChg chg="delSp modSp">
        <pc:chgData name="L'Heureux, Jennifer (HOU)" userId="S::jennifer.lheureux@mahouse.gov::b74aa9a6-2def-4898-b145-945e79a37c3c" providerId="AD" clId="Web-{37F7E690-C824-FB3D-A5AD-02A10DF4E5DB}" dt="2025-04-08T13:22:39.253" v="575" actId="20577"/>
        <pc:sldMkLst>
          <pc:docMk/>
          <pc:sldMk cId="1528796944" sldId="265"/>
        </pc:sldMkLst>
      </pc:sldChg>
      <pc:sldChg chg="modSp del">
        <pc:chgData name="L'Heureux, Jennifer (HOU)" userId="S::jennifer.lheureux@mahouse.gov::b74aa9a6-2def-4898-b145-945e79a37c3c" providerId="AD" clId="Web-{37F7E690-C824-FB3D-A5AD-02A10DF4E5DB}" dt="2025-04-07T16:09:48.334" v="131"/>
        <pc:sldMkLst>
          <pc:docMk/>
          <pc:sldMk cId="1090195605" sldId="266"/>
        </pc:sldMkLst>
      </pc:sldChg>
      <pc:sldChg chg="addSp delSp modSp add ord replId">
        <pc:chgData name="L'Heureux, Jennifer (HOU)" userId="S::jennifer.lheureux@mahouse.gov::b74aa9a6-2def-4898-b145-945e79a37c3c" providerId="AD" clId="Web-{37F7E690-C824-FB3D-A5AD-02A10DF4E5DB}" dt="2025-04-07T03:05:15.121" v="127"/>
        <pc:sldMkLst>
          <pc:docMk/>
          <pc:sldMk cId="2786487002" sldId="271"/>
        </pc:sldMkLst>
      </pc:sldChg>
      <pc:sldChg chg="modSp add ord replId">
        <pc:chgData name="L'Heureux, Jennifer (HOU)" userId="S::jennifer.lheureux@mahouse.gov::b74aa9a6-2def-4898-b145-945e79a37c3c" providerId="AD" clId="Web-{37F7E690-C824-FB3D-A5AD-02A10DF4E5DB}" dt="2025-04-08T13:23:47.986" v="589" actId="20577"/>
        <pc:sldMkLst>
          <pc:docMk/>
          <pc:sldMk cId="657564654" sldId="272"/>
        </pc:sldMkLst>
      </pc:sldChg>
      <pc:sldChg chg="modSp add replId">
        <pc:chgData name="L'Heureux, Jennifer (HOU)" userId="S::jennifer.lheureux@mahouse.gov::b74aa9a6-2def-4898-b145-945e79a37c3c" providerId="AD" clId="Web-{37F7E690-C824-FB3D-A5AD-02A10DF4E5DB}" dt="2025-04-07T03:05:25.105" v="130" actId="1076"/>
        <pc:sldMkLst>
          <pc:docMk/>
          <pc:sldMk cId="3224271529" sldId="273"/>
        </pc:sldMkLst>
      </pc:sldChg>
      <pc:sldChg chg="delSp modSp add del replId">
        <pc:chgData name="L'Heureux, Jennifer (HOU)" userId="S::jennifer.lheureux@mahouse.gov::b74aa9a6-2def-4898-b145-945e79a37c3c" providerId="AD" clId="Web-{37F7E690-C824-FB3D-A5AD-02A10DF4E5DB}" dt="2025-04-08T13:26:36.688" v="606"/>
        <pc:sldMkLst>
          <pc:docMk/>
          <pc:sldMk cId="3323225195" sldId="274"/>
        </pc:sldMkLst>
      </pc:sldChg>
      <pc:sldChg chg="modSp add del replId">
        <pc:chgData name="L'Heureux, Jennifer (HOU)" userId="S::jennifer.lheureux@mahouse.gov::b74aa9a6-2def-4898-b145-945e79a37c3c" providerId="AD" clId="Web-{37F7E690-C824-FB3D-A5AD-02A10DF4E5DB}" dt="2025-04-08T13:29:51.326" v="609"/>
        <pc:sldMkLst>
          <pc:docMk/>
          <pc:sldMk cId="2121857773" sldId="275"/>
        </pc:sldMkLst>
      </pc:sldChg>
      <pc:sldChg chg="addSp delSp modSp add ord replId">
        <pc:chgData name="L'Heureux, Jennifer (HOU)" userId="S::jennifer.lheureux@mahouse.gov::b74aa9a6-2def-4898-b145-945e79a37c3c" providerId="AD" clId="Web-{37F7E690-C824-FB3D-A5AD-02A10DF4E5DB}" dt="2025-04-08T13:26:45.062" v="608" actId="1076"/>
        <pc:sldMkLst>
          <pc:docMk/>
          <pc:sldMk cId="2584220644"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0617348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2950" indent="-22542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rot="10800000">
            <a:off x="9220200" y="241478"/>
            <a:ext cx="2971800" cy="6010388"/>
          </a:xfrm>
          <a:prstGeom prst="rect">
            <a:avLst/>
          </a:prstGeom>
        </p:spPr>
      </p:pic>
    </p:spTree>
    <p:extLst>
      <p:ext uri="{BB962C8B-B14F-4D97-AF65-F5344CB8AC3E}">
        <p14:creationId xmlns:p14="http://schemas.microsoft.com/office/powerpoint/2010/main" val="312872483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6125" indent="-228600">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a:off x="-4283" y="194146"/>
            <a:ext cx="3001483" cy="6070421"/>
          </a:xfrm>
          <a:prstGeom prst="rect">
            <a:avLst/>
          </a:prstGeom>
        </p:spPr>
      </p:pic>
    </p:spTree>
    <p:extLst>
      <p:ext uri="{BB962C8B-B14F-4D97-AF65-F5344CB8AC3E}">
        <p14:creationId xmlns:p14="http://schemas.microsoft.com/office/powerpoint/2010/main" val="35154037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legislature.gov/Laws/SessionLaws/Acts/2024/Chapter197"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legislature.gov/Laws/GeneralLaws/PartI/TitleXV/Chapter93/Section7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mass.gov/doc/continuing-care-retirement-communities-consumer-guide-0/downloa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therinstitute.com/agewellstud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alegislature.gov/Laws/GeneralLaws/PartI/TitleXV/Chapter93/Section7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alegislature.gov/Laws/GeneralLaws/PartI/TitleXV/Chapter93/Section7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iamass.gov/massachusetts-nursing-facilitie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alegislature.gov/Laws/SessionLaws/Acts/2024/Chapter19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alegislature.gov/Laws/GeneralLaws/PartI/TitleXV/Chapter93/Section7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alegislature.gov/Laws/GeneralLaws/PartI/TitleXV/Chapter93/Section7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alegislature.gov/Laws/GeneralLaws/PartI/TitleXV/Chapter93/Section7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ass.gov/doc/continuing-care-retirement-communities-consumer-guide-0/downloa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ass.gov/regulations/105-CMR-15300-licensure-procedure-and-suitability-requirements-for-long-term-care-faciliti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ss.gov/doc/651-cmr-12-certification-procedures-and-standards-for-assisted-living-residences/downloa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alegislature.gov/Laws/SessionLaws/Acts/2024/Chapter197"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alegislature.gov/Laws/SessionLaws/Acts/2024/Chapter197"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alegislature.gov/Laws/GeneralLaws/PartI/TitleXV/Chapter93/Section7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mass.gov/doc/continuing-care-retirement-communities-consumer-guide-0/download"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alegislature.gov/Laws/GeneralLaws/PartI/TitleXV/Chapter93/Section76"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mass.gov/doc/105-cmr-150-standards-for-long-term-care-facilities/download" TargetMode="External"/><Relationship Id="rId4" Type="http://schemas.openxmlformats.org/officeDocument/2006/relationships/hyperlink" Target="https://www.mass.gov/doc/continuing-care-retirement-communities-consumer-guide-0/download"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FF1867-CA39-D013-3B23-D785DEA29D9E}"/>
              </a:ext>
            </a:extLst>
          </p:cNvPr>
          <p:cNvSpPr/>
          <p:nvPr/>
        </p:nvSpPr>
        <p:spPr>
          <a:xfrm>
            <a:off x="-2728" y="-564450"/>
            <a:ext cx="12195283" cy="5719218"/>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00006" y="289651"/>
            <a:ext cx="10810157" cy="2709683"/>
          </a:xfrm>
        </p:spPr>
        <p:txBody>
          <a:bodyPr>
            <a:noAutofit/>
          </a:bodyPr>
          <a:lstStyle/>
          <a:p>
            <a:r>
              <a:rPr lang="en-US" sz="5400" b="1">
                <a:solidFill>
                  <a:schemeClr val="bg1">
                    <a:lumMod val="95000"/>
                  </a:schemeClr>
                </a:solidFill>
                <a:latin typeface="Aptos"/>
                <a:ea typeface="+mj-lt"/>
                <a:cs typeface="+mj-lt"/>
              </a:rPr>
              <a:t>Special Commission on Continuing Care </a:t>
            </a:r>
            <a:br>
              <a:rPr lang="en-US" sz="5400" b="1">
                <a:latin typeface="Aptos"/>
                <a:ea typeface="+mj-lt"/>
                <a:cs typeface="+mj-lt"/>
              </a:rPr>
            </a:br>
            <a:r>
              <a:rPr lang="en-US" sz="5400" b="1">
                <a:solidFill>
                  <a:schemeClr val="bg1">
                    <a:lumMod val="95000"/>
                  </a:schemeClr>
                </a:solidFill>
                <a:latin typeface="Aptos"/>
                <a:ea typeface="+mj-lt"/>
                <a:cs typeface="+mj-lt"/>
              </a:rPr>
              <a:t>Retirement Communities Report</a:t>
            </a:r>
            <a:endParaRPr lang="en-US" sz="5400" b="1">
              <a:solidFill>
                <a:schemeClr val="bg1">
                  <a:lumMod val="95000"/>
                </a:schemeClr>
              </a:solidFill>
              <a:latin typeface="Aptos"/>
              <a:cs typeface="Arial"/>
            </a:endParaRPr>
          </a:p>
        </p:txBody>
      </p:sp>
      <p:sp>
        <p:nvSpPr>
          <p:cNvPr id="3" name="Subtitle 2"/>
          <p:cNvSpPr>
            <a:spLocks noGrp="1"/>
          </p:cNvSpPr>
          <p:nvPr>
            <p:ph type="subTitle" idx="1"/>
          </p:nvPr>
        </p:nvSpPr>
        <p:spPr>
          <a:xfrm>
            <a:off x="2893344" y="3308824"/>
            <a:ext cx="6419533" cy="1099502"/>
          </a:xfrm>
        </p:spPr>
        <p:txBody>
          <a:bodyPr vert="horz" lIns="91440" tIns="45720" rIns="91440" bIns="45720" rtlCol="0" anchor="t">
            <a:noAutofit/>
          </a:bodyPr>
          <a:lstStyle/>
          <a:p>
            <a:r>
              <a:rPr lang="en-US" sz="3200">
                <a:solidFill>
                  <a:schemeClr val="bg1">
                    <a:lumMod val="95000"/>
                  </a:schemeClr>
                </a:solidFill>
                <a:latin typeface="Aptos"/>
              </a:rPr>
              <a:t>Established in Section 29 of Chapter 197 of the Acts of 2024</a:t>
            </a:r>
          </a:p>
        </p:txBody>
      </p:sp>
      <p:pic>
        <p:nvPicPr>
          <p:cNvPr id="4" name="Picture 3">
            <a:extLst>
              <a:ext uri="{FF2B5EF4-FFF2-40B4-BE49-F238E27FC236}">
                <a16:creationId xmlns:a16="http://schemas.microsoft.com/office/drawing/2014/main" id="{9A5F6167-FEDC-AFDE-95BF-0236FDDB85D1}"/>
              </a:ext>
            </a:extLst>
          </p:cNvPr>
          <p:cNvPicPr>
            <a:picLocks noChangeAspect="1"/>
          </p:cNvPicPr>
          <p:nvPr/>
        </p:nvPicPr>
        <p:blipFill>
          <a:blip r:embed="rId3"/>
          <a:stretch>
            <a:fillRect/>
          </a:stretch>
        </p:blipFill>
        <p:spPr>
          <a:xfrm>
            <a:off x="5076832" y="4406671"/>
            <a:ext cx="2028825" cy="2085658"/>
          </a:xfrm>
          <a:prstGeom prst="rect">
            <a:avLst/>
          </a:prstGeom>
        </p:spPr>
      </p:pic>
      <p:sp>
        <p:nvSpPr>
          <p:cNvPr id="5" name="Slide Number Placeholder 4">
            <a:extLst>
              <a:ext uri="{FF2B5EF4-FFF2-40B4-BE49-F238E27FC236}">
                <a16:creationId xmlns:a16="http://schemas.microsoft.com/office/drawing/2014/main" id="{CE57ECFC-1289-B175-4B04-D4BFE920FF26}"/>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C496F-0E13-5809-D15B-61D93D6D0C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A221E0E-91DA-179E-308A-7B415B087ADE}"/>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1F219-06D7-5A87-047B-BF90993A66B3}"/>
              </a:ext>
            </a:extLst>
          </p:cNvPr>
          <p:cNvSpPr>
            <a:spLocks noGrp="1"/>
          </p:cNvSpPr>
          <p:nvPr>
            <p:ph type="title"/>
          </p:nvPr>
        </p:nvSpPr>
        <p:spPr>
          <a:xfrm>
            <a:off x="838200" y="220345"/>
            <a:ext cx="10515600" cy="1325563"/>
          </a:xfrm>
        </p:spPr>
        <p:txBody>
          <a:bodyPr/>
          <a:lstStyle/>
          <a:p>
            <a:r>
              <a:rPr lang="en-US" b="1">
                <a:solidFill>
                  <a:schemeClr val="bg1"/>
                </a:solidFill>
                <a:latin typeface="Aptos"/>
              </a:rPr>
              <a:t>Commission Charge</a:t>
            </a:r>
            <a:endParaRPr lang="en-US">
              <a:solidFill>
                <a:schemeClr val="bg1"/>
              </a:solidFill>
              <a:latin typeface="Aptos"/>
            </a:endParaRPr>
          </a:p>
        </p:txBody>
      </p:sp>
      <p:sp>
        <p:nvSpPr>
          <p:cNvPr id="3" name="Content Placeholder 2">
            <a:extLst>
              <a:ext uri="{FF2B5EF4-FFF2-40B4-BE49-F238E27FC236}">
                <a16:creationId xmlns:a16="http://schemas.microsoft.com/office/drawing/2014/main" id="{9BB42689-D783-0C7A-6ED8-AE4C05AB8532}"/>
              </a:ext>
            </a:extLst>
          </p:cNvPr>
          <p:cNvSpPr>
            <a:spLocks noGrp="1"/>
          </p:cNvSpPr>
          <p:nvPr>
            <p:ph idx="1"/>
          </p:nvPr>
        </p:nvSpPr>
        <p:spPr>
          <a:xfrm>
            <a:off x="838200" y="2061845"/>
            <a:ext cx="10515600" cy="4351338"/>
          </a:xfrm>
        </p:spPr>
        <p:txBody>
          <a:bodyPr vert="horz" lIns="91440" tIns="45720" rIns="91440" bIns="45720" rtlCol="0" anchor="t">
            <a:normAutofit fontScale="92500" lnSpcReduction="10000"/>
          </a:bodyPr>
          <a:lstStyle/>
          <a:p>
            <a:pPr>
              <a:buNone/>
            </a:pPr>
            <a:r>
              <a:rPr lang="en-US" sz="1800" b="1">
                <a:solidFill>
                  <a:srgbClr val="041681"/>
                </a:solidFill>
                <a:ea typeface="+mn-lt"/>
                <a:cs typeface="+mn-lt"/>
              </a:rPr>
              <a:t>The commission was charged to study and report on:</a:t>
            </a:r>
          </a:p>
          <a:p>
            <a:pPr marL="342900" indent="-342900">
              <a:buAutoNum type="romanUcPeriod"/>
            </a:pPr>
            <a:r>
              <a:rPr lang="en-US" sz="1800">
                <a:solidFill>
                  <a:srgbClr val="041681"/>
                </a:solidFill>
                <a:ea typeface="+mn-lt"/>
                <a:cs typeface="+mn-lt"/>
              </a:rPr>
              <a:t>Continuing care retirement communities</a:t>
            </a:r>
            <a:r>
              <a:rPr lang="en-US" sz="1800">
                <a:solidFill>
                  <a:srgbClr val="041681"/>
                </a:solidFill>
              </a:rPr>
              <a:t>, their care contracts, and </a:t>
            </a:r>
            <a:br>
              <a:rPr lang="en-US" sz="1800"/>
            </a:br>
            <a:r>
              <a:rPr lang="en-US" sz="1800">
                <a:solidFill>
                  <a:srgbClr val="041681"/>
                </a:solidFill>
              </a:rPr>
              <a:t>their impact on consumers</a:t>
            </a:r>
          </a:p>
          <a:p>
            <a:pPr marL="342900" indent="-342900">
              <a:buAutoNum type="romanUcPeriod"/>
            </a:pPr>
            <a:r>
              <a:rPr lang="en-US" sz="1800">
                <a:solidFill>
                  <a:srgbClr val="041681"/>
                </a:solidFill>
                <a:ea typeface="+mn-lt"/>
                <a:cs typeface="+mn-lt"/>
              </a:rPr>
              <a:t>The financial viability of CCRCs</a:t>
            </a:r>
          </a:p>
          <a:p>
            <a:pPr marL="342900" indent="-342900">
              <a:buAutoNum type="romanUcPeriod"/>
            </a:pPr>
            <a:r>
              <a:rPr lang="en-US" sz="1800">
                <a:solidFill>
                  <a:srgbClr val="041681"/>
                </a:solidFill>
                <a:ea typeface="+mn-lt"/>
                <a:cs typeface="+mn-lt"/>
              </a:rPr>
              <a:t>The payment and return of entrance fees at CCRCs</a:t>
            </a:r>
          </a:p>
          <a:p>
            <a:pPr marL="342900" indent="-342900">
              <a:buAutoNum type="romanUcPeriod"/>
            </a:pPr>
            <a:r>
              <a:rPr lang="en-US" sz="1800">
                <a:solidFill>
                  <a:srgbClr val="041681"/>
                </a:solidFill>
                <a:ea typeface="+mn-lt"/>
                <a:cs typeface="+mn-lt"/>
              </a:rPr>
              <a:t>Statutory and regulatory oversight of CCRCs, including any activities by state agencies to enforce those regulatory requirements  </a:t>
            </a:r>
            <a:endParaRPr lang="en-US" sz="1800">
              <a:solidFill>
                <a:srgbClr val="041681"/>
              </a:solidFill>
            </a:endParaRPr>
          </a:p>
          <a:p>
            <a:pPr marL="342900" indent="-342900">
              <a:buAutoNum type="romanUcPeriod"/>
            </a:pPr>
            <a:r>
              <a:rPr lang="en-US" sz="1800">
                <a:solidFill>
                  <a:srgbClr val="041681"/>
                </a:solidFill>
                <a:ea typeface="+mn-lt"/>
                <a:cs typeface="+mn-lt"/>
              </a:rPr>
              <a:t>Advertising practices communicated to potential residents and families about CCRCs</a:t>
            </a:r>
          </a:p>
          <a:p>
            <a:pPr marL="342900" indent="-342900">
              <a:buAutoNum type="romanUcPeriod"/>
            </a:pPr>
            <a:r>
              <a:rPr lang="en-US" sz="1800">
                <a:solidFill>
                  <a:srgbClr val="041681"/>
                </a:solidFill>
                <a:ea typeface="+mn-lt"/>
                <a:cs typeface="+mn-lt"/>
              </a:rPr>
              <a:t>Regulatory procedures for the closure or change of ownership of CCRCs</a:t>
            </a:r>
          </a:p>
          <a:p>
            <a:pPr marL="285750" indent="-285750">
              <a:buFont typeface="Calibri" panose="020B0604020202020204" pitchFamily="34" charset="0"/>
              <a:buChar char="-"/>
            </a:pPr>
            <a:endParaRPr lang="en-US" sz="1800" b="1">
              <a:solidFill>
                <a:srgbClr val="041681"/>
              </a:solidFill>
            </a:endParaRPr>
          </a:p>
          <a:p>
            <a:pPr marL="0" indent="0">
              <a:buNone/>
            </a:pPr>
            <a:r>
              <a:rPr lang="en-US" sz="1800" b="1">
                <a:solidFill>
                  <a:srgbClr val="041681"/>
                </a:solidFill>
                <a:ea typeface="+mn-lt"/>
                <a:cs typeface="+mn-lt"/>
              </a:rPr>
              <a:t>The Commission was also required to:</a:t>
            </a:r>
          </a:p>
          <a:p>
            <a:pPr marL="514350" indent="-514350"/>
            <a:r>
              <a:rPr lang="en-US" sz="1800">
                <a:solidFill>
                  <a:srgbClr val="041681"/>
                </a:solidFill>
                <a:ea typeface="+mn-lt"/>
                <a:cs typeface="+mn-lt"/>
              </a:rPr>
              <a:t>Submit a report with recommendations, including legislation or regulations necessary to carry out such recommendations, to the Clerks of the House of Representatives and the Senate, the Joint Committee on Aging and Independence and the Senate and House Committees on Ways and Means no later than</a:t>
            </a:r>
            <a:r>
              <a:rPr lang="en-US" sz="1800" b="1">
                <a:solidFill>
                  <a:srgbClr val="041681"/>
                </a:solidFill>
                <a:ea typeface="+mn-lt"/>
                <a:cs typeface="+mn-lt"/>
              </a:rPr>
              <a:t> August 1st, 2025.</a:t>
            </a:r>
            <a:endParaRPr lang="en-US" sz="1800" b="1">
              <a:solidFill>
                <a:srgbClr val="041681"/>
              </a:solidFill>
            </a:endParaRPr>
          </a:p>
          <a:p>
            <a:pPr marL="0" indent="0" algn="ctr">
              <a:lnSpc>
                <a:spcPct val="100000"/>
              </a:lnSpc>
              <a:buNone/>
            </a:pPr>
            <a:endParaRPr lang="en-US" sz="1400" b="1">
              <a:solidFill>
                <a:srgbClr val="041681"/>
              </a:solidFill>
            </a:endParaRPr>
          </a:p>
        </p:txBody>
      </p:sp>
      <p:pic>
        <p:nvPicPr>
          <p:cNvPr id="6" name="Picture 5">
            <a:extLst>
              <a:ext uri="{FF2B5EF4-FFF2-40B4-BE49-F238E27FC236}">
                <a16:creationId xmlns:a16="http://schemas.microsoft.com/office/drawing/2014/main" id="{4AC8AC89-94F4-8D02-5791-045A0C6B1A5D}"/>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TextBox 4">
            <a:extLst>
              <a:ext uri="{FF2B5EF4-FFF2-40B4-BE49-F238E27FC236}">
                <a16:creationId xmlns:a16="http://schemas.microsoft.com/office/drawing/2014/main" id="{60D6DDBA-F524-0D53-172B-8FE153109A9B}"/>
              </a:ext>
            </a:extLst>
          </p:cNvPr>
          <p:cNvSpPr txBox="1"/>
          <p:nvPr/>
        </p:nvSpPr>
        <p:spPr>
          <a:xfrm>
            <a:off x="8444482" y="2065400"/>
            <a:ext cx="3259835" cy="584775"/>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41681"/>
                </a:solidFill>
                <a:hlinkClick r:id="rId3"/>
              </a:rPr>
              <a:t>Section 29 of Chapter 197 of the Acts of 2024</a:t>
            </a:r>
            <a:endParaRPr lang="en-US" sz="1600">
              <a:solidFill>
                <a:srgbClr val="041681"/>
              </a:solidFill>
            </a:endParaRPr>
          </a:p>
        </p:txBody>
      </p:sp>
      <p:sp>
        <p:nvSpPr>
          <p:cNvPr id="7" name="Slide Number Placeholder 6">
            <a:extLst>
              <a:ext uri="{FF2B5EF4-FFF2-40B4-BE49-F238E27FC236}">
                <a16:creationId xmlns:a16="http://schemas.microsoft.com/office/drawing/2014/main" id="{22F2EA3C-F4F3-1E9F-0651-8261E23B6CBA}"/>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297115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D130-E1EF-53DE-EFCA-AB0C33B0DFA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56BA9A-6724-6A46-5C62-6AF2146D1062}"/>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974E6-D04B-EFA7-4FB4-56C10E86EFAA}"/>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Overall Findings</a:t>
            </a:r>
            <a:endParaRPr lang="en-US">
              <a:solidFill>
                <a:schemeClr val="bg1"/>
              </a:solidFill>
            </a:endParaRPr>
          </a:p>
        </p:txBody>
      </p:sp>
      <p:sp>
        <p:nvSpPr>
          <p:cNvPr id="3" name="Content Placeholder 2">
            <a:extLst>
              <a:ext uri="{FF2B5EF4-FFF2-40B4-BE49-F238E27FC236}">
                <a16:creationId xmlns:a16="http://schemas.microsoft.com/office/drawing/2014/main" id="{41A2D533-A7F4-688E-8216-410DA2F5E76E}"/>
              </a:ext>
            </a:extLst>
          </p:cNvPr>
          <p:cNvSpPr>
            <a:spLocks noGrp="1"/>
          </p:cNvSpPr>
          <p:nvPr>
            <p:ph idx="1"/>
          </p:nvPr>
        </p:nvSpPr>
        <p:spPr>
          <a:xfrm>
            <a:off x="838200" y="2061845"/>
            <a:ext cx="10515600" cy="4351338"/>
          </a:xfrm>
        </p:spPr>
        <p:txBody>
          <a:bodyPr vert="horz" lIns="91440" tIns="45720" rIns="91440" bIns="45720" rtlCol="0" anchor="t">
            <a:noAutofit/>
          </a:bodyPr>
          <a:lstStyle/>
          <a:p>
            <a:pPr marL="342900" indent="-342900">
              <a:lnSpc>
                <a:spcPct val="100000"/>
              </a:lnSpc>
              <a:buAutoNum type="romanUcPeriod"/>
            </a:pPr>
            <a:r>
              <a:rPr lang="en-US" sz="2000" b="1">
                <a:solidFill>
                  <a:srgbClr val="041681"/>
                </a:solidFill>
              </a:rPr>
              <a:t>CCRCs are a unique model that provide housing, medical care, and social support to residents across the Commonwealth.</a:t>
            </a:r>
            <a:endParaRPr lang="en-US" sz="2000" b="1"/>
          </a:p>
          <a:p>
            <a:pPr marL="342900" indent="-342900">
              <a:buAutoNum type="romanUcPeriod"/>
            </a:pPr>
            <a:r>
              <a:rPr lang="en-US" sz="2000" b="1">
                <a:solidFill>
                  <a:srgbClr val="041681"/>
                </a:solidFill>
              </a:rPr>
              <a:t>Given key metrics, the CCRC industry in Massachusetts is financially robust and in-demand, though it can be financially challenging for CCRCs with SNF units. </a:t>
            </a:r>
            <a:endParaRPr lang="en-US" sz="2000" b="1"/>
          </a:p>
          <a:p>
            <a:pPr marL="342900" indent="-342900">
              <a:buAutoNum type="romanUcPeriod"/>
            </a:pPr>
            <a:r>
              <a:rPr lang="en-US" sz="2000" b="1">
                <a:solidFill>
                  <a:srgbClr val="041681"/>
                </a:solidFill>
              </a:rPr>
              <a:t>CCRC entrance fees are an important aspect that allow communities to invest in capital and manage debt. Many residents and families feel that there needs to be more transparency and a deadline to when entrance fees are refunded. </a:t>
            </a:r>
          </a:p>
          <a:p>
            <a:pPr marL="342900" indent="-342900">
              <a:buAutoNum type="romanUcPeriod"/>
            </a:pPr>
            <a:r>
              <a:rPr lang="en-US" sz="2000" b="1">
                <a:solidFill>
                  <a:srgbClr val="041681"/>
                </a:solidFill>
              </a:rPr>
              <a:t>CCRCs lack a uniform regulatory body.</a:t>
            </a:r>
          </a:p>
          <a:p>
            <a:pPr marL="342900" indent="-342900">
              <a:buAutoNum type="romanUcPeriod"/>
            </a:pPr>
            <a:r>
              <a:rPr lang="en-US" sz="2000" b="1">
                <a:solidFill>
                  <a:srgbClr val="041681"/>
                </a:solidFill>
              </a:rPr>
              <a:t>It can be confusing for consumers to know which communities are CCRCs and which communities are not. </a:t>
            </a:r>
          </a:p>
          <a:p>
            <a:pPr marL="342900" indent="-342900">
              <a:buAutoNum type="romanUcPeriod"/>
            </a:pPr>
            <a:r>
              <a:rPr lang="en-US" sz="2000" b="1">
                <a:solidFill>
                  <a:srgbClr val="041681"/>
                </a:solidFill>
              </a:rPr>
              <a:t>Since CCRCs lack a uniform regulatory body, there is no uniform procedure for the closure of or change of ownership of a CCRC. </a:t>
            </a:r>
          </a:p>
        </p:txBody>
      </p:sp>
      <p:pic>
        <p:nvPicPr>
          <p:cNvPr id="6" name="Picture 5">
            <a:extLst>
              <a:ext uri="{FF2B5EF4-FFF2-40B4-BE49-F238E27FC236}">
                <a16:creationId xmlns:a16="http://schemas.microsoft.com/office/drawing/2014/main" id="{EE18074A-131A-3ED4-12B9-2FDDEAACAC57}"/>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7391903D-3E50-CBE2-9A9F-A4D18E0394D9}"/>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232888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F926E6D-6B3C-6C63-29D0-541005A590C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52423E6-DC24-B7C1-D121-F574255A0DB9}"/>
              </a:ext>
            </a:extLst>
          </p:cNvPr>
          <p:cNvSpPr/>
          <p:nvPr/>
        </p:nvSpPr>
        <p:spPr>
          <a:xfrm>
            <a:off x="0" y="-7620"/>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F34C0-AE06-ADC2-CFE8-833F0AA6F97A}"/>
              </a:ext>
            </a:extLst>
          </p:cNvPr>
          <p:cNvSpPr>
            <a:spLocks noGrp="1"/>
          </p:cNvSpPr>
          <p:nvPr>
            <p:ph type="ctrTitle"/>
          </p:nvPr>
        </p:nvSpPr>
        <p:spPr>
          <a:xfrm>
            <a:off x="784437" y="2617788"/>
            <a:ext cx="10802302" cy="1625601"/>
          </a:xfrm>
        </p:spPr>
        <p:txBody>
          <a:bodyPr>
            <a:noAutofit/>
          </a:bodyPr>
          <a:lstStyle/>
          <a:p>
            <a:br>
              <a:rPr lang="en-US" sz="3000" b="1">
                <a:latin typeface="Aptos"/>
                <a:ea typeface="+mj-lt"/>
                <a:cs typeface="+mj-lt"/>
              </a:rPr>
            </a:br>
            <a:r>
              <a:rPr lang="en-US" sz="3000" b="1">
                <a:solidFill>
                  <a:schemeClr val="bg1"/>
                </a:solidFill>
                <a:latin typeface="Aptos"/>
                <a:ea typeface="+mj-lt"/>
                <a:cs typeface="+mj-lt"/>
              </a:rPr>
              <a:t>Charge I: The commission shall study and report on continuing care retirement communities, their care contracts and their impact on consumers</a:t>
            </a:r>
            <a:endParaRPr lang="en-US" sz="3000" b="1">
              <a:solidFill>
                <a:schemeClr val="bg1"/>
              </a:solidFill>
              <a:latin typeface="Aptos"/>
            </a:endParaRPr>
          </a:p>
        </p:txBody>
      </p:sp>
      <p:sp>
        <p:nvSpPr>
          <p:cNvPr id="3" name="Slide Number Placeholder 2">
            <a:extLst>
              <a:ext uri="{FF2B5EF4-FFF2-40B4-BE49-F238E27FC236}">
                <a16:creationId xmlns:a16="http://schemas.microsoft.com/office/drawing/2014/main" id="{CB7400DE-7DC3-DF7B-DD0B-0520742AFC47}"/>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197244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AFE55-C827-EC7E-179C-550AF3C8AAA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7B4792-D0C7-0D7C-65F2-4103EBB64A4F}"/>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AE50B-F11F-D2AD-494E-FA79A5563E6F}"/>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 – Findings</a:t>
            </a:r>
            <a:endParaRPr lang="en-US">
              <a:solidFill>
                <a:schemeClr val="bg1"/>
              </a:solidFill>
            </a:endParaRPr>
          </a:p>
        </p:txBody>
      </p:sp>
      <p:sp>
        <p:nvSpPr>
          <p:cNvPr id="3" name="Content Placeholder 2">
            <a:extLst>
              <a:ext uri="{FF2B5EF4-FFF2-40B4-BE49-F238E27FC236}">
                <a16:creationId xmlns:a16="http://schemas.microsoft.com/office/drawing/2014/main" id="{A639C0E0-29E9-9C72-4BFE-6B423CC34DD0}"/>
              </a:ext>
            </a:extLst>
          </p:cNvPr>
          <p:cNvSpPr>
            <a:spLocks noGrp="1"/>
          </p:cNvSpPr>
          <p:nvPr>
            <p:ph idx="1"/>
          </p:nvPr>
        </p:nvSpPr>
        <p:spPr>
          <a:xfrm>
            <a:off x="424508" y="2889661"/>
            <a:ext cx="5022850" cy="2626255"/>
          </a:xfrm>
        </p:spPr>
        <p:txBody>
          <a:bodyPr vert="horz" lIns="91440" tIns="45720" rIns="91440" bIns="45720" rtlCol="0" anchor="t">
            <a:noAutofit/>
          </a:bodyPr>
          <a:lstStyle/>
          <a:p>
            <a:pPr marL="342900" indent="-342900">
              <a:lnSpc>
                <a:spcPct val="100000"/>
              </a:lnSpc>
            </a:pPr>
            <a:r>
              <a:rPr lang="en-US" sz="2200">
                <a:solidFill>
                  <a:srgbClr val="041681"/>
                </a:solidFill>
              </a:rPr>
              <a:t>There are 29 total CCRCs registered with AGE in the Commonwealth, 22 of which are non-profits. </a:t>
            </a:r>
            <a:endParaRPr lang="en-US" sz="2200"/>
          </a:p>
          <a:p>
            <a:pPr marL="342900" indent="-342900">
              <a:lnSpc>
                <a:spcPct val="100000"/>
              </a:lnSpc>
            </a:pPr>
            <a:r>
              <a:rPr lang="en-US" sz="2200">
                <a:solidFill>
                  <a:srgbClr val="041681"/>
                </a:solidFill>
              </a:rPr>
              <a:t>CCRCs have been operating in Massachusetts for 40+ years.</a:t>
            </a:r>
          </a:p>
          <a:p>
            <a:pPr marL="342900" indent="-342900">
              <a:lnSpc>
                <a:spcPct val="100000"/>
              </a:lnSpc>
            </a:pPr>
            <a:r>
              <a:rPr lang="en-US" sz="2200" b="1">
                <a:solidFill>
                  <a:srgbClr val="041681"/>
                </a:solidFill>
              </a:rPr>
              <a:t>More than half</a:t>
            </a:r>
            <a:r>
              <a:rPr lang="en-US" sz="2200">
                <a:solidFill>
                  <a:srgbClr val="041681"/>
                </a:solidFill>
              </a:rPr>
              <a:t> of CCRCs are in the greater Boston area.</a:t>
            </a: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b="1">
              <a:solidFill>
                <a:srgbClr val="041681"/>
              </a:solidFill>
            </a:endParaRPr>
          </a:p>
        </p:txBody>
      </p:sp>
      <p:pic>
        <p:nvPicPr>
          <p:cNvPr id="6" name="Picture 5">
            <a:extLst>
              <a:ext uri="{FF2B5EF4-FFF2-40B4-BE49-F238E27FC236}">
                <a16:creationId xmlns:a16="http://schemas.microsoft.com/office/drawing/2014/main" id="{9E4485FE-3077-E337-04F0-CDEA0B2A978A}"/>
              </a:ext>
            </a:extLst>
          </p:cNvPr>
          <p:cNvPicPr>
            <a:picLocks noChangeAspect="1"/>
          </p:cNvPicPr>
          <p:nvPr/>
        </p:nvPicPr>
        <p:blipFill>
          <a:blip r:embed="rId2"/>
          <a:stretch>
            <a:fillRect/>
          </a:stretch>
        </p:blipFill>
        <p:spPr>
          <a:xfrm>
            <a:off x="10662292" y="223291"/>
            <a:ext cx="1228725" cy="1255078"/>
          </a:xfrm>
          <a:prstGeom prst="rect">
            <a:avLst/>
          </a:prstGeom>
        </p:spPr>
      </p:pic>
      <p:pic>
        <p:nvPicPr>
          <p:cNvPr id="5" name="Picture 4">
            <a:extLst>
              <a:ext uri="{FF2B5EF4-FFF2-40B4-BE49-F238E27FC236}">
                <a16:creationId xmlns:a16="http://schemas.microsoft.com/office/drawing/2014/main" id="{AADF070B-849E-4A63-94FF-2AC20BB4A03B}"/>
              </a:ext>
            </a:extLst>
          </p:cNvPr>
          <p:cNvPicPr>
            <a:picLocks noChangeAspect="1"/>
          </p:cNvPicPr>
          <p:nvPr/>
        </p:nvPicPr>
        <p:blipFill>
          <a:blip r:embed="rId3"/>
          <a:srcRect l="5660" t="9288" r="2600" b="309"/>
          <a:stretch>
            <a:fillRect/>
          </a:stretch>
        </p:blipFill>
        <p:spPr>
          <a:xfrm>
            <a:off x="5452517" y="2657842"/>
            <a:ext cx="6165258" cy="3084391"/>
          </a:xfrm>
          <a:prstGeom prst="rect">
            <a:avLst/>
          </a:prstGeom>
        </p:spPr>
      </p:pic>
      <p:sp>
        <p:nvSpPr>
          <p:cNvPr id="8" name="Content Placeholder 2">
            <a:extLst>
              <a:ext uri="{FF2B5EF4-FFF2-40B4-BE49-F238E27FC236}">
                <a16:creationId xmlns:a16="http://schemas.microsoft.com/office/drawing/2014/main" id="{20D7B4DA-440F-EEDE-13CB-CD59588B04B4}"/>
              </a:ext>
            </a:extLst>
          </p:cNvPr>
          <p:cNvSpPr txBox="1">
            <a:spLocks/>
          </p:cNvSpPr>
          <p:nvPr/>
        </p:nvSpPr>
        <p:spPr>
          <a:xfrm>
            <a:off x="838200" y="1826013"/>
            <a:ext cx="10515600" cy="7530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a:solidFill>
                  <a:srgbClr val="041681"/>
                </a:solidFill>
              </a:rPr>
              <a:t>CCRCs are a unique model that provide housing, medical care, and social support to residents across the Commonwealth.</a:t>
            </a:r>
          </a:p>
        </p:txBody>
      </p:sp>
      <p:sp>
        <p:nvSpPr>
          <p:cNvPr id="9" name="TextBox 8">
            <a:extLst>
              <a:ext uri="{FF2B5EF4-FFF2-40B4-BE49-F238E27FC236}">
                <a16:creationId xmlns:a16="http://schemas.microsoft.com/office/drawing/2014/main" id="{DAA382EA-FE6C-5B73-5813-435659698936}"/>
              </a:ext>
            </a:extLst>
          </p:cNvPr>
          <p:cNvSpPr txBox="1"/>
          <p:nvPr/>
        </p:nvSpPr>
        <p:spPr>
          <a:xfrm>
            <a:off x="7016785" y="5971214"/>
            <a:ext cx="3183111"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41681"/>
                </a:solidFill>
              </a:rPr>
              <a:t>Map from 4/8 presentation by Elissa Sherman, LeadingAge Massachusetts</a:t>
            </a:r>
            <a:endParaRPr lang="en-US">
              <a:solidFill>
                <a:srgbClr val="000000"/>
              </a:solidFill>
            </a:endParaRPr>
          </a:p>
        </p:txBody>
      </p:sp>
      <p:sp>
        <p:nvSpPr>
          <p:cNvPr id="7" name="Slide Number Placeholder 6">
            <a:extLst>
              <a:ext uri="{FF2B5EF4-FFF2-40B4-BE49-F238E27FC236}">
                <a16:creationId xmlns:a16="http://schemas.microsoft.com/office/drawing/2014/main" id="{A7D880A7-1E4C-D977-AC63-2BC186B709D9}"/>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349070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D46F-C8DC-6C24-1528-BCDC5835F1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568511C-9779-12B3-87C2-C8D373B3D7E7}"/>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0C7675-B5BE-8977-2C1E-A465A55CAFDA}"/>
              </a:ext>
            </a:extLst>
          </p:cNvPr>
          <p:cNvSpPr>
            <a:spLocks noGrp="1"/>
          </p:cNvSpPr>
          <p:nvPr>
            <p:ph type="title"/>
          </p:nvPr>
        </p:nvSpPr>
        <p:spPr>
          <a:xfrm>
            <a:off x="838200" y="220345"/>
            <a:ext cx="10515600" cy="1325563"/>
          </a:xfrm>
        </p:spPr>
        <p:txBody>
          <a:bodyPr/>
          <a:lstStyle/>
          <a:p>
            <a:r>
              <a:rPr lang="en-US" sz="4100" b="1">
                <a:solidFill>
                  <a:schemeClr val="bg1"/>
                </a:solidFill>
                <a:latin typeface="Aptos"/>
              </a:rPr>
              <a:t>Charge I - Findings</a:t>
            </a:r>
            <a:endParaRPr lang="en-US" sz="4100">
              <a:solidFill>
                <a:schemeClr val="bg1"/>
              </a:solidFill>
              <a:latin typeface="Aptos"/>
            </a:endParaRPr>
          </a:p>
        </p:txBody>
      </p:sp>
      <p:sp>
        <p:nvSpPr>
          <p:cNvPr id="3" name="Content Placeholder 2">
            <a:extLst>
              <a:ext uri="{FF2B5EF4-FFF2-40B4-BE49-F238E27FC236}">
                <a16:creationId xmlns:a16="http://schemas.microsoft.com/office/drawing/2014/main" id="{390D3C83-5DEF-D6D4-F336-4452F74B13B6}"/>
              </a:ext>
            </a:extLst>
          </p:cNvPr>
          <p:cNvSpPr>
            <a:spLocks noGrp="1"/>
          </p:cNvSpPr>
          <p:nvPr>
            <p:ph idx="1"/>
          </p:nvPr>
        </p:nvSpPr>
        <p:spPr>
          <a:xfrm>
            <a:off x="838200" y="2061845"/>
            <a:ext cx="10515600" cy="4351338"/>
          </a:xfrm>
        </p:spPr>
        <p:txBody>
          <a:bodyPr vert="horz" lIns="91440" tIns="45720" rIns="91440" bIns="45720" rtlCol="0" anchor="t">
            <a:noAutofit/>
          </a:bodyPr>
          <a:lstStyle/>
          <a:p>
            <a:pPr>
              <a:buNone/>
            </a:pPr>
            <a:r>
              <a:rPr lang="en-US" sz="1700" b="1">
                <a:solidFill>
                  <a:srgbClr val="041681"/>
                </a:solidFill>
                <a:ea typeface="+mn-lt"/>
                <a:cs typeface="+mn-lt"/>
              </a:rPr>
              <a:t>Continuing Care Retirement Community (CCRC) Definition:</a:t>
            </a:r>
            <a:endParaRPr lang="en-US" sz="1700" b="1">
              <a:solidFill>
                <a:srgbClr val="000000"/>
              </a:solidFill>
              <a:ea typeface="+mn-lt"/>
              <a:cs typeface="+mn-lt"/>
            </a:endParaRPr>
          </a:p>
          <a:p>
            <a:r>
              <a:rPr lang="en-US" sz="1700">
                <a:ea typeface="+mn-lt"/>
                <a:cs typeface="+mn-lt"/>
              </a:rPr>
              <a:t>CCRCs must provide board and lodging together with nursing services, medical services or other health related services, regardless of whether the lodging and services are provided at the same location.</a:t>
            </a:r>
            <a:endParaRPr lang="en-US" sz="1700"/>
          </a:p>
          <a:p>
            <a:r>
              <a:rPr lang="en-US" sz="1700">
                <a:ea typeface="+mn-lt"/>
                <a:cs typeface="+mn-lt"/>
              </a:rPr>
              <a:t>CCRCs must have a contract that is effective for the life of the individual or for a period more than one year.</a:t>
            </a:r>
            <a:endParaRPr lang="en-US" sz="1700"/>
          </a:p>
          <a:p>
            <a:r>
              <a:rPr lang="en-US" sz="1700">
                <a:ea typeface="+mn-lt"/>
                <a:cs typeface="+mn-lt"/>
              </a:rPr>
              <a:t>CCRCs charge an entrance fee. This entrance fee is separate and distinct from any fee payable to the CCRC on a periodic basis for board, lodging, medical or other health related services or an application fee.</a:t>
            </a:r>
            <a:endParaRPr lang="en-US" sz="1700"/>
          </a:p>
          <a:p>
            <a:pPr marL="285750" indent="-285750">
              <a:buFont typeface="Calibri" panose="020B0604020202020204" pitchFamily="34" charset="0"/>
              <a:buChar char="-"/>
            </a:pPr>
            <a:endParaRPr lang="en-US" sz="1700" b="1">
              <a:solidFill>
                <a:srgbClr val="041681"/>
              </a:solidFill>
            </a:endParaRPr>
          </a:p>
          <a:p>
            <a:pPr marL="0" indent="0">
              <a:buNone/>
            </a:pPr>
            <a:r>
              <a:rPr lang="en-US" sz="1700" b="1">
                <a:solidFill>
                  <a:srgbClr val="041681"/>
                </a:solidFill>
                <a:ea typeface="+mn-lt"/>
                <a:cs typeface="+mn-lt"/>
              </a:rPr>
              <a:t>Entrance Fee Definition:</a:t>
            </a:r>
          </a:p>
          <a:p>
            <a:pPr marL="285750" indent="-285750"/>
            <a:r>
              <a:rPr lang="en-US" sz="1700">
                <a:ea typeface="+mn-lt"/>
                <a:cs typeface="+mn-lt"/>
              </a:rPr>
              <a:t>An initial or deferred transfer to a provider of a sum of money or other property made or promised to be made as full or partial consideration for acceptance of a specified individual as a resident in a facility. No part of any fee payable on a periodic basis for board, lodging, medical or other health related services rendered by the provider to a resident shall be considered as constituting an entrance fee. No application charge or other sum payable in addition to such periodic fees, which does not exceed four times such periodic fees, shall be considered as constituting an entrance fee.</a:t>
            </a:r>
            <a:endParaRPr lang="en-US" sz="1700" b="1"/>
          </a:p>
          <a:p>
            <a:pPr marL="0" indent="0" algn="ctr">
              <a:lnSpc>
                <a:spcPct val="100000"/>
              </a:lnSpc>
              <a:buNone/>
            </a:pPr>
            <a:endParaRPr lang="en-US" sz="1700" b="1">
              <a:solidFill>
                <a:srgbClr val="041681"/>
              </a:solidFill>
            </a:endParaRPr>
          </a:p>
        </p:txBody>
      </p:sp>
      <p:pic>
        <p:nvPicPr>
          <p:cNvPr id="6" name="Picture 5">
            <a:extLst>
              <a:ext uri="{FF2B5EF4-FFF2-40B4-BE49-F238E27FC236}">
                <a16:creationId xmlns:a16="http://schemas.microsoft.com/office/drawing/2014/main" id="{9D1684E2-73E4-7DF5-7F87-936C80F8650F}"/>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TextBox 4">
            <a:extLst>
              <a:ext uri="{FF2B5EF4-FFF2-40B4-BE49-F238E27FC236}">
                <a16:creationId xmlns:a16="http://schemas.microsoft.com/office/drawing/2014/main" id="{5E822A19-A096-8F3C-449D-D184BEFA2643}"/>
              </a:ext>
            </a:extLst>
          </p:cNvPr>
          <p:cNvSpPr txBox="1"/>
          <p:nvPr/>
        </p:nvSpPr>
        <p:spPr>
          <a:xfrm>
            <a:off x="9558195" y="6045989"/>
            <a:ext cx="2006145" cy="369332"/>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41681"/>
                </a:solidFill>
                <a:hlinkClick r:id="rId3">
                  <a:extLst>
                    <a:ext uri="{A12FA001-AC4F-418D-AE19-62706E023703}">
                      <ahyp:hlinkClr xmlns:ahyp="http://schemas.microsoft.com/office/drawing/2018/hyperlinkcolor" val="tx"/>
                    </a:ext>
                  </a:extLst>
                </a:hlinkClick>
              </a:rPr>
              <a:t>M.G.L. ch. 93 </a:t>
            </a:r>
            <a:r>
              <a:rPr lang="en-US">
                <a:solidFill>
                  <a:srgbClr val="041681"/>
                </a:solidFill>
                <a:ea typeface="+mn-lt"/>
                <a:cs typeface="+mn-lt"/>
                <a:hlinkClick r:id="rId3">
                  <a:extLst>
                    <a:ext uri="{A12FA001-AC4F-418D-AE19-62706E023703}">
                      <ahyp:hlinkClr xmlns:ahyp="http://schemas.microsoft.com/office/drawing/2018/hyperlinkcolor" val="tx"/>
                    </a:ext>
                  </a:extLst>
                </a:hlinkClick>
              </a:rPr>
              <a:t>§ 76</a:t>
            </a:r>
            <a:r>
              <a:rPr lang="en-US">
                <a:solidFill>
                  <a:srgbClr val="041681"/>
                </a:solidFill>
                <a:ea typeface="+mn-lt"/>
                <a:cs typeface="+mn-lt"/>
              </a:rPr>
              <a:t> </a:t>
            </a:r>
          </a:p>
        </p:txBody>
      </p:sp>
      <p:sp>
        <p:nvSpPr>
          <p:cNvPr id="7" name="TextBox 6">
            <a:extLst>
              <a:ext uri="{FF2B5EF4-FFF2-40B4-BE49-F238E27FC236}">
                <a16:creationId xmlns:a16="http://schemas.microsoft.com/office/drawing/2014/main" id="{43141B02-34AE-4F16-A4BB-E0ECE8FAD171}"/>
              </a:ext>
            </a:extLst>
          </p:cNvPr>
          <p:cNvSpPr txBox="1"/>
          <p:nvPr/>
        </p:nvSpPr>
        <p:spPr>
          <a:xfrm>
            <a:off x="8815957" y="4001642"/>
            <a:ext cx="2756915" cy="646331"/>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41681"/>
                </a:solidFill>
                <a:hlinkClick r:id="rId4"/>
              </a:rPr>
              <a:t>CCRC Consumer Guide</a:t>
            </a:r>
            <a:r>
              <a:rPr lang="en-US">
                <a:solidFill>
                  <a:srgbClr val="041681"/>
                </a:solidFill>
              </a:rPr>
              <a:t> (AGE)</a:t>
            </a:r>
          </a:p>
        </p:txBody>
      </p:sp>
      <p:sp>
        <p:nvSpPr>
          <p:cNvPr id="8" name="Slide Number Placeholder 7">
            <a:extLst>
              <a:ext uri="{FF2B5EF4-FFF2-40B4-BE49-F238E27FC236}">
                <a16:creationId xmlns:a16="http://schemas.microsoft.com/office/drawing/2014/main" id="{C86CA103-D8A1-023B-578C-3557DAC98576}"/>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121090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96E8-E2D0-1D71-967B-1892B02C0C0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3AA121B-4DCB-A415-9FFC-B2E67DFFD34A}"/>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06863-8D9A-7CD2-CCDB-8D519537453E}"/>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 - Findings</a:t>
            </a:r>
            <a:endParaRPr lang="en-US">
              <a:solidFill>
                <a:schemeClr val="bg1"/>
              </a:solidFill>
            </a:endParaRPr>
          </a:p>
        </p:txBody>
      </p:sp>
      <p:sp>
        <p:nvSpPr>
          <p:cNvPr id="3" name="Content Placeholder 2">
            <a:extLst>
              <a:ext uri="{FF2B5EF4-FFF2-40B4-BE49-F238E27FC236}">
                <a16:creationId xmlns:a16="http://schemas.microsoft.com/office/drawing/2014/main" id="{BF8AE5DE-B096-E5C8-59E3-6E145504493F}"/>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600" b="1">
                <a:solidFill>
                  <a:srgbClr val="041681"/>
                </a:solidFill>
              </a:rPr>
              <a:t>Overview:</a:t>
            </a:r>
            <a:r>
              <a:rPr lang="en-US" sz="2600">
                <a:solidFill>
                  <a:srgbClr val="041681"/>
                </a:solidFill>
              </a:rPr>
              <a:t> CCRCs in Massachusetts </a:t>
            </a:r>
            <a:endParaRPr lang="en-US" sz="2600"/>
          </a:p>
          <a:p>
            <a:pPr marL="342900" indent="-342900">
              <a:lnSpc>
                <a:spcPct val="100000"/>
              </a:lnSpc>
            </a:pPr>
            <a:r>
              <a:rPr lang="en-US" sz="2600">
                <a:solidFill>
                  <a:srgbClr val="041681"/>
                </a:solidFill>
              </a:rPr>
              <a:t>The level of medical services offered by CCRCs varies, as not all offer an assisted living residence (ALR) unit or a skilled nursing facility (SNF) unit. </a:t>
            </a:r>
          </a:p>
          <a:p>
            <a:pPr marL="342900" indent="-342900">
              <a:lnSpc>
                <a:spcPct val="100000"/>
              </a:lnSpc>
            </a:pPr>
            <a:r>
              <a:rPr lang="en-US" sz="2600">
                <a:solidFill>
                  <a:srgbClr val="041681"/>
                </a:solidFill>
              </a:rPr>
              <a:t>CCRC occupancy is generally driven by personal consumer choice, rather than medical necessity as is often the case in ALRs or SNFs.</a:t>
            </a:r>
          </a:p>
          <a:p>
            <a:pPr marL="342900" indent="-342900">
              <a:lnSpc>
                <a:spcPct val="100000"/>
              </a:lnSpc>
            </a:pPr>
            <a:r>
              <a:rPr lang="en-US" sz="2600">
                <a:solidFill>
                  <a:srgbClr val="041681"/>
                </a:solidFill>
              </a:rPr>
              <a:t>Demand is high for CCRCs with an average occupancy rate of </a:t>
            </a:r>
            <a:r>
              <a:rPr lang="en-US" sz="2600" b="1">
                <a:solidFill>
                  <a:srgbClr val="041681"/>
                </a:solidFill>
              </a:rPr>
              <a:t>~ 90%</a:t>
            </a:r>
            <a:r>
              <a:rPr lang="en-US" sz="2600">
                <a:solidFill>
                  <a:srgbClr val="041681"/>
                </a:solidFill>
              </a:rPr>
              <a:t> and higher rates for non-profits. This results in lengthy waitlists for consumers. </a:t>
            </a:r>
          </a:p>
          <a:p>
            <a:pPr marL="0" indent="0">
              <a:lnSpc>
                <a:spcPct val="100000"/>
              </a:lnSpc>
              <a:buNone/>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b="1">
              <a:solidFill>
                <a:srgbClr val="041681"/>
              </a:solidFill>
            </a:endParaRPr>
          </a:p>
        </p:txBody>
      </p:sp>
      <p:pic>
        <p:nvPicPr>
          <p:cNvPr id="6" name="Picture 5">
            <a:extLst>
              <a:ext uri="{FF2B5EF4-FFF2-40B4-BE49-F238E27FC236}">
                <a16:creationId xmlns:a16="http://schemas.microsoft.com/office/drawing/2014/main" id="{E564D147-4D20-9722-7CEB-147136F9A0B1}"/>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891A0862-E4A7-35E1-B239-EE0B1ED3A67E}"/>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336866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F149F-608D-51A9-B3B6-0D4B7E3ED5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8C9420-16D4-6D0E-E266-BF0FF40B33D1}"/>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9FEF3C-2BDF-85DD-443F-DFC2F01D6945}"/>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 - Findings</a:t>
            </a:r>
            <a:endParaRPr lang="en-US">
              <a:solidFill>
                <a:schemeClr val="bg1"/>
              </a:solidFill>
            </a:endParaRPr>
          </a:p>
        </p:txBody>
      </p:sp>
      <p:sp>
        <p:nvSpPr>
          <p:cNvPr id="3" name="Content Placeholder 2">
            <a:extLst>
              <a:ext uri="{FF2B5EF4-FFF2-40B4-BE49-F238E27FC236}">
                <a16:creationId xmlns:a16="http://schemas.microsoft.com/office/drawing/2014/main" id="{330AA893-1C29-B7A4-DD03-5A910CA168D7}"/>
              </a:ext>
            </a:extLst>
          </p:cNvPr>
          <p:cNvSpPr>
            <a:spLocks noGrp="1"/>
          </p:cNvSpPr>
          <p:nvPr>
            <p:ph idx="1"/>
          </p:nvPr>
        </p:nvSpPr>
        <p:spPr>
          <a:xfrm>
            <a:off x="838200" y="1849742"/>
            <a:ext cx="10515600" cy="4351338"/>
          </a:xfrm>
        </p:spPr>
        <p:txBody>
          <a:bodyPr vert="horz" lIns="91440" tIns="45720" rIns="91440" bIns="45720" rtlCol="0" anchor="t">
            <a:noAutofit/>
          </a:bodyPr>
          <a:lstStyle/>
          <a:p>
            <a:pPr marL="0" indent="0">
              <a:lnSpc>
                <a:spcPct val="100000"/>
              </a:lnSpc>
              <a:buNone/>
            </a:pPr>
            <a:r>
              <a:rPr lang="en-US" sz="2600" b="1">
                <a:solidFill>
                  <a:srgbClr val="041681"/>
                </a:solidFill>
              </a:rPr>
              <a:t>Residents of CCRCs tend to exhibit greater physical, social, and intellectual wellness compared to older adults in the community at large.</a:t>
            </a:r>
            <a:endParaRPr lang="en-US">
              <a:solidFill>
                <a:srgbClr val="000000"/>
              </a:solidFill>
            </a:endParaRPr>
          </a:p>
          <a:p>
            <a:pPr marL="0" indent="0">
              <a:lnSpc>
                <a:spcPct val="100000"/>
              </a:lnSpc>
              <a:buNone/>
            </a:pPr>
            <a:endParaRPr lang="en-US"/>
          </a:p>
          <a:p>
            <a:pPr marL="0" indent="0">
              <a:lnSpc>
                <a:spcPct val="100000"/>
              </a:lnSpc>
              <a:buNone/>
            </a:pPr>
            <a:endParaRPr lang="en-US" sz="2600">
              <a:solidFill>
                <a:srgbClr val="041681"/>
              </a:solidFill>
            </a:endParaRPr>
          </a:p>
          <a:p>
            <a:pPr marL="0" indent="0">
              <a:lnSpc>
                <a:spcPct val="100000"/>
              </a:lnSpc>
              <a:buNone/>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b="1">
              <a:solidFill>
                <a:srgbClr val="041681"/>
              </a:solidFill>
            </a:endParaRPr>
          </a:p>
        </p:txBody>
      </p:sp>
      <p:pic>
        <p:nvPicPr>
          <p:cNvPr id="6" name="Picture 5">
            <a:extLst>
              <a:ext uri="{FF2B5EF4-FFF2-40B4-BE49-F238E27FC236}">
                <a16:creationId xmlns:a16="http://schemas.microsoft.com/office/drawing/2014/main" id="{742613F9-9B83-7A44-7BBE-5C3684A79D1F}"/>
              </a:ext>
            </a:extLst>
          </p:cNvPr>
          <p:cNvPicPr>
            <a:picLocks noChangeAspect="1"/>
          </p:cNvPicPr>
          <p:nvPr/>
        </p:nvPicPr>
        <p:blipFill>
          <a:blip r:embed="rId2"/>
          <a:stretch>
            <a:fillRect/>
          </a:stretch>
        </p:blipFill>
        <p:spPr>
          <a:xfrm>
            <a:off x="10662292" y="223291"/>
            <a:ext cx="1228725" cy="1255078"/>
          </a:xfrm>
          <a:prstGeom prst="rect">
            <a:avLst/>
          </a:prstGeom>
        </p:spPr>
      </p:pic>
      <p:graphicFrame>
        <p:nvGraphicFramePr>
          <p:cNvPr id="5" name="Table 4">
            <a:extLst>
              <a:ext uri="{FF2B5EF4-FFF2-40B4-BE49-F238E27FC236}">
                <a16:creationId xmlns:a16="http://schemas.microsoft.com/office/drawing/2014/main" id="{A6CED5DC-36A0-7C2C-33B6-F4C365994E46}"/>
              </a:ext>
            </a:extLst>
          </p:cNvPr>
          <p:cNvGraphicFramePr>
            <a:graphicFrameLocks noGrp="1"/>
          </p:cNvGraphicFramePr>
          <p:nvPr>
            <p:extLst>
              <p:ext uri="{D42A27DB-BD31-4B8C-83A1-F6EECF244321}">
                <p14:modId xmlns:p14="http://schemas.microsoft.com/office/powerpoint/2010/main" val="3929208829"/>
              </p:ext>
            </p:extLst>
          </p:nvPr>
        </p:nvGraphicFramePr>
        <p:xfrm>
          <a:off x="416351" y="3165835"/>
          <a:ext cx="11362075" cy="2713175"/>
        </p:xfrm>
        <a:graphic>
          <a:graphicData uri="http://schemas.openxmlformats.org/drawingml/2006/table">
            <a:tbl>
              <a:tblPr firstRow="1" bandRow="1">
                <a:tableStyleId>{5C22544A-7EE6-4342-B048-85BDC9FD1C3A}</a:tableStyleId>
              </a:tblPr>
              <a:tblGrid>
                <a:gridCol w="2272415">
                  <a:extLst>
                    <a:ext uri="{9D8B030D-6E8A-4147-A177-3AD203B41FA5}">
                      <a16:colId xmlns:a16="http://schemas.microsoft.com/office/drawing/2014/main" val="1497611720"/>
                    </a:ext>
                  </a:extLst>
                </a:gridCol>
                <a:gridCol w="2272415">
                  <a:extLst>
                    <a:ext uri="{9D8B030D-6E8A-4147-A177-3AD203B41FA5}">
                      <a16:colId xmlns:a16="http://schemas.microsoft.com/office/drawing/2014/main" val="588552276"/>
                    </a:ext>
                  </a:extLst>
                </a:gridCol>
                <a:gridCol w="2272415">
                  <a:extLst>
                    <a:ext uri="{9D8B030D-6E8A-4147-A177-3AD203B41FA5}">
                      <a16:colId xmlns:a16="http://schemas.microsoft.com/office/drawing/2014/main" val="2347178828"/>
                    </a:ext>
                  </a:extLst>
                </a:gridCol>
                <a:gridCol w="2272415">
                  <a:extLst>
                    <a:ext uri="{9D8B030D-6E8A-4147-A177-3AD203B41FA5}">
                      <a16:colId xmlns:a16="http://schemas.microsoft.com/office/drawing/2014/main" val="1462575894"/>
                    </a:ext>
                  </a:extLst>
                </a:gridCol>
                <a:gridCol w="2272415">
                  <a:extLst>
                    <a:ext uri="{9D8B030D-6E8A-4147-A177-3AD203B41FA5}">
                      <a16:colId xmlns:a16="http://schemas.microsoft.com/office/drawing/2014/main" val="1081814714"/>
                    </a:ext>
                  </a:extLst>
                </a:gridCol>
              </a:tblGrid>
              <a:tr h="589175">
                <a:tc>
                  <a:txBody>
                    <a:bodyPr/>
                    <a:lstStyle/>
                    <a:p>
                      <a:pPr algn="ctr"/>
                      <a:r>
                        <a:rPr lang="en-US" sz="1600"/>
                        <a:t>Physical Wellness</a:t>
                      </a:r>
                    </a:p>
                  </a:txBody>
                  <a:tcPr/>
                </a:tc>
                <a:tc>
                  <a:txBody>
                    <a:bodyPr/>
                    <a:lstStyle/>
                    <a:p>
                      <a:pPr algn="ctr"/>
                      <a:r>
                        <a:rPr lang="en-US" sz="1600"/>
                        <a:t>Emotional Wellness</a:t>
                      </a:r>
                    </a:p>
                  </a:txBody>
                  <a:tcPr/>
                </a:tc>
                <a:tc>
                  <a:txBody>
                    <a:bodyPr/>
                    <a:lstStyle/>
                    <a:p>
                      <a:pPr algn="ctr"/>
                      <a:r>
                        <a:rPr lang="en-US" sz="1600"/>
                        <a:t>Social Wellness</a:t>
                      </a:r>
                    </a:p>
                  </a:txBody>
                  <a:tcPr/>
                </a:tc>
                <a:tc>
                  <a:txBody>
                    <a:bodyPr/>
                    <a:lstStyle/>
                    <a:p>
                      <a:pPr algn="ctr"/>
                      <a:r>
                        <a:rPr lang="en-US" sz="1600"/>
                        <a:t>Intellectual Wellness</a:t>
                      </a:r>
                    </a:p>
                  </a:txBody>
                  <a:tcPr/>
                </a:tc>
                <a:tc>
                  <a:txBody>
                    <a:bodyPr/>
                    <a:lstStyle/>
                    <a:p>
                      <a:pPr algn="ctr"/>
                      <a:r>
                        <a:rPr lang="en-US" sz="1600"/>
                        <a:t>Spiritual &amp; Vocational Wellness</a:t>
                      </a:r>
                    </a:p>
                  </a:txBody>
                  <a:tcPr/>
                </a:tc>
                <a:extLst>
                  <a:ext uri="{0D108BD9-81ED-4DB2-BD59-A6C34878D82A}">
                    <a16:rowId xmlns:a16="http://schemas.microsoft.com/office/drawing/2014/main" val="3200318622"/>
                  </a:ext>
                </a:extLst>
              </a:tr>
              <a:tr h="2124000">
                <a:tc>
                  <a:txBody>
                    <a:bodyPr/>
                    <a:lstStyle/>
                    <a:p>
                      <a:r>
                        <a:rPr lang="en-US" sz="1400"/>
                        <a:t>CCRC residents exhibit better self-reported health and higher levels of physical activity compared to older adults in the community at large.</a:t>
                      </a:r>
                    </a:p>
                  </a:txBody>
                  <a:tcPr/>
                </a:tc>
                <a:tc>
                  <a:txBody>
                    <a:bodyPr/>
                    <a:lstStyle/>
                    <a:p>
                      <a:r>
                        <a:rPr lang="en-US" sz="1400"/>
                        <a:t>CCRC residents report higher life satisfaction and better perceptions of aging but experienced more depressive symptoms &amp; less perceived control compared to their counterparts in the community at large. </a:t>
                      </a:r>
                    </a:p>
                  </a:txBody>
                  <a:tcPr/>
                </a:tc>
                <a:tc>
                  <a:txBody>
                    <a:bodyPr/>
                    <a:lstStyle/>
                    <a:p>
                      <a:r>
                        <a:rPr lang="en-US" sz="1400"/>
                        <a:t>CCRC residents report more frequent social interactions and lower rates of loneliness compared to older adults in the community at large. </a:t>
                      </a:r>
                    </a:p>
                  </a:txBody>
                  <a:tcPr/>
                </a:tc>
                <a:tc>
                  <a:txBody>
                    <a:bodyPr/>
                    <a:lstStyle/>
                    <a:p>
                      <a:r>
                        <a:rPr lang="en-US" sz="1400"/>
                        <a:t>CCRC residents report better self-rated memory and increased participation in intellectual activities compared to older adults in the community at large. </a:t>
                      </a:r>
                    </a:p>
                  </a:txBody>
                  <a:tcPr/>
                </a:tc>
                <a:tc>
                  <a:txBody>
                    <a:bodyPr/>
                    <a:lstStyle/>
                    <a:p>
                      <a:r>
                        <a:rPr lang="en-US" sz="1400"/>
                        <a:t>CCRC residents and older adults in the community at large report exhibit similar spiritual and vocational wellness. </a:t>
                      </a:r>
                    </a:p>
                  </a:txBody>
                  <a:tcPr/>
                </a:tc>
                <a:extLst>
                  <a:ext uri="{0D108BD9-81ED-4DB2-BD59-A6C34878D82A}">
                    <a16:rowId xmlns:a16="http://schemas.microsoft.com/office/drawing/2014/main" val="1478330909"/>
                  </a:ext>
                </a:extLst>
              </a:tr>
            </a:tbl>
          </a:graphicData>
        </a:graphic>
      </p:graphicFrame>
      <p:sp>
        <p:nvSpPr>
          <p:cNvPr id="7" name="Slide Number Placeholder 6">
            <a:extLst>
              <a:ext uri="{FF2B5EF4-FFF2-40B4-BE49-F238E27FC236}">
                <a16:creationId xmlns:a16="http://schemas.microsoft.com/office/drawing/2014/main" id="{B10B0B1B-1661-BFF0-F71D-B5EB5561ED55}"/>
              </a:ext>
            </a:extLst>
          </p:cNvPr>
          <p:cNvSpPr>
            <a:spLocks noGrp="1"/>
          </p:cNvSpPr>
          <p:nvPr>
            <p:ph type="sldNum" sz="quarter" idx="12"/>
          </p:nvPr>
        </p:nvSpPr>
        <p:spPr/>
        <p:txBody>
          <a:bodyPr/>
          <a:lstStyle/>
          <a:p>
            <a:fld id="{330EA680-D336-4FF7-8B7A-9848BB0A1C32}" type="slidenum">
              <a:rPr lang="en-US" smtClean="0"/>
              <a:t>16</a:t>
            </a:fld>
            <a:endParaRPr lang="en-US"/>
          </a:p>
        </p:txBody>
      </p:sp>
      <p:sp>
        <p:nvSpPr>
          <p:cNvPr id="8" name="TextBox 7">
            <a:extLst>
              <a:ext uri="{FF2B5EF4-FFF2-40B4-BE49-F238E27FC236}">
                <a16:creationId xmlns:a16="http://schemas.microsoft.com/office/drawing/2014/main" id="{4BB793B5-40B4-9CC6-7251-361A05C3CC38}"/>
              </a:ext>
            </a:extLst>
          </p:cNvPr>
          <p:cNvSpPr txBox="1"/>
          <p:nvPr/>
        </p:nvSpPr>
        <p:spPr>
          <a:xfrm>
            <a:off x="7918515" y="5986019"/>
            <a:ext cx="3861061"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3"/>
              </a:rPr>
              <a:t>The Age Well Study, Mather Institute</a:t>
            </a:r>
            <a:endParaRPr lang="en-US"/>
          </a:p>
        </p:txBody>
      </p:sp>
    </p:spTree>
    <p:extLst>
      <p:ext uri="{BB962C8B-B14F-4D97-AF65-F5344CB8AC3E}">
        <p14:creationId xmlns:p14="http://schemas.microsoft.com/office/powerpoint/2010/main" val="102767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F7247-CF0C-2E90-6DD3-76D313E9A5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FE46E27-0ECD-2DBE-7399-993D3CDBAFC7}"/>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93A56-7F66-6A58-E7F3-417EE69BF98B}"/>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 - Findings</a:t>
            </a:r>
            <a:endParaRPr lang="en-US">
              <a:solidFill>
                <a:schemeClr val="bg1"/>
              </a:solidFill>
            </a:endParaRPr>
          </a:p>
        </p:txBody>
      </p:sp>
      <p:sp>
        <p:nvSpPr>
          <p:cNvPr id="3" name="Content Placeholder 2">
            <a:extLst>
              <a:ext uri="{FF2B5EF4-FFF2-40B4-BE49-F238E27FC236}">
                <a16:creationId xmlns:a16="http://schemas.microsoft.com/office/drawing/2014/main" id="{4BDACCF3-E7F2-459C-BE1F-2D19C6D0695D}"/>
              </a:ext>
            </a:extLst>
          </p:cNvPr>
          <p:cNvSpPr>
            <a:spLocks noGrp="1"/>
          </p:cNvSpPr>
          <p:nvPr>
            <p:ph idx="1"/>
          </p:nvPr>
        </p:nvSpPr>
        <p:spPr>
          <a:xfrm>
            <a:off x="626533" y="1829011"/>
            <a:ext cx="10938933" cy="1504422"/>
          </a:xfrm>
        </p:spPr>
        <p:txBody>
          <a:bodyPr vert="horz" lIns="91440" tIns="45720" rIns="91440" bIns="45720" rtlCol="0" anchor="t">
            <a:noAutofit/>
          </a:bodyPr>
          <a:lstStyle/>
          <a:p>
            <a:pPr marL="0" indent="0">
              <a:lnSpc>
                <a:spcPct val="100000"/>
              </a:lnSpc>
              <a:buNone/>
            </a:pPr>
            <a:r>
              <a:rPr lang="en-US" sz="2400" b="1">
                <a:solidFill>
                  <a:srgbClr val="041681"/>
                </a:solidFill>
              </a:rPr>
              <a:t>Contracts  </a:t>
            </a:r>
            <a:endParaRPr lang="en-US">
              <a:solidFill>
                <a:srgbClr val="000000"/>
              </a:solidFill>
            </a:endParaRPr>
          </a:p>
          <a:p>
            <a:pPr marL="342900" indent="-342900">
              <a:lnSpc>
                <a:spcPct val="100000"/>
              </a:lnSpc>
            </a:pPr>
            <a:r>
              <a:rPr lang="en-US" sz="1800">
                <a:solidFill>
                  <a:srgbClr val="041681"/>
                </a:solidFill>
              </a:rPr>
              <a:t>Minimum contract durations must be </a:t>
            </a:r>
            <a:r>
              <a:rPr lang="en-US" sz="1800" b="1">
                <a:solidFill>
                  <a:srgbClr val="041681"/>
                </a:solidFill>
              </a:rPr>
              <a:t>greater than one year</a:t>
            </a:r>
            <a:r>
              <a:rPr lang="en-US" sz="1800">
                <a:solidFill>
                  <a:srgbClr val="041681"/>
                </a:solidFill>
              </a:rPr>
              <a:t> but are often for the life of an individual</a:t>
            </a:r>
            <a:endParaRPr lang="en-US" sz="1800">
              <a:solidFill>
                <a:srgbClr val="000000"/>
              </a:solidFill>
            </a:endParaRPr>
          </a:p>
          <a:p>
            <a:pPr marL="342900" indent="-342900">
              <a:lnSpc>
                <a:spcPct val="100000"/>
              </a:lnSpc>
            </a:pPr>
            <a:r>
              <a:rPr lang="en-US" sz="1800">
                <a:solidFill>
                  <a:srgbClr val="041681"/>
                </a:solidFill>
              </a:rPr>
              <a:t>CCRCs operate under 3 types of contracts, with select CCRCs offering multiple contract options to consumers. </a:t>
            </a:r>
            <a:endParaRPr lang="en-US" sz="1800"/>
          </a:p>
          <a:p>
            <a:pPr marL="0" indent="0">
              <a:lnSpc>
                <a:spcPct val="100000"/>
              </a:lnSpc>
              <a:buNone/>
            </a:pPr>
            <a:endParaRPr lang="en-US" sz="2400">
              <a:solidFill>
                <a:srgbClr val="FF0000"/>
              </a:solidFill>
            </a:endParaRPr>
          </a:p>
          <a:p>
            <a:pPr marL="0" indent="0">
              <a:lnSpc>
                <a:spcPct val="100000"/>
              </a:lnSpc>
              <a:buNone/>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a:solidFill>
                <a:srgbClr val="041681"/>
              </a:solidFill>
            </a:endParaRPr>
          </a:p>
          <a:p>
            <a:pPr marL="342900" indent="-342900">
              <a:lnSpc>
                <a:spcPct val="100000"/>
              </a:lnSpc>
              <a:buFont typeface="Calibri" panose="020B0604020202020204" pitchFamily="34" charset="0"/>
              <a:buChar char="-"/>
            </a:pPr>
            <a:endParaRPr lang="en-US" sz="2400" b="1">
              <a:solidFill>
                <a:srgbClr val="041681"/>
              </a:solidFill>
            </a:endParaRPr>
          </a:p>
        </p:txBody>
      </p:sp>
      <p:pic>
        <p:nvPicPr>
          <p:cNvPr id="6" name="Picture 5">
            <a:extLst>
              <a:ext uri="{FF2B5EF4-FFF2-40B4-BE49-F238E27FC236}">
                <a16:creationId xmlns:a16="http://schemas.microsoft.com/office/drawing/2014/main" id="{5964B25C-717A-08E9-0412-A9CE753BB509}"/>
              </a:ext>
            </a:extLst>
          </p:cNvPr>
          <p:cNvPicPr>
            <a:picLocks noChangeAspect="1"/>
          </p:cNvPicPr>
          <p:nvPr/>
        </p:nvPicPr>
        <p:blipFill>
          <a:blip r:embed="rId2"/>
          <a:stretch>
            <a:fillRect/>
          </a:stretch>
        </p:blipFill>
        <p:spPr>
          <a:xfrm>
            <a:off x="10662292" y="223291"/>
            <a:ext cx="1228725" cy="1255078"/>
          </a:xfrm>
          <a:prstGeom prst="rect">
            <a:avLst/>
          </a:prstGeom>
        </p:spPr>
      </p:pic>
      <p:graphicFrame>
        <p:nvGraphicFramePr>
          <p:cNvPr id="7" name="Table 6">
            <a:extLst>
              <a:ext uri="{FF2B5EF4-FFF2-40B4-BE49-F238E27FC236}">
                <a16:creationId xmlns:a16="http://schemas.microsoft.com/office/drawing/2014/main" id="{8D59FA25-3A0A-7FFA-0380-B4852BEA1AC9}"/>
              </a:ext>
            </a:extLst>
          </p:cNvPr>
          <p:cNvGraphicFramePr>
            <a:graphicFrameLocks noGrp="1"/>
          </p:cNvGraphicFramePr>
          <p:nvPr>
            <p:extLst>
              <p:ext uri="{D42A27DB-BD31-4B8C-83A1-F6EECF244321}">
                <p14:modId xmlns:p14="http://schemas.microsoft.com/office/powerpoint/2010/main" val="1177576613"/>
              </p:ext>
            </p:extLst>
          </p:nvPr>
        </p:nvGraphicFramePr>
        <p:xfrm>
          <a:off x="1037166" y="3333749"/>
          <a:ext cx="10048101" cy="3332609"/>
        </p:xfrm>
        <a:graphic>
          <a:graphicData uri="http://schemas.openxmlformats.org/drawingml/2006/table">
            <a:tbl>
              <a:tblPr bandRow="1">
                <a:tableStyleId>{5C22544A-7EE6-4342-B048-85BDC9FD1C3A}</a:tableStyleId>
              </a:tblPr>
              <a:tblGrid>
                <a:gridCol w="2473437">
                  <a:extLst>
                    <a:ext uri="{9D8B030D-6E8A-4147-A177-3AD203B41FA5}">
                      <a16:colId xmlns:a16="http://schemas.microsoft.com/office/drawing/2014/main" val="2086769201"/>
                    </a:ext>
                  </a:extLst>
                </a:gridCol>
                <a:gridCol w="2473437">
                  <a:extLst>
                    <a:ext uri="{9D8B030D-6E8A-4147-A177-3AD203B41FA5}">
                      <a16:colId xmlns:a16="http://schemas.microsoft.com/office/drawing/2014/main" val="1617639148"/>
                    </a:ext>
                  </a:extLst>
                </a:gridCol>
                <a:gridCol w="2473437">
                  <a:extLst>
                    <a:ext uri="{9D8B030D-6E8A-4147-A177-3AD203B41FA5}">
                      <a16:colId xmlns:a16="http://schemas.microsoft.com/office/drawing/2014/main" val="3700704184"/>
                    </a:ext>
                  </a:extLst>
                </a:gridCol>
                <a:gridCol w="2627790">
                  <a:extLst>
                    <a:ext uri="{9D8B030D-6E8A-4147-A177-3AD203B41FA5}">
                      <a16:colId xmlns:a16="http://schemas.microsoft.com/office/drawing/2014/main" val="1830269430"/>
                    </a:ext>
                  </a:extLst>
                </a:gridCol>
              </a:tblGrid>
              <a:tr h="533547">
                <a:tc>
                  <a:txBody>
                    <a:bodyPr/>
                    <a:lstStyle/>
                    <a:p>
                      <a:pPr algn="l" rtl="0" fontAlgn="auto">
                        <a:lnSpc>
                          <a:spcPts val="1950"/>
                        </a:lnSpc>
                        <a:buNone/>
                      </a:pPr>
                      <a:endParaRPr lang="en-US" sz="1600" b="1" i="0">
                        <a:solidFill>
                          <a:srgbClr val="000000"/>
                        </a:solidFill>
                        <a:effectLst/>
                        <a:latin typeface="Aptos"/>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22860" cap="flat" cmpd="sng" algn="ctr">
                      <a:solidFill>
                        <a:srgbClr val="156082"/>
                      </a:solidFill>
                      <a:prstDash val="solid"/>
                      <a:round/>
                      <a:headEnd type="none" w="med" len="med"/>
                      <a:tailEnd type="none" w="med" len="med"/>
                    </a:lnB>
                    <a:noFill/>
                  </a:tcPr>
                </a:tc>
                <a:tc>
                  <a:txBody>
                    <a:bodyPr/>
                    <a:lstStyle/>
                    <a:p>
                      <a:pPr algn="l" rtl="0" fontAlgn="base">
                        <a:lnSpc>
                          <a:spcPts val="1950"/>
                        </a:lnSpc>
                        <a:buNone/>
                      </a:pPr>
                      <a:r>
                        <a:rPr lang="en-US" sz="1600" b="1" i="0">
                          <a:solidFill>
                            <a:srgbClr val="000000"/>
                          </a:solidFill>
                          <a:effectLst/>
                          <a:latin typeface="Aptos"/>
                        </a:rPr>
                        <a:t>Type A: Life Care Contract</a:t>
                      </a: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22860" cap="flat" cmpd="sng" algn="ctr">
                      <a:solidFill>
                        <a:srgbClr val="156082"/>
                      </a:solidFill>
                      <a:prstDash val="solid"/>
                      <a:round/>
                      <a:headEnd type="none" w="med" len="med"/>
                      <a:tailEnd type="none" w="med" len="med"/>
                    </a:lnB>
                    <a:noFill/>
                  </a:tcPr>
                </a:tc>
                <a:tc>
                  <a:txBody>
                    <a:bodyPr/>
                    <a:lstStyle/>
                    <a:p>
                      <a:pPr algn="l" rtl="0" fontAlgn="base">
                        <a:lnSpc>
                          <a:spcPts val="1950"/>
                        </a:lnSpc>
                        <a:buNone/>
                      </a:pPr>
                      <a:r>
                        <a:rPr lang="en-US" sz="1600" b="1" i="0">
                          <a:solidFill>
                            <a:srgbClr val="000000"/>
                          </a:solidFill>
                          <a:effectLst/>
                          <a:latin typeface="Aptos"/>
                        </a:rPr>
                        <a:t>Type B: Modified Contract</a:t>
                      </a: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22860" cap="flat" cmpd="sng" algn="ctr">
                      <a:solidFill>
                        <a:srgbClr val="156082"/>
                      </a:solidFill>
                      <a:prstDash val="solid"/>
                      <a:round/>
                      <a:headEnd type="none" w="med" len="med"/>
                      <a:tailEnd type="none" w="med" len="med"/>
                    </a:lnB>
                    <a:noFill/>
                  </a:tcPr>
                </a:tc>
                <a:tc>
                  <a:txBody>
                    <a:bodyPr/>
                    <a:lstStyle/>
                    <a:p>
                      <a:pPr algn="l" rtl="0" fontAlgn="base">
                        <a:lnSpc>
                          <a:spcPts val="1950"/>
                        </a:lnSpc>
                        <a:buNone/>
                      </a:pPr>
                      <a:r>
                        <a:rPr lang="en-US" sz="1600" b="1" i="0">
                          <a:solidFill>
                            <a:srgbClr val="000000"/>
                          </a:solidFill>
                          <a:effectLst/>
                          <a:latin typeface="Aptos"/>
                        </a:rPr>
                        <a:t>Type C: Fee for Service Contract</a:t>
                      </a: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2286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85347008"/>
                  </a:ext>
                </a:extLst>
              </a:tr>
              <a:tr h="601452">
                <a:tc>
                  <a:txBody>
                    <a:bodyPr/>
                    <a:lstStyle/>
                    <a:p>
                      <a:pPr algn="l" rtl="0" fontAlgn="base">
                        <a:lnSpc>
                          <a:spcPts val="1950"/>
                        </a:lnSpc>
                        <a:buNone/>
                      </a:pPr>
                      <a:r>
                        <a:rPr lang="en-US" sz="1600" b="1" i="0">
                          <a:solidFill>
                            <a:srgbClr val="000000"/>
                          </a:solidFill>
                          <a:effectLst/>
                          <a:latin typeface="Aptos"/>
                        </a:rPr>
                        <a:t>Entrance Fee</a:t>
                      </a: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2286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solidFill>
                      <a:schemeClr val="tx2">
                        <a:lumMod val="10000"/>
                        <a:lumOff val="90000"/>
                      </a:schemeClr>
                    </a:solidFill>
                  </a:tcPr>
                </a:tc>
                <a:tc>
                  <a:txBody>
                    <a:bodyPr/>
                    <a:lstStyle/>
                    <a:p>
                      <a:pPr algn="l" rtl="0" fontAlgn="base">
                        <a:lnSpc>
                          <a:spcPts val="1500"/>
                        </a:lnSpc>
                        <a:buNone/>
                      </a:pPr>
                      <a:r>
                        <a:rPr lang="en-US" sz="1600" b="0" i="0" u="none" strike="noStrike">
                          <a:solidFill>
                            <a:srgbClr val="000000"/>
                          </a:solidFill>
                          <a:effectLst/>
                          <a:latin typeface="Aptos"/>
                        </a:rPr>
                        <a:t>Higher entrance fees: 0%/50%/90% refunds common</a:t>
                      </a:r>
                      <a:endParaRPr lang="en-US" sz="1600" b="0" i="0">
                        <a:solidFill>
                          <a:srgbClr val="000000"/>
                        </a:solidFill>
                        <a:effectLst/>
                        <a:latin typeface="Aptos"/>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2286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solidFill>
                      <a:schemeClr val="tx2">
                        <a:lumMod val="10000"/>
                        <a:lumOff val="90000"/>
                      </a:schemeClr>
                    </a:solidFill>
                  </a:tcPr>
                </a:tc>
                <a:tc>
                  <a:txBody>
                    <a:bodyPr/>
                    <a:lstStyle/>
                    <a:p>
                      <a:pPr algn="l" rtl="0" fontAlgn="base">
                        <a:lnSpc>
                          <a:spcPts val="1500"/>
                        </a:lnSpc>
                        <a:buNone/>
                      </a:pPr>
                      <a:r>
                        <a:rPr lang="en-US" sz="1600" b="0" i="0" u="none" strike="noStrike">
                          <a:solidFill>
                            <a:srgbClr val="000000"/>
                          </a:solidFill>
                          <a:effectLst/>
                          <a:latin typeface="Aptos"/>
                        </a:rPr>
                        <a:t>Lower entrance fee:</a:t>
                      </a:r>
                      <a:endParaRPr lang="en-US" sz="1600" b="0" i="0">
                        <a:solidFill>
                          <a:srgbClr val="000000"/>
                        </a:solidFill>
                        <a:effectLst/>
                        <a:latin typeface="Aptos"/>
                      </a:endParaRPr>
                    </a:p>
                    <a:p>
                      <a:pPr algn="l" rtl="0" fontAlgn="base">
                        <a:lnSpc>
                          <a:spcPts val="1425"/>
                        </a:lnSpc>
                        <a:buNone/>
                      </a:pPr>
                      <a:r>
                        <a:rPr lang="en-US" sz="1600" b="0" i="0" u="none" strike="noStrike">
                          <a:solidFill>
                            <a:srgbClr val="000000"/>
                          </a:solidFill>
                          <a:effectLst/>
                          <a:latin typeface="Aptos"/>
                        </a:rPr>
                        <a:t>0%/50%/90% refunds common</a:t>
                      </a:r>
                      <a:endParaRPr lang="en-US" sz="1600" b="0" i="0">
                        <a:solidFill>
                          <a:srgbClr val="000000"/>
                        </a:solidFill>
                        <a:effectLst/>
                        <a:latin typeface="Aptos"/>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2286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solidFill>
                      <a:schemeClr val="tx2">
                        <a:lumMod val="10000"/>
                        <a:lumOff val="90000"/>
                      </a:schemeClr>
                    </a:solidFill>
                  </a:tcPr>
                </a:tc>
                <a:tc>
                  <a:txBody>
                    <a:bodyPr/>
                    <a:lstStyle/>
                    <a:p>
                      <a:pPr algn="l" rtl="0" fontAlgn="base">
                        <a:lnSpc>
                          <a:spcPts val="1425"/>
                        </a:lnSpc>
                        <a:buNone/>
                      </a:pPr>
                      <a:r>
                        <a:rPr lang="en-US" sz="1600" b="0" i="0" u="none" strike="noStrike">
                          <a:solidFill>
                            <a:srgbClr val="000000"/>
                          </a:solidFill>
                          <a:effectLst/>
                          <a:latin typeface="Aptos"/>
                        </a:rPr>
                        <a:t>Lowest entrance fee: </a:t>
                      </a:r>
                      <a:endParaRPr lang="en-US" sz="1600" b="0" i="0">
                        <a:solidFill>
                          <a:srgbClr val="000000"/>
                        </a:solidFill>
                        <a:effectLst/>
                      </a:endParaRPr>
                    </a:p>
                    <a:p>
                      <a:pPr lvl="0" algn="l">
                        <a:lnSpc>
                          <a:spcPts val="1425"/>
                        </a:lnSpc>
                        <a:buNone/>
                      </a:pPr>
                      <a:r>
                        <a:rPr lang="en-US" sz="1600" b="0" i="0" u="none" strike="noStrike">
                          <a:solidFill>
                            <a:srgbClr val="000000"/>
                          </a:solidFill>
                          <a:effectLst/>
                          <a:latin typeface="Aptos"/>
                        </a:rPr>
                        <a:t>0%/50%/90% </a:t>
                      </a:r>
                      <a:endParaRPr lang="en-US" sz="1600" b="0" i="0">
                        <a:solidFill>
                          <a:srgbClr val="000000"/>
                        </a:solidFill>
                        <a:effectLst/>
                      </a:endParaRPr>
                    </a:p>
                    <a:p>
                      <a:pPr lvl="0" algn="l">
                        <a:lnSpc>
                          <a:spcPts val="1425"/>
                        </a:lnSpc>
                        <a:buNone/>
                      </a:pPr>
                      <a:r>
                        <a:rPr lang="en-US" sz="1600" b="0" i="0" u="none" strike="noStrike">
                          <a:solidFill>
                            <a:srgbClr val="000000"/>
                          </a:solidFill>
                          <a:effectLst/>
                          <a:latin typeface="Aptos"/>
                        </a:rPr>
                        <a:t>refunds common</a:t>
                      </a:r>
                      <a:endParaRPr lang="en-US" sz="1600" b="0" i="0">
                        <a:solidFill>
                          <a:srgbClr val="000000"/>
                        </a:solidFill>
                        <a:effectLst/>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2286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253710935"/>
                  </a:ext>
                </a:extLst>
              </a:tr>
              <a:tr h="601452">
                <a:tc>
                  <a:txBody>
                    <a:bodyPr/>
                    <a:lstStyle/>
                    <a:p>
                      <a:pPr algn="l" rtl="0" fontAlgn="base">
                        <a:lnSpc>
                          <a:spcPts val="1950"/>
                        </a:lnSpc>
                        <a:buNone/>
                      </a:pPr>
                      <a:r>
                        <a:rPr lang="en-US" sz="1600" b="1" i="0">
                          <a:solidFill>
                            <a:srgbClr val="000000"/>
                          </a:solidFill>
                          <a:effectLst/>
                          <a:latin typeface="Aptos"/>
                        </a:rPr>
                        <a:t>Monthly Fee</a:t>
                      </a: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noFill/>
                  </a:tcPr>
                </a:tc>
                <a:tc>
                  <a:txBody>
                    <a:bodyPr/>
                    <a:lstStyle/>
                    <a:p>
                      <a:pPr algn="l" rtl="0" fontAlgn="base">
                        <a:lnSpc>
                          <a:spcPts val="1500"/>
                        </a:lnSpc>
                        <a:buNone/>
                      </a:pPr>
                      <a:r>
                        <a:rPr lang="en-US" sz="1600" b="0" i="0" u="none" strike="noStrike">
                          <a:solidFill>
                            <a:srgbClr val="000000"/>
                          </a:solidFill>
                          <a:effectLst/>
                          <a:latin typeface="Aptos"/>
                        </a:rPr>
                        <a:t>Lower monthly fees, may be fixed </a:t>
                      </a:r>
                      <a:endParaRPr lang="en-US" sz="1600" b="0" i="0">
                        <a:solidFill>
                          <a:srgbClr val="000000"/>
                        </a:solidFill>
                        <a:effectLst/>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noFill/>
                  </a:tcPr>
                </a:tc>
                <a:tc>
                  <a:txBody>
                    <a:bodyPr/>
                    <a:lstStyle/>
                    <a:p>
                      <a:pPr algn="l" rtl="0" fontAlgn="base">
                        <a:lnSpc>
                          <a:spcPts val="1500"/>
                        </a:lnSpc>
                        <a:buNone/>
                      </a:pPr>
                      <a:r>
                        <a:rPr lang="en-US" sz="1600" b="0" i="0" u="none" strike="noStrike">
                          <a:solidFill>
                            <a:srgbClr val="000000"/>
                          </a:solidFill>
                          <a:effectLst/>
                          <a:latin typeface="Aptos"/>
                        </a:rPr>
                        <a:t>Varies depending on the facility but tends to be higher monthly fees </a:t>
                      </a:r>
                      <a:endParaRPr lang="en-US" sz="1600" b="0" i="0">
                        <a:solidFill>
                          <a:srgbClr val="000000"/>
                        </a:solidFill>
                        <a:effectLst/>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noFill/>
                  </a:tcPr>
                </a:tc>
                <a:tc>
                  <a:txBody>
                    <a:bodyPr/>
                    <a:lstStyle/>
                    <a:p>
                      <a:pPr algn="l" rtl="0" fontAlgn="base">
                        <a:lnSpc>
                          <a:spcPts val="1500"/>
                        </a:lnSpc>
                        <a:buNone/>
                      </a:pPr>
                      <a:r>
                        <a:rPr lang="en-US" sz="1600" b="0" i="0" u="none" strike="noStrike">
                          <a:solidFill>
                            <a:srgbClr val="000000"/>
                          </a:solidFill>
                          <a:effectLst/>
                          <a:latin typeface="Aptos"/>
                        </a:rPr>
                        <a:t>Higher monthly fees</a:t>
                      </a:r>
                      <a:endParaRPr lang="en-US" sz="1600" b="0" i="0">
                        <a:solidFill>
                          <a:srgbClr val="000000"/>
                        </a:solidFill>
                        <a:effectLst/>
                        <a:latin typeface="Aptos"/>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548049524"/>
                  </a:ext>
                </a:extLst>
              </a:tr>
              <a:tr h="1299919">
                <a:tc>
                  <a:txBody>
                    <a:bodyPr/>
                    <a:lstStyle/>
                    <a:p>
                      <a:pPr algn="l" rtl="0" fontAlgn="base">
                        <a:lnSpc>
                          <a:spcPts val="1950"/>
                        </a:lnSpc>
                        <a:buNone/>
                      </a:pPr>
                      <a:r>
                        <a:rPr lang="en-US" sz="1600" b="1" i="0">
                          <a:solidFill>
                            <a:srgbClr val="000000"/>
                          </a:solidFill>
                          <a:effectLst/>
                          <a:latin typeface="Aptos"/>
                        </a:rPr>
                        <a:t>Health care services</a:t>
                      </a: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solidFill>
                      <a:schemeClr val="tx2">
                        <a:lumMod val="10000"/>
                        <a:lumOff val="90000"/>
                      </a:schemeClr>
                    </a:solidFill>
                  </a:tcPr>
                </a:tc>
                <a:tc>
                  <a:txBody>
                    <a:bodyPr/>
                    <a:lstStyle/>
                    <a:p>
                      <a:pPr algn="l" rtl="0" fontAlgn="base">
                        <a:lnSpc>
                          <a:spcPts val="1500"/>
                        </a:lnSpc>
                        <a:buNone/>
                      </a:pPr>
                      <a:r>
                        <a:rPr lang="en-US" sz="1600" b="0" i="0" u="none" strike="noStrike">
                          <a:solidFill>
                            <a:srgbClr val="000000"/>
                          </a:solidFill>
                          <a:effectLst/>
                          <a:latin typeface="Aptos"/>
                        </a:rPr>
                        <a:t>Unlimited, short-term or long-term</a:t>
                      </a:r>
                      <a:endParaRPr lang="en-US" sz="1600" b="0" i="0">
                        <a:solidFill>
                          <a:srgbClr val="000000"/>
                        </a:solidFill>
                        <a:effectLst/>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solidFill>
                      <a:schemeClr val="tx2">
                        <a:lumMod val="10000"/>
                        <a:lumOff val="90000"/>
                      </a:schemeClr>
                    </a:solidFill>
                  </a:tcPr>
                </a:tc>
                <a:tc>
                  <a:txBody>
                    <a:bodyPr/>
                    <a:lstStyle/>
                    <a:p>
                      <a:pPr algn="l" rtl="0" fontAlgn="base">
                        <a:lnSpc>
                          <a:spcPts val="1500"/>
                        </a:lnSpc>
                        <a:buNone/>
                      </a:pPr>
                      <a:r>
                        <a:rPr lang="en-US" sz="1600" b="0" i="0" u="none" strike="noStrike">
                          <a:solidFill>
                            <a:srgbClr val="000000"/>
                          </a:solidFill>
                          <a:effectLst/>
                          <a:latin typeface="Aptos"/>
                        </a:rPr>
                        <a:t>After specified amount of health services are used, residents pay for </a:t>
                      </a:r>
                      <a:endParaRPr lang="en-US" sz="1600" b="0" i="0">
                        <a:solidFill>
                          <a:srgbClr val="000000"/>
                        </a:solidFill>
                        <a:effectLst/>
                      </a:endParaRPr>
                    </a:p>
                    <a:p>
                      <a:pPr algn="l" rtl="0" fontAlgn="base">
                        <a:lnSpc>
                          <a:spcPts val="1500"/>
                        </a:lnSpc>
                        <a:buNone/>
                      </a:pPr>
                      <a:r>
                        <a:rPr lang="en-US" sz="1600" b="0" i="0" u="none" strike="noStrike">
                          <a:solidFill>
                            <a:srgbClr val="000000"/>
                          </a:solidFill>
                          <a:effectLst/>
                          <a:latin typeface="Aptos"/>
                        </a:rPr>
                        <a:t>additional health care services (at a discounted rate or a full per diem rate). </a:t>
                      </a:r>
                      <a:endParaRPr lang="en-US" sz="1600" b="0" i="0">
                        <a:solidFill>
                          <a:srgbClr val="000000"/>
                        </a:solidFill>
                        <a:effectLst/>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solidFill>
                      <a:schemeClr val="tx2">
                        <a:lumMod val="10000"/>
                        <a:lumOff val="90000"/>
                      </a:schemeClr>
                    </a:solidFill>
                  </a:tcPr>
                </a:tc>
                <a:tc>
                  <a:txBody>
                    <a:bodyPr/>
                    <a:lstStyle/>
                    <a:p>
                      <a:pPr algn="l" rtl="0" fontAlgn="base">
                        <a:lnSpc>
                          <a:spcPts val="1500"/>
                        </a:lnSpc>
                        <a:buNone/>
                      </a:pPr>
                      <a:r>
                        <a:rPr lang="en-US" sz="1600" b="0" i="0" u="none" strike="noStrike">
                          <a:solidFill>
                            <a:srgbClr val="000000"/>
                          </a:solidFill>
                          <a:effectLst/>
                          <a:latin typeface="Aptos"/>
                        </a:rPr>
                        <a:t>Must be paid out of pocket</a:t>
                      </a:r>
                      <a:endParaRPr lang="en-US" sz="1600" b="0" i="0">
                        <a:solidFill>
                          <a:srgbClr val="000000"/>
                        </a:solidFill>
                        <a:effectLst/>
                        <a:latin typeface="Aptos"/>
                      </a:endParaRPr>
                    </a:p>
                  </a:txBody>
                  <a:tcPr marL="82296" marR="82296" marT="41148" marB="41148">
                    <a:lnL w="11430" cap="flat" cmpd="sng" algn="ctr">
                      <a:solidFill>
                        <a:srgbClr val="156082"/>
                      </a:solidFill>
                      <a:prstDash val="solid"/>
                      <a:round/>
                      <a:headEnd type="none" w="med" len="med"/>
                      <a:tailEnd type="none" w="med" len="med"/>
                    </a:lnL>
                    <a:lnR w="11430" cap="flat" cmpd="sng" algn="ctr">
                      <a:solidFill>
                        <a:srgbClr val="156082"/>
                      </a:solidFill>
                      <a:prstDash val="solid"/>
                      <a:round/>
                      <a:headEnd type="none" w="med" len="med"/>
                      <a:tailEnd type="none" w="med" len="med"/>
                    </a:lnR>
                    <a:lnT w="11430" cap="flat" cmpd="sng" algn="ctr">
                      <a:solidFill>
                        <a:srgbClr val="156082"/>
                      </a:solidFill>
                      <a:prstDash val="solid"/>
                      <a:round/>
                      <a:headEnd type="none" w="med" len="med"/>
                      <a:tailEnd type="none" w="med" len="med"/>
                    </a:lnT>
                    <a:lnB w="11430" cap="flat" cmpd="sng" algn="ctr">
                      <a:solidFill>
                        <a:srgbClr val="15608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69668634"/>
                  </a:ext>
                </a:extLst>
              </a:tr>
            </a:tbl>
          </a:graphicData>
        </a:graphic>
      </p:graphicFrame>
      <p:sp>
        <p:nvSpPr>
          <p:cNvPr id="5" name="Slide Number Placeholder 4">
            <a:extLst>
              <a:ext uri="{FF2B5EF4-FFF2-40B4-BE49-F238E27FC236}">
                <a16:creationId xmlns:a16="http://schemas.microsoft.com/office/drawing/2014/main" id="{A6A73DC8-4D33-6660-320F-0D76FBCEDC66}"/>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271330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B87E9-795A-6FFD-09CC-2A1EFB981BD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410F24-9C5B-137A-6746-BAD722772439}"/>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27512-0538-BFCC-C563-F8816ACDA42E}"/>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 - Findings</a:t>
            </a:r>
            <a:endParaRPr lang="en-US" b="1">
              <a:solidFill>
                <a:schemeClr val="bg1"/>
              </a:solidFill>
              <a:latin typeface="Aptos"/>
            </a:endParaRPr>
          </a:p>
        </p:txBody>
      </p:sp>
      <p:sp>
        <p:nvSpPr>
          <p:cNvPr id="3" name="Content Placeholder 2">
            <a:extLst>
              <a:ext uri="{FF2B5EF4-FFF2-40B4-BE49-F238E27FC236}">
                <a16:creationId xmlns:a16="http://schemas.microsoft.com/office/drawing/2014/main" id="{EB82E705-6E4F-4AF7-A17C-5BFBB2AFE3A9}"/>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400">
                <a:solidFill>
                  <a:srgbClr val="041681"/>
                </a:solidFill>
              </a:rPr>
              <a:t>CCRCs are required to submit the following information in their disclosure to new residents: </a:t>
            </a:r>
          </a:p>
          <a:p>
            <a:pPr marL="342900" indent="-342900">
              <a:buAutoNum type="arabicPeriod"/>
            </a:pPr>
            <a:r>
              <a:rPr lang="en-US" sz="1800">
                <a:solidFill>
                  <a:srgbClr val="041681"/>
                </a:solidFill>
                <a:latin typeface="Aptos"/>
              </a:rPr>
              <a:t>The name and business address of the provider and a statement of whether the provider is a partnership, corporation, or other type of legal entity.</a:t>
            </a:r>
            <a:endParaRPr lang="en-US">
              <a:solidFill>
                <a:srgbClr val="000000"/>
              </a:solidFill>
              <a:latin typeface="Aptos"/>
            </a:endParaRPr>
          </a:p>
          <a:p>
            <a:pPr marL="342900" indent="-342900">
              <a:buAutoNum type="arabicPeriod"/>
            </a:pPr>
            <a:r>
              <a:rPr lang="en-US" sz="1800">
                <a:solidFill>
                  <a:srgbClr val="041681"/>
                </a:solidFill>
                <a:latin typeface="Aptos"/>
              </a:rPr>
              <a:t>The names of the officers, directors, trustees, or managing or general partners of the provider and a description of each such person's occupation with the provider.</a:t>
            </a:r>
            <a:endParaRPr lang="en-US">
              <a:solidFill>
                <a:srgbClr val="000000"/>
              </a:solidFill>
              <a:latin typeface="Aptos"/>
            </a:endParaRPr>
          </a:p>
          <a:p>
            <a:pPr marL="342900" indent="-342900">
              <a:buAutoNum type="arabicPeriod"/>
            </a:pPr>
            <a:r>
              <a:rPr lang="en-US" sz="1800">
                <a:solidFill>
                  <a:srgbClr val="041681"/>
                </a:solidFill>
                <a:latin typeface="Aptos"/>
              </a:rPr>
              <a:t>A description of the business experience of the provider in the operation or management of similar facilities and of the manager of the facility if the facility will be managed on a day-to-day basis by an organization other than the provider.</a:t>
            </a:r>
            <a:endParaRPr lang="en-US">
              <a:solidFill>
                <a:srgbClr val="000000"/>
              </a:solidFill>
              <a:latin typeface="Aptos"/>
            </a:endParaRPr>
          </a:p>
          <a:p>
            <a:pPr marL="342900" indent="-342900">
              <a:buAutoNum type="arabicPeriod"/>
            </a:pPr>
            <a:r>
              <a:rPr lang="en-US" sz="1800">
                <a:solidFill>
                  <a:srgbClr val="041681"/>
                </a:solidFill>
                <a:latin typeface="Aptos"/>
              </a:rPr>
              <a:t>A statement as to whether or not the provider is, or is affiliated with, a religious, charitable or other nonprofit organization; the extent of the affiliation, if any, the extent to which the affiliate organization will be responsible for the financial and contract obligations of the provider, and the provision of the federal Internal Revenue Code, if any, under which the provider or affiliate is exempt from the payment of income tax.</a:t>
            </a:r>
            <a:endParaRPr lang="en-US">
              <a:solidFill>
                <a:srgbClr val="000000"/>
              </a:solidFill>
              <a:latin typeface="Aptos"/>
            </a:endParaRPr>
          </a:p>
          <a:p>
            <a:pPr>
              <a:buNone/>
            </a:pPr>
            <a:endParaRPr lang="en-US" sz="1100">
              <a:solidFill>
                <a:srgbClr val="333333"/>
              </a:solidFill>
              <a:latin typeface="Raleway"/>
            </a:endParaRPr>
          </a:p>
          <a:p>
            <a:pPr marL="0" indent="0">
              <a:lnSpc>
                <a:spcPct val="100000"/>
              </a:lnSpc>
              <a:buNone/>
            </a:pPr>
            <a:endParaRPr lang="en-US" sz="2400">
              <a:solidFill>
                <a:srgbClr val="041681"/>
              </a:solidFill>
            </a:endParaRPr>
          </a:p>
        </p:txBody>
      </p:sp>
      <p:pic>
        <p:nvPicPr>
          <p:cNvPr id="6" name="Picture 5">
            <a:extLst>
              <a:ext uri="{FF2B5EF4-FFF2-40B4-BE49-F238E27FC236}">
                <a16:creationId xmlns:a16="http://schemas.microsoft.com/office/drawing/2014/main" id="{226C3967-AFD2-BE7C-EA24-2B78C3D6DC0F}"/>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7" name="TextBox 6">
            <a:extLst>
              <a:ext uri="{FF2B5EF4-FFF2-40B4-BE49-F238E27FC236}">
                <a16:creationId xmlns:a16="http://schemas.microsoft.com/office/drawing/2014/main" id="{11ADFF2F-3EB6-A5AE-533B-1A261C7857A4}"/>
              </a:ext>
            </a:extLst>
          </p:cNvPr>
          <p:cNvSpPr txBox="1"/>
          <p:nvPr/>
        </p:nvSpPr>
        <p:spPr>
          <a:xfrm>
            <a:off x="9348819" y="6042280"/>
            <a:ext cx="2006145" cy="369332"/>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41681"/>
                </a:solidFill>
                <a:hlinkClick r:id="rId3">
                  <a:extLst>
                    <a:ext uri="{A12FA001-AC4F-418D-AE19-62706E023703}">
                      <ahyp:hlinkClr xmlns:ahyp="http://schemas.microsoft.com/office/drawing/2018/hyperlinkcolor" val="tx"/>
                    </a:ext>
                  </a:extLst>
                </a:hlinkClick>
              </a:rPr>
              <a:t>M.G.L. ch. 93 </a:t>
            </a:r>
            <a:r>
              <a:rPr lang="en-US">
                <a:solidFill>
                  <a:srgbClr val="041681"/>
                </a:solidFill>
                <a:ea typeface="+mn-lt"/>
                <a:cs typeface="+mn-lt"/>
                <a:hlinkClick r:id="rId3">
                  <a:extLst>
                    <a:ext uri="{A12FA001-AC4F-418D-AE19-62706E023703}">
                      <ahyp:hlinkClr xmlns:ahyp="http://schemas.microsoft.com/office/drawing/2018/hyperlinkcolor" val="tx"/>
                    </a:ext>
                  </a:extLst>
                </a:hlinkClick>
              </a:rPr>
              <a:t>§ 76</a:t>
            </a:r>
            <a:r>
              <a:rPr lang="en-US">
                <a:solidFill>
                  <a:srgbClr val="041681"/>
                </a:solidFill>
                <a:ea typeface="+mn-lt"/>
                <a:cs typeface="+mn-lt"/>
              </a:rPr>
              <a:t> </a:t>
            </a:r>
          </a:p>
        </p:txBody>
      </p:sp>
      <p:sp>
        <p:nvSpPr>
          <p:cNvPr id="5" name="Slide Number Placeholder 4">
            <a:extLst>
              <a:ext uri="{FF2B5EF4-FFF2-40B4-BE49-F238E27FC236}">
                <a16:creationId xmlns:a16="http://schemas.microsoft.com/office/drawing/2014/main" id="{1F4E44B3-BA6A-A5B2-DEB9-62130BF42D99}"/>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4139620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CAE4-7A7E-969C-EA0D-9A1CB313DCA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40016C8-B68B-4EF1-7638-3572DA0EE92B}"/>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D489F-628D-44A7-6261-D4387E436D85}"/>
              </a:ext>
            </a:extLst>
          </p:cNvPr>
          <p:cNvSpPr>
            <a:spLocks noGrp="1"/>
          </p:cNvSpPr>
          <p:nvPr>
            <p:ph type="title"/>
          </p:nvPr>
        </p:nvSpPr>
        <p:spPr>
          <a:xfrm>
            <a:off x="838200" y="220345"/>
            <a:ext cx="10515600" cy="1325563"/>
          </a:xfrm>
        </p:spPr>
        <p:txBody>
          <a:bodyPr/>
          <a:lstStyle/>
          <a:p>
            <a:r>
              <a:rPr lang="en-US" b="1">
                <a:solidFill>
                  <a:schemeClr val="bg1"/>
                </a:solidFill>
                <a:latin typeface="Aptos"/>
              </a:rPr>
              <a:t>Charge I - Findings</a:t>
            </a:r>
          </a:p>
        </p:txBody>
      </p:sp>
      <p:sp>
        <p:nvSpPr>
          <p:cNvPr id="3" name="Content Placeholder 2">
            <a:extLst>
              <a:ext uri="{FF2B5EF4-FFF2-40B4-BE49-F238E27FC236}">
                <a16:creationId xmlns:a16="http://schemas.microsoft.com/office/drawing/2014/main" id="{A229E132-BEA5-C285-4D79-B8CA87AC17ED}"/>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400">
                <a:solidFill>
                  <a:srgbClr val="041681"/>
                </a:solidFill>
              </a:rPr>
              <a:t>CCRCs are required to submit the following information in their disclosure to new residents:  </a:t>
            </a:r>
            <a:endParaRPr lang="en-US">
              <a:solidFill>
                <a:srgbClr val="000000"/>
              </a:solidFill>
              <a:latin typeface="Aptos"/>
            </a:endParaRPr>
          </a:p>
          <a:p>
            <a:pPr>
              <a:buNone/>
            </a:pPr>
            <a:r>
              <a:rPr lang="en-US" sz="1800">
                <a:solidFill>
                  <a:srgbClr val="041681"/>
                </a:solidFill>
                <a:latin typeface="Aptos"/>
              </a:rPr>
              <a:t>5. The location and description of the physical property or properties of the facility, existing or proposed; and to the extent proposed, the estimated completion date or dates, whether or not construction has begun and the contingencies subject to which construction may be deferred.</a:t>
            </a:r>
          </a:p>
          <a:p>
            <a:pPr>
              <a:buNone/>
            </a:pPr>
            <a:r>
              <a:rPr lang="en-US" sz="1800">
                <a:solidFill>
                  <a:srgbClr val="041681"/>
                </a:solidFill>
                <a:latin typeface="Aptos"/>
              </a:rPr>
              <a:t>6. Certified financial statements of the provider, including (a) a balance sheet as of the end of the most recent fiscal year and (b) income statements for the three most recent fiscal years of the provider or such shorter period of time as the provider shall have been in existence. If the provider's fiscal year ended more than ninety days prior to the date the application is filed, interim financial statements as of a date not more than ninety days prior to such filing shall be included, but need not be certified.</a:t>
            </a:r>
            <a:endParaRPr lang="en-US"/>
          </a:p>
          <a:p>
            <a:pPr>
              <a:buNone/>
            </a:pPr>
            <a:r>
              <a:rPr lang="en-US" sz="1800">
                <a:solidFill>
                  <a:srgbClr val="041681"/>
                </a:solidFill>
                <a:latin typeface="Aptos"/>
              </a:rPr>
              <a:t>7. If the operation of the facility has not yet commenced, a statement of the anticipated source and application of the funds used or to be used in the purchase or construction of the facility.</a:t>
            </a:r>
            <a:endParaRPr lang="en-US" sz="1800"/>
          </a:p>
          <a:p>
            <a:pPr marL="0" indent="0">
              <a:lnSpc>
                <a:spcPct val="100000"/>
              </a:lnSpc>
              <a:buNone/>
            </a:pPr>
            <a:endParaRPr lang="en-US" sz="2400">
              <a:solidFill>
                <a:srgbClr val="041681"/>
              </a:solidFill>
            </a:endParaRPr>
          </a:p>
        </p:txBody>
      </p:sp>
      <p:pic>
        <p:nvPicPr>
          <p:cNvPr id="6" name="Picture 5">
            <a:extLst>
              <a:ext uri="{FF2B5EF4-FFF2-40B4-BE49-F238E27FC236}">
                <a16:creationId xmlns:a16="http://schemas.microsoft.com/office/drawing/2014/main" id="{7722A68A-B287-B533-138D-22E6C900A49D}"/>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8" name="TextBox 7">
            <a:extLst>
              <a:ext uri="{FF2B5EF4-FFF2-40B4-BE49-F238E27FC236}">
                <a16:creationId xmlns:a16="http://schemas.microsoft.com/office/drawing/2014/main" id="{D0470017-DCB7-9015-098D-E428EB4B122E}"/>
              </a:ext>
            </a:extLst>
          </p:cNvPr>
          <p:cNvSpPr txBox="1"/>
          <p:nvPr/>
        </p:nvSpPr>
        <p:spPr>
          <a:xfrm>
            <a:off x="9348819" y="6130656"/>
            <a:ext cx="2006145" cy="369332"/>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41681"/>
                </a:solidFill>
                <a:hlinkClick r:id="rId3">
                  <a:extLst>
                    <a:ext uri="{A12FA001-AC4F-418D-AE19-62706E023703}">
                      <ahyp:hlinkClr xmlns:ahyp="http://schemas.microsoft.com/office/drawing/2018/hyperlinkcolor" val="tx"/>
                    </a:ext>
                  </a:extLst>
                </a:hlinkClick>
              </a:rPr>
              <a:t>M.G.L. ch. 93 </a:t>
            </a:r>
            <a:r>
              <a:rPr lang="en-US">
                <a:solidFill>
                  <a:srgbClr val="041681"/>
                </a:solidFill>
                <a:ea typeface="+mn-lt"/>
                <a:cs typeface="+mn-lt"/>
                <a:hlinkClick r:id="rId3">
                  <a:extLst>
                    <a:ext uri="{A12FA001-AC4F-418D-AE19-62706E023703}">
                      <ahyp:hlinkClr xmlns:ahyp="http://schemas.microsoft.com/office/drawing/2018/hyperlinkcolor" val="tx"/>
                    </a:ext>
                  </a:extLst>
                </a:hlinkClick>
              </a:rPr>
              <a:t>§ 76</a:t>
            </a:r>
            <a:r>
              <a:rPr lang="en-US">
                <a:solidFill>
                  <a:srgbClr val="041681"/>
                </a:solidFill>
                <a:ea typeface="+mn-lt"/>
                <a:cs typeface="+mn-lt"/>
              </a:rPr>
              <a:t> </a:t>
            </a:r>
          </a:p>
        </p:txBody>
      </p:sp>
      <p:sp>
        <p:nvSpPr>
          <p:cNvPr id="5" name="Slide Number Placeholder 4">
            <a:extLst>
              <a:ext uri="{FF2B5EF4-FFF2-40B4-BE49-F238E27FC236}">
                <a16:creationId xmlns:a16="http://schemas.microsoft.com/office/drawing/2014/main" id="{A0B82CF8-530D-DE62-358B-CFD034C45D11}"/>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419655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B3C6C-390A-DB56-1CF1-19272A7DB4DA}"/>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061AB-9380-A16F-9B50-DBFEEBF50906}"/>
              </a:ext>
            </a:extLst>
          </p:cNvPr>
          <p:cNvSpPr>
            <a:spLocks noGrp="1"/>
          </p:cNvSpPr>
          <p:nvPr>
            <p:ph type="title"/>
          </p:nvPr>
        </p:nvSpPr>
        <p:spPr>
          <a:xfrm>
            <a:off x="838200" y="220345"/>
            <a:ext cx="10515600" cy="1325563"/>
          </a:xfrm>
        </p:spPr>
        <p:txBody>
          <a:bodyPr/>
          <a:lstStyle/>
          <a:p>
            <a:r>
              <a:rPr lang="en-US" b="1">
                <a:solidFill>
                  <a:schemeClr val="bg1"/>
                </a:solidFill>
                <a:latin typeface="Aptos"/>
              </a:rPr>
              <a:t>Table of Contents</a:t>
            </a:r>
          </a:p>
        </p:txBody>
      </p:sp>
      <p:sp>
        <p:nvSpPr>
          <p:cNvPr id="3" name="Content Placeholder 2">
            <a:extLst>
              <a:ext uri="{FF2B5EF4-FFF2-40B4-BE49-F238E27FC236}">
                <a16:creationId xmlns:a16="http://schemas.microsoft.com/office/drawing/2014/main" id="{F12E61D5-8368-1113-C72C-CBEE4E4CC02B}"/>
              </a:ext>
            </a:extLst>
          </p:cNvPr>
          <p:cNvSpPr>
            <a:spLocks noGrp="1"/>
          </p:cNvSpPr>
          <p:nvPr>
            <p:ph idx="1"/>
          </p:nvPr>
        </p:nvSpPr>
        <p:spPr>
          <a:xfrm>
            <a:off x="825601" y="2610063"/>
            <a:ext cx="10515600" cy="2805874"/>
          </a:xfrm>
        </p:spPr>
        <p:txBody>
          <a:bodyPr vert="horz" lIns="91440" tIns="45720" rIns="91440" bIns="45720" rtlCol="0" anchor="t">
            <a:noAutofit/>
          </a:bodyPr>
          <a:lstStyle/>
          <a:p>
            <a:pPr marL="514350" indent="-514350">
              <a:lnSpc>
                <a:spcPct val="100000"/>
              </a:lnSpc>
              <a:buAutoNum type="arabicPeriod"/>
            </a:pPr>
            <a:r>
              <a:rPr lang="en-US" b="1">
                <a:solidFill>
                  <a:srgbClr val="041681"/>
                </a:solidFill>
              </a:rPr>
              <a:t>Commission Overview</a:t>
            </a:r>
          </a:p>
          <a:p>
            <a:pPr marL="514350" indent="-514350">
              <a:lnSpc>
                <a:spcPct val="100000"/>
              </a:lnSpc>
              <a:buAutoNum type="arabicPeriod"/>
            </a:pPr>
            <a:r>
              <a:rPr lang="en-US" b="1">
                <a:solidFill>
                  <a:srgbClr val="041681"/>
                </a:solidFill>
              </a:rPr>
              <a:t>Commission Members, Meetings, and Glossary of Terms</a:t>
            </a:r>
          </a:p>
          <a:p>
            <a:pPr marL="514350" indent="-514350">
              <a:lnSpc>
                <a:spcPct val="100000"/>
              </a:lnSpc>
              <a:buAutoNum type="arabicPeriod"/>
            </a:pPr>
            <a:r>
              <a:rPr lang="en-US" b="1">
                <a:solidFill>
                  <a:srgbClr val="041681"/>
                </a:solidFill>
              </a:rPr>
              <a:t>Commission's Findings by Charge</a:t>
            </a:r>
          </a:p>
          <a:p>
            <a:pPr marL="514350" indent="-514350">
              <a:lnSpc>
                <a:spcPct val="100000"/>
              </a:lnSpc>
              <a:buAutoNum type="arabicPeriod"/>
            </a:pPr>
            <a:r>
              <a:rPr lang="en-US" b="1">
                <a:solidFill>
                  <a:srgbClr val="041681"/>
                </a:solidFill>
              </a:rPr>
              <a:t>Commission's Recommendations </a:t>
            </a:r>
          </a:p>
          <a:p>
            <a:pPr marL="514350" indent="-514350">
              <a:lnSpc>
                <a:spcPct val="100000"/>
              </a:lnSpc>
              <a:buAutoNum type="arabicPeriod"/>
            </a:pPr>
            <a:r>
              <a:rPr lang="en-US" b="1">
                <a:solidFill>
                  <a:srgbClr val="041681"/>
                </a:solidFill>
              </a:rPr>
              <a:t>Letters from Advocates</a:t>
            </a:r>
          </a:p>
        </p:txBody>
      </p:sp>
      <p:pic>
        <p:nvPicPr>
          <p:cNvPr id="6" name="Picture 5">
            <a:extLst>
              <a:ext uri="{FF2B5EF4-FFF2-40B4-BE49-F238E27FC236}">
                <a16:creationId xmlns:a16="http://schemas.microsoft.com/office/drawing/2014/main" id="{FE879417-1BFA-59CC-409F-B8731CFDD9A2}"/>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04A84B44-142E-F35A-A26C-FDE5A98C6290}"/>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7347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CD6CFB9-A835-F557-637C-21A0B5997D5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E6C218-E00D-E35A-76CF-5A0830D0EDA1}"/>
              </a:ext>
            </a:extLst>
          </p:cNvPr>
          <p:cNvSpPr/>
          <p:nvPr/>
        </p:nvSpPr>
        <p:spPr>
          <a:xfrm>
            <a:off x="0" y="-7620"/>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F4E0C-9046-8D6F-28F8-12DB64C3B4B6}"/>
              </a:ext>
            </a:extLst>
          </p:cNvPr>
          <p:cNvSpPr>
            <a:spLocks noGrp="1"/>
          </p:cNvSpPr>
          <p:nvPr>
            <p:ph type="ctrTitle"/>
          </p:nvPr>
        </p:nvSpPr>
        <p:spPr>
          <a:xfrm>
            <a:off x="689187" y="2268538"/>
            <a:ext cx="10802302" cy="1625601"/>
          </a:xfrm>
        </p:spPr>
        <p:txBody>
          <a:bodyPr>
            <a:noAutofit/>
          </a:bodyPr>
          <a:lstStyle/>
          <a:p>
            <a:br>
              <a:rPr lang="en-US" sz="3000" b="1">
                <a:latin typeface="Aptos"/>
                <a:ea typeface="+mj-lt"/>
                <a:cs typeface="+mj-lt"/>
              </a:rPr>
            </a:br>
            <a:r>
              <a:rPr lang="en-US" sz="3000" b="1">
                <a:solidFill>
                  <a:schemeClr val="bg1"/>
                </a:solidFill>
                <a:latin typeface="Aptos"/>
                <a:ea typeface="+mj-lt"/>
                <a:cs typeface="+mj-lt"/>
              </a:rPr>
              <a:t>Charge II: The commission shall study and report on the financial viability of CCRCs</a:t>
            </a:r>
            <a:endParaRPr lang="en-US" sz="3000" b="1">
              <a:solidFill>
                <a:schemeClr val="bg1"/>
              </a:solidFill>
              <a:latin typeface="Aptos"/>
            </a:endParaRPr>
          </a:p>
        </p:txBody>
      </p:sp>
      <p:sp>
        <p:nvSpPr>
          <p:cNvPr id="3" name="Slide Number Placeholder 2">
            <a:extLst>
              <a:ext uri="{FF2B5EF4-FFF2-40B4-BE49-F238E27FC236}">
                <a16:creationId xmlns:a16="http://schemas.microsoft.com/office/drawing/2014/main" id="{B5EA8149-3C8D-DC5F-1FED-FDE7AFE80B97}"/>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3334322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5992-BE50-E56F-1AF3-7E5476AABCB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ADBB6FF-17D9-C159-0E62-384BF55EEB60}"/>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D8C6A-14FE-9244-09B5-C86D07BDA0E3}"/>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 – Findings</a:t>
            </a:r>
            <a:endParaRPr lang="en-US">
              <a:solidFill>
                <a:schemeClr val="bg1"/>
              </a:solidFill>
            </a:endParaRPr>
          </a:p>
        </p:txBody>
      </p:sp>
      <p:sp>
        <p:nvSpPr>
          <p:cNvPr id="3" name="Content Placeholder 2">
            <a:extLst>
              <a:ext uri="{FF2B5EF4-FFF2-40B4-BE49-F238E27FC236}">
                <a16:creationId xmlns:a16="http://schemas.microsoft.com/office/drawing/2014/main" id="{467106E0-2791-E250-FB01-690A7DDFDF53}"/>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endParaRPr lang="en-US" sz="2400">
              <a:solidFill>
                <a:srgbClr val="041681"/>
              </a:solidFill>
              <a:ea typeface="+mn-lt"/>
              <a:cs typeface="+mn-lt"/>
            </a:endParaRPr>
          </a:p>
          <a:p>
            <a:pPr marL="0" indent="0">
              <a:lnSpc>
                <a:spcPct val="100000"/>
              </a:lnSpc>
              <a:buNone/>
            </a:pPr>
            <a:endParaRPr lang="en-US" sz="2400">
              <a:solidFill>
                <a:srgbClr val="041681"/>
              </a:solidFill>
            </a:endParaRPr>
          </a:p>
        </p:txBody>
      </p:sp>
      <p:pic>
        <p:nvPicPr>
          <p:cNvPr id="6" name="Picture 5">
            <a:extLst>
              <a:ext uri="{FF2B5EF4-FFF2-40B4-BE49-F238E27FC236}">
                <a16:creationId xmlns:a16="http://schemas.microsoft.com/office/drawing/2014/main" id="{1C0D9CAC-C780-5B75-27EE-24CD420A49C1}"/>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TextBox 4">
            <a:extLst>
              <a:ext uri="{FF2B5EF4-FFF2-40B4-BE49-F238E27FC236}">
                <a16:creationId xmlns:a16="http://schemas.microsoft.com/office/drawing/2014/main" id="{B14A5A89-B1DA-68C8-ACD1-5AC28582DC54}"/>
              </a:ext>
            </a:extLst>
          </p:cNvPr>
          <p:cNvSpPr txBox="1"/>
          <p:nvPr/>
        </p:nvSpPr>
        <p:spPr>
          <a:xfrm>
            <a:off x="416983" y="2057400"/>
            <a:ext cx="11474450" cy="739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625"/>
              </a:lnSpc>
            </a:pPr>
            <a:r>
              <a:rPr lang="en-US" b="1">
                <a:solidFill>
                  <a:srgbClr val="041681"/>
                </a:solidFill>
                <a:cs typeface="Segoe UI"/>
              </a:rPr>
              <a:t>Given key metrics, the CCRC industry in Massachusetts is financially robust and in-demand, though it can be financially challenging for CCRCs with SNF units. </a:t>
            </a:r>
          </a:p>
        </p:txBody>
      </p:sp>
      <p:sp>
        <p:nvSpPr>
          <p:cNvPr id="9" name="Content Placeholder 2">
            <a:extLst>
              <a:ext uri="{FF2B5EF4-FFF2-40B4-BE49-F238E27FC236}">
                <a16:creationId xmlns:a16="http://schemas.microsoft.com/office/drawing/2014/main" id="{2377FA5C-97A0-3183-3033-53294A873667}"/>
              </a:ext>
            </a:extLst>
          </p:cNvPr>
          <p:cNvSpPr txBox="1">
            <a:spLocks/>
          </p:cNvSpPr>
          <p:nvPr/>
        </p:nvSpPr>
        <p:spPr>
          <a:xfrm>
            <a:off x="838200" y="2876761"/>
            <a:ext cx="4631267" cy="29437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a:solidFill>
                  <a:srgbClr val="041681"/>
                </a:solidFill>
                <a:ea typeface="+mn-lt"/>
                <a:cs typeface="+mn-lt"/>
              </a:rPr>
              <a:t>Occupancy rate:</a:t>
            </a:r>
          </a:p>
          <a:p>
            <a:pPr marL="342900" indent="-342900">
              <a:lnSpc>
                <a:spcPct val="100000"/>
              </a:lnSpc>
            </a:pPr>
            <a:r>
              <a:rPr lang="en-US" sz="1800">
                <a:solidFill>
                  <a:srgbClr val="041681"/>
                </a:solidFill>
                <a:ea typeface="+mn-lt"/>
                <a:cs typeface="+mn-lt"/>
              </a:rPr>
              <a:t>A high occupancy rate indicates financial strength and security. </a:t>
            </a:r>
          </a:p>
          <a:p>
            <a:pPr marL="342900" indent="-342900">
              <a:lnSpc>
                <a:spcPct val="100000"/>
              </a:lnSpc>
            </a:pPr>
            <a:r>
              <a:rPr lang="en-US" sz="1800">
                <a:solidFill>
                  <a:srgbClr val="041681"/>
                </a:solidFill>
                <a:ea typeface="+mn-lt"/>
                <a:cs typeface="+mn-lt"/>
              </a:rPr>
              <a:t>A high occupancy rate is considered to be between 92% and 96%.</a:t>
            </a:r>
          </a:p>
          <a:p>
            <a:pPr marL="342900" indent="-342900">
              <a:lnSpc>
                <a:spcPct val="100000"/>
              </a:lnSpc>
            </a:pPr>
            <a:r>
              <a:rPr lang="en-US" sz="1800">
                <a:solidFill>
                  <a:srgbClr val="041681"/>
                </a:solidFill>
                <a:ea typeface="+mn-lt"/>
                <a:cs typeface="+mn-lt"/>
              </a:rPr>
              <a:t>The financial industry, including lenders and investors, consider the occupancy rate of a CCRC to be the most important financial metric. </a:t>
            </a:r>
          </a:p>
          <a:p>
            <a:pPr marL="342900" indent="-342900">
              <a:lnSpc>
                <a:spcPct val="100000"/>
              </a:lnSpc>
            </a:pPr>
            <a:endParaRPr lang="en-US" sz="1800">
              <a:solidFill>
                <a:srgbClr val="041681"/>
              </a:solidFill>
              <a:ea typeface="+mn-lt"/>
              <a:cs typeface="+mn-lt"/>
            </a:endParaRPr>
          </a:p>
        </p:txBody>
      </p:sp>
      <p:sp>
        <p:nvSpPr>
          <p:cNvPr id="12" name="Content Placeholder 2">
            <a:extLst>
              <a:ext uri="{FF2B5EF4-FFF2-40B4-BE49-F238E27FC236}">
                <a16:creationId xmlns:a16="http://schemas.microsoft.com/office/drawing/2014/main" id="{2DCA12B8-B92D-639C-ACEA-08DB9ADC6DC2}"/>
              </a:ext>
            </a:extLst>
          </p:cNvPr>
          <p:cNvSpPr txBox="1">
            <a:spLocks/>
          </p:cNvSpPr>
          <p:nvPr/>
        </p:nvSpPr>
        <p:spPr>
          <a:xfrm>
            <a:off x="6722533" y="2845011"/>
            <a:ext cx="4853516" cy="30072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a:solidFill>
                  <a:srgbClr val="041681"/>
                </a:solidFill>
                <a:ea typeface="+mn-lt"/>
                <a:cs typeface="+mn-lt"/>
              </a:rPr>
              <a:t>Days of cash on hand:</a:t>
            </a:r>
          </a:p>
          <a:p>
            <a:pPr marL="285750" indent="-285750">
              <a:lnSpc>
                <a:spcPct val="100000"/>
              </a:lnSpc>
            </a:pPr>
            <a:r>
              <a:rPr lang="en-US" sz="1800">
                <a:solidFill>
                  <a:srgbClr val="041681"/>
                </a:solidFill>
                <a:ea typeface="+mn-lt"/>
                <a:cs typeface="+mn-lt"/>
              </a:rPr>
              <a:t>Days of cash on hand is a financial metric that indicates how long a company can cover its operating expenses using its available cash.  </a:t>
            </a:r>
          </a:p>
          <a:p>
            <a:pPr marL="285750" indent="-285750">
              <a:lnSpc>
                <a:spcPct val="100000"/>
              </a:lnSpc>
            </a:pPr>
            <a:r>
              <a:rPr lang="en-US" sz="1800">
                <a:solidFill>
                  <a:srgbClr val="041681"/>
                </a:solidFill>
                <a:ea typeface="+mn-lt"/>
                <a:cs typeface="+mn-lt"/>
              </a:rPr>
              <a:t>If a CCRC has 720 days of cash on hand, this indicates that it is a financially strong community, as they can operate for 720 days without taking in new money.</a:t>
            </a:r>
          </a:p>
          <a:p>
            <a:pPr marL="342900" indent="-342900">
              <a:lnSpc>
                <a:spcPct val="100000"/>
              </a:lnSpc>
            </a:pPr>
            <a:endParaRPr lang="en-US" sz="1800">
              <a:solidFill>
                <a:srgbClr val="041681"/>
              </a:solidFill>
              <a:ea typeface="+mn-lt"/>
              <a:cs typeface="+mn-lt"/>
            </a:endParaRPr>
          </a:p>
        </p:txBody>
      </p:sp>
      <p:sp>
        <p:nvSpPr>
          <p:cNvPr id="7" name="Slide Number Placeholder 6">
            <a:extLst>
              <a:ext uri="{FF2B5EF4-FFF2-40B4-BE49-F238E27FC236}">
                <a16:creationId xmlns:a16="http://schemas.microsoft.com/office/drawing/2014/main" id="{A798FD83-BD72-DC59-E3EA-46B79E284058}"/>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355491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BFBC-5F40-43E0-72BC-84ADB709EC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6A9C806-79B5-F4FA-2863-0A2802507961}"/>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9E8C0-2C72-D0ED-D2F7-2582E95F9143}"/>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 - Findings</a:t>
            </a:r>
            <a:endParaRPr lang="en-US">
              <a:solidFill>
                <a:schemeClr val="bg1"/>
              </a:solidFill>
            </a:endParaRPr>
          </a:p>
        </p:txBody>
      </p:sp>
      <p:sp>
        <p:nvSpPr>
          <p:cNvPr id="3" name="Content Placeholder 2">
            <a:extLst>
              <a:ext uri="{FF2B5EF4-FFF2-40B4-BE49-F238E27FC236}">
                <a16:creationId xmlns:a16="http://schemas.microsoft.com/office/drawing/2014/main" id="{D47613DB-A1D4-2EED-6AD6-DB4D568FC655}"/>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endParaRPr lang="en-US" sz="2400">
              <a:solidFill>
                <a:srgbClr val="041681"/>
              </a:solidFill>
              <a:ea typeface="+mn-lt"/>
              <a:cs typeface="+mn-lt"/>
            </a:endParaRPr>
          </a:p>
          <a:p>
            <a:pPr marL="0" indent="0">
              <a:lnSpc>
                <a:spcPct val="100000"/>
              </a:lnSpc>
              <a:buNone/>
            </a:pPr>
            <a:endParaRPr lang="en-US" sz="2400">
              <a:solidFill>
                <a:srgbClr val="041681"/>
              </a:solidFill>
            </a:endParaRPr>
          </a:p>
        </p:txBody>
      </p:sp>
      <p:pic>
        <p:nvPicPr>
          <p:cNvPr id="6" name="Picture 5">
            <a:extLst>
              <a:ext uri="{FF2B5EF4-FFF2-40B4-BE49-F238E27FC236}">
                <a16:creationId xmlns:a16="http://schemas.microsoft.com/office/drawing/2014/main" id="{198666CB-10AD-89E1-C1BC-22E128AF7D5D}"/>
              </a:ext>
            </a:extLst>
          </p:cNvPr>
          <p:cNvPicPr>
            <a:picLocks noChangeAspect="1"/>
          </p:cNvPicPr>
          <p:nvPr/>
        </p:nvPicPr>
        <p:blipFill>
          <a:blip r:embed="rId2"/>
          <a:stretch>
            <a:fillRect/>
          </a:stretch>
        </p:blipFill>
        <p:spPr>
          <a:xfrm>
            <a:off x="10662292" y="223291"/>
            <a:ext cx="1228725" cy="1255078"/>
          </a:xfrm>
          <a:prstGeom prst="rect">
            <a:avLst/>
          </a:prstGeom>
        </p:spPr>
      </p:pic>
      <p:pic>
        <p:nvPicPr>
          <p:cNvPr id="8" name="Picture 7">
            <a:extLst>
              <a:ext uri="{FF2B5EF4-FFF2-40B4-BE49-F238E27FC236}">
                <a16:creationId xmlns:a16="http://schemas.microsoft.com/office/drawing/2014/main" id="{41D68FE4-542C-FB17-0767-C766FD06E739}"/>
              </a:ext>
            </a:extLst>
          </p:cNvPr>
          <p:cNvPicPr>
            <a:picLocks noChangeAspect="1"/>
          </p:cNvPicPr>
          <p:nvPr/>
        </p:nvPicPr>
        <p:blipFill>
          <a:blip r:embed="rId3"/>
          <a:srcRect r="16976" b="-154"/>
          <a:stretch>
            <a:fillRect/>
          </a:stretch>
        </p:blipFill>
        <p:spPr>
          <a:xfrm>
            <a:off x="4984749" y="2212441"/>
            <a:ext cx="6616384" cy="4196385"/>
          </a:xfrm>
          <a:prstGeom prst="rect">
            <a:avLst/>
          </a:prstGeom>
        </p:spPr>
      </p:pic>
      <p:sp>
        <p:nvSpPr>
          <p:cNvPr id="10" name="TextBox 9">
            <a:extLst>
              <a:ext uri="{FF2B5EF4-FFF2-40B4-BE49-F238E27FC236}">
                <a16:creationId xmlns:a16="http://schemas.microsoft.com/office/drawing/2014/main" id="{AC468568-8C07-24D1-A746-7ED3E38CDCE2}"/>
              </a:ext>
            </a:extLst>
          </p:cNvPr>
          <p:cNvSpPr txBox="1"/>
          <p:nvPr/>
        </p:nvSpPr>
        <p:spPr>
          <a:xfrm>
            <a:off x="7523733" y="5928317"/>
            <a:ext cx="2730669" cy="584775"/>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41681"/>
                </a:solidFill>
              </a:rPr>
              <a:t>Graph from 6/2 presentation by Keith Robertson, Ziegler </a:t>
            </a:r>
            <a:endParaRPr lang="en-US"/>
          </a:p>
        </p:txBody>
      </p:sp>
      <p:sp>
        <p:nvSpPr>
          <p:cNvPr id="14" name="Content Placeholder 2">
            <a:extLst>
              <a:ext uri="{FF2B5EF4-FFF2-40B4-BE49-F238E27FC236}">
                <a16:creationId xmlns:a16="http://schemas.microsoft.com/office/drawing/2014/main" id="{4F404FE2-6166-7CAA-A0A7-0F849EB6A028}"/>
              </a:ext>
            </a:extLst>
          </p:cNvPr>
          <p:cNvSpPr txBox="1">
            <a:spLocks/>
          </p:cNvSpPr>
          <p:nvPr/>
        </p:nvSpPr>
        <p:spPr>
          <a:xfrm>
            <a:off x="838200" y="2220595"/>
            <a:ext cx="3710517" cy="4192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a:solidFill>
                  <a:srgbClr val="041681"/>
                </a:solidFill>
                <a:ea typeface="+mn-lt"/>
                <a:cs typeface="+mn-lt"/>
              </a:rPr>
              <a:t>Occupancy Rates</a:t>
            </a:r>
          </a:p>
          <a:p>
            <a:pPr marL="0" indent="0">
              <a:lnSpc>
                <a:spcPct val="100000"/>
              </a:lnSpc>
              <a:buNone/>
            </a:pPr>
            <a:r>
              <a:rPr lang="en-US" sz="2200">
                <a:solidFill>
                  <a:srgbClr val="041681"/>
                </a:solidFill>
                <a:ea typeface="+mn-lt"/>
                <a:cs typeface="+mn-lt"/>
              </a:rPr>
              <a:t>The Greater Boston market is one of the most highly occupied markets in the United States. </a:t>
            </a:r>
            <a:endParaRPr lang="en-US"/>
          </a:p>
          <a:p>
            <a:pPr marL="0" indent="0">
              <a:lnSpc>
                <a:spcPct val="100000"/>
              </a:lnSpc>
              <a:buNone/>
            </a:pPr>
            <a:r>
              <a:rPr lang="en-US" sz="2200">
                <a:solidFill>
                  <a:srgbClr val="041681"/>
                </a:solidFill>
                <a:ea typeface="+mn-lt"/>
                <a:cs typeface="+mn-lt"/>
              </a:rPr>
              <a:t>This graph indicates that supply hasn't kept up with demand. Most CCRCs have long waitlists, and there is a need to build more communities. </a:t>
            </a:r>
          </a:p>
          <a:p>
            <a:pPr marL="342900" indent="-342900">
              <a:lnSpc>
                <a:spcPct val="100000"/>
              </a:lnSpc>
            </a:pPr>
            <a:endParaRPr lang="en-US" sz="1800">
              <a:solidFill>
                <a:srgbClr val="041681"/>
              </a:solidFill>
              <a:ea typeface="+mn-lt"/>
              <a:cs typeface="+mn-lt"/>
            </a:endParaRPr>
          </a:p>
        </p:txBody>
      </p:sp>
      <p:sp>
        <p:nvSpPr>
          <p:cNvPr id="5" name="Slide Number Placeholder 4">
            <a:extLst>
              <a:ext uri="{FF2B5EF4-FFF2-40B4-BE49-F238E27FC236}">
                <a16:creationId xmlns:a16="http://schemas.microsoft.com/office/drawing/2014/main" id="{97CA8DA8-ACBD-12B0-0B6A-14CDCBDDECE2}"/>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384840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AC0A-BE11-0FC0-3F17-CEE285E45D3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D8D8801-7D61-BB32-824F-9D6E8F18D52C}"/>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DD138-DAD2-06D2-B7A6-3379045ABA3D}"/>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 - Findings</a:t>
            </a:r>
            <a:endParaRPr lang="en-US">
              <a:solidFill>
                <a:schemeClr val="bg1"/>
              </a:solidFill>
            </a:endParaRPr>
          </a:p>
        </p:txBody>
      </p:sp>
      <p:sp>
        <p:nvSpPr>
          <p:cNvPr id="3" name="Content Placeholder 2">
            <a:extLst>
              <a:ext uri="{FF2B5EF4-FFF2-40B4-BE49-F238E27FC236}">
                <a16:creationId xmlns:a16="http://schemas.microsoft.com/office/drawing/2014/main" id="{9265AE07-5B44-CD7A-EE31-B4260DA769A1}"/>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endParaRPr lang="en-US" sz="2400">
              <a:solidFill>
                <a:srgbClr val="041681"/>
              </a:solidFill>
              <a:ea typeface="+mn-lt"/>
              <a:cs typeface="+mn-lt"/>
            </a:endParaRPr>
          </a:p>
          <a:p>
            <a:pPr marL="0" indent="0">
              <a:lnSpc>
                <a:spcPct val="100000"/>
              </a:lnSpc>
              <a:buNone/>
            </a:pPr>
            <a:endParaRPr lang="en-US" sz="2400">
              <a:solidFill>
                <a:srgbClr val="041681"/>
              </a:solidFill>
            </a:endParaRPr>
          </a:p>
        </p:txBody>
      </p:sp>
      <p:pic>
        <p:nvPicPr>
          <p:cNvPr id="6" name="Picture 5">
            <a:extLst>
              <a:ext uri="{FF2B5EF4-FFF2-40B4-BE49-F238E27FC236}">
                <a16:creationId xmlns:a16="http://schemas.microsoft.com/office/drawing/2014/main" id="{8C0C92BD-93AE-EA21-75FF-C9BA90FAA150}"/>
              </a:ext>
            </a:extLst>
          </p:cNvPr>
          <p:cNvPicPr>
            <a:picLocks noChangeAspect="1"/>
          </p:cNvPicPr>
          <p:nvPr/>
        </p:nvPicPr>
        <p:blipFill>
          <a:blip r:embed="rId2"/>
          <a:stretch>
            <a:fillRect/>
          </a:stretch>
        </p:blipFill>
        <p:spPr>
          <a:xfrm>
            <a:off x="10662292" y="223291"/>
            <a:ext cx="1228725" cy="1255078"/>
          </a:xfrm>
          <a:prstGeom prst="rect">
            <a:avLst/>
          </a:prstGeom>
        </p:spPr>
      </p:pic>
      <p:pic>
        <p:nvPicPr>
          <p:cNvPr id="5" name="Picture 4">
            <a:extLst>
              <a:ext uri="{FF2B5EF4-FFF2-40B4-BE49-F238E27FC236}">
                <a16:creationId xmlns:a16="http://schemas.microsoft.com/office/drawing/2014/main" id="{07AC7827-04A9-A159-DD1D-E8D43B40AC13}"/>
              </a:ext>
            </a:extLst>
          </p:cNvPr>
          <p:cNvPicPr>
            <a:picLocks noChangeAspect="1"/>
          </p:cNvPicPr>
          <p:nvPr/>
        </p:nvPicPr>
        <p:blipFill>
          <a:blip r:embed="rId3"/>
          <a:srcRect l="2089" t="1632" r="4700" b="2564"/>
          <a:stretch>
            <a:fillRect/>
          </a:stretch>
        </p:blipFill>
        <p:spPr>
          <a:xfrm>
            <a:off x="4913400" y="1968501"/>
            <a:ext cx="6979200" cy="4000501"/>
          </a:xfrm>
          <a:prstGeom prst="rect">
            <a:avLst/>
          </a:prstGeom>
        </p:spPr>
      </p:pic>
      <p:sp>
        <p:nvSpPr>
          <p:cNvPr id="8" name="TextBox 7">
            <a:extLst>
              <a:ext uri="{FF2B5EF4-FFF2-40B4-BE49-F238E27FC236}">
                <a16:creationId xmlns:a16="http://schemas.microsoft.com/office/drawing/2014/main" id="{409C58A2-F19C-5955-F8CD-2EC960B85EAE}"/>
              </a:ext>
            </a:extLst>
          </p:cNvPr>
          <p:cNvSpPr txBox="1"/>
          <p:nvPr/>
        </p:nvSpPr>
        <p:spPr>
          <a:xfrm>
            <a:off x="7248566" y="6118817"/>
            <a:ext cx="2730669" cy="584775"/>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41681"/>
                </a:solidFill>
              </a:rPr>
              <a:t>Table from 6/2 presentation by Keith Robertson, Ziegler </a:t>
            </a:r>
            <a:endParaRPr lang="en-US"/>
          </a:p>
        </p:txBody>
      </p:sp>
      <p:sp>
        <p:nvSpPr>
          <p:cNvPr id="10" name="Content Placeholder 2">
            <a:extLst>
              <a:ext uri="{FF2B5EF4-FFF2-40B4-BE49-F238E27FC236}">
                <a16:creationId xmlns:a16="http://schemas.microsoft.com/office/drawing/2014/main" id="{34238AEF-DFD4-12E9-BAD3-AD8CF1222F63}"/>
              </a:ext>
            </a:extLst>
          </p:cNvPr>
          <p:cNvSpPr txBox="1">
            <a:spLocks/>
          </p:cNvSpPr>
          <p:nvPr/>
        </p:nvSpPr>
        <p:spPr>
          <a:xfrm>
            <a:off x="605367" y="1966595"/>
            <a:ext cx="4144433" cy="45206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a:solidFill>
                  <a:srgbClr val="041681"/>
                </a:solidFill>
                <a:ea typeface="+mn-lt"/>
                <a:cs typeface="+mn-lt"/>
              </a:rPr>
              <a:t>Days of Cash on Hand</a:t>
            </a:r>
          </a:p>
          <a:p>
            <a:pPr marL="0" indent="0">
              <a:lnSpc>
                <a:spcPct val="100000"/>
              </a:lnSpc>
              <a:buNone/>
            </a:pPr>
            <a:r>
              <a:rPr lang="en-US" sz="1800">
                <a:solidFill>
                  <a:srgbClr val="041681"/>
                </a:solidFill>
                <a:ea typeface="+mn-lt"/>
                <a:cs typeface="+mn-lt"/>
              </a:rPr>
              <a:t>The table to the right includes several financial ratios that can be used to determine a CCRC's financial standing. </a:t>
            </a:r>
            <a:endParaRPr lang="en-US" sz="1800">
              <a:solidFill>
                <a:srgbClr val="041681"/>
              </a:solidFill>
            </a:endParaRPr>
          </a:p>
          <a:p>
            <a:pPr marL="0" indent="0">
              <a:lnSpc>
                <a:spcPct val="100000"/>
              </a:lnSpc>
              <a:buNone/>
            </a:pPr>
            <a:endParaRPr lang="en-US" sz="1800">
              <a:solidFill>
                <a:srgbClr val="041681"/>
              </a:solidFill>
              <a:ea typeface="+mn-lt"/>
              <a:cs typeface="+mn-lt"/>
            </a:endParaRPr>
          </a:p>
          <a:p>
            <a:pPr marL="0" indent="0">
              <a:lnSpc>
                <a:spcPct val="100000"/>
              </a:lnSpc>
              <a:buNone/>
            </a:pPr>
            <a:r>
              <a:rPr lang="en-US" sz="1800">
                <a:solidFill>
                  <a:srgbClr val="041681"/>
                </a:solidFill>
                <a:ea typeface="+mn-lt"/>
                <a:cs typeface="+mn-lt"/>
              </a:rPr>
              <a:t>For a single-site CCRC:</a:t>
            </a:r>
          </a:p>
          <a:p>
            <a:pPr marL="285750" indent="-285750">
              <a:lnSpc>
                <a:spcPct val="100000"/>
              </a:lnSpc>
            </a:pPr>
            <a:r>
              <a:rPr lang="en-US" sz="1800">
                <a:solidFill>
                  <a:srgbClr val="041681"/>
                </a:solidFill>
                <a:ea typeface="+mn-lt"/>
                <a:cs typeface="+mn-lt"/>
              </a:rPr>
              <a:t>The 25th percentile has 266 days of cash on hand.</a:t>
            </a:r>
          </a:p>
          <a:p>
            <a:pPr marL="285750" indent="-285750">
              <a:lnSpc>
                <a:spcPct val="100000"/>
              </a:lnSpc>
            </a:pPr>
            <a:r>
              <a:rPr lang="en-US" sz="1800">
                <a:solidFill>
                  <a:srgbClr val="041681"/>
                </a:solidFill>
                <a:ea typeface="+mn-lt"/>
                <a:cs typeface="+mn-lt"/>
              </a:rPr>
              <a:t>The 50th percentile has 419 days of cash on hand.</a:t>
            </a:r>
          </a:p>
          <a:p>
            <a:pPr marL="285750" indent="-285750">
              <a:lnSpc>
                <a:spcPct val="100000"/>
              </a:lnSpc>
            </a:pPr>
            <a:r>
              <a:rPr lang="en-US" sz="1800">
                <a:solidFill>
                  <a:srgbClr val="041681"/>
                </a:solidFill>
                <a:ea typeface="+mn-lt"/>
                <a:cs typeface="+mn-lt"/>
              </a:rPr>
              <a:t>The 75th percentile has 720 days of days of cash on hand.</a:t>
            </a:r>
          </a:p>
          <a:p>
            <a:pPr marL="342900" indent="-342900">
              <a:lnSpc>
                <a:spcPct val="100000"/>
              </a:lnSpc>
            </a:pPr>
            <a:endParaRPr lang="en-US" sz="1800">
              <a:solidFill>
                <a:srgbClr val="041681"/>
              </a:solidFill>
              <a:ea typeface="+mn-lt"/>
              <a:cs typeface="+mn-lt"/>
            </a:endParaRPr>
          </a:p>
        </p:txBody>
      </p:sp>
      <p:sp>
        <p:nvSpPr>
          <p:cNvPr id="7" name="Slide Number Placeholder 6">
            <a:extLst>
              <a:ext uri="{FF2B5EF4-FFF2-40B4-BE49-F238E27FC236}">
                <a16:creationId xmlns:a16="http://schemas.microsoft.com/office/drawing/2014/main" id="{08F384D2-BFA9-2774-C3EE-BAF31B5AF2D7}"/>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25083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07273-AC4D-3EF0-2CB5-6A4C0AD10B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B95FBA-4E32-B50C-8857-B2E6C9BB2DD3}"/>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B36D0-D096-194E-0AD7-FE9341627B6E}"/>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 - Findings</a:t>
            </a:r>
            <a:endParaRPr lang="en-US">
              <a:solidFill>
                <a:schemeClr val="bg1"/>
              </a:solidFill>
            </a:endParaRPr>
          </a:p>
        </p:txBody>
      </p:sp>
      <p:sp>
        <p:nvSpPr>
          <p:cNvPr id="3" name="Content Placeholder 2">
            <a:extLst>
              <a:ext uri="{FF2B5EF4-FFF2-40B4-BE49-F238E27FC236}">
                <a16:creationId xmlns:a16="http://schemas.microsoft.com/office/drawing/2014/main" id="{69777F9B-33FE-1C6C-A3FA-6BCC9CE2514A}"/>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endParaRPr lang="en-US" sz="2400">
              <a:solidFill>
                <a:srgbClr val="041681"/>
              </a:solidFill>
              <a:ea typeface="+mn-lt"/>
              <a:cs typeface="+mn-lt"/>
            </a:endParaRPr>
          </a:p>
          <a:p>
            <a:pPr marL="0" indent="0">
              <a:lnSpc>
                <a:spcPct val="100000"/>
              </a:lnSpc>
              <a:buNone/>
            </a:pPr>
            <a:endParaRPr lang="en-US" sz="2400">
              <a:solidFill>
                <a:srgbClr val="041681"/>
              </a:solidFill>
            </a:endParaRPr>
          </a:p>
        </p:txBody>
      </p:sp>
      <p:pic>
        <p:nvPicPr>
          <p:cNvPr id="6" name="Picture 5">
            <a:extLst>
              <a:ext uri="{FF2B5EF4-FFF2-40B4-BE49-F238E27FC236}">
                <a16:creationId xmlns:a16="http://schemas.microsoft.com/office/drawing/2014/main" id="{4933F9AD-AC36-F83C-41CC-260D6715EDA4}"/>
              </a:ext>
            </a:extLst>
          </p:cNvPr>
          <p:cNvPicPr>
            <a:picLocks noChangeAspect="1"/>
          </p:cNvPicPr>
          <p:nvPr/>
        </p:nvPicPr>
        <p:blipFill>
          <a:blip r:embed="rId2"/>
          <a:stretch>
            <a:fillRect/>
          </a:stretch>
        </p:blipFill>
        <p:spPr>
          <a:xfrm>
            <a:off x="10662292" y="223291"/>
            <a:ext cx="1228725" cy="1255078"/>
          </a:xfrm>
          <a:prstGeom prst="rect">
            <a:avLst/>
          </a:prstGeom>
        </p:spPr>
      </p:pic>
      <p:pic>
        <p:nvPicPr>
          <p:cNvPr id="5" name="Picture 4">
            <a:extLst>
              <a:ext uri="{FF2B5EF4-FFF2-40B4-BE49-F238E27FC236}">
                <a16:creationId xmlns:a16="http://schemas.microsoft.com/office/drawing/2014/main" id="{B1664489-92F0-EE9F-A227-1BA54D9C0474}"/>
              </a:ext>
            </a:extLst>
          </p:cNvPr>
          <p:cNvPicPr>
            <a:picLocks noChangeAspect="1"/>
          </p:cNvPicPr>
          <p:nvPr/>
        </p:nvPicPr>
        <p:blipFill>
          <a:blip r:embed="rId3"/>
          <a:srcRect l="2089" t="1632" r="4700" b="2564"/>
          <a:stretch>
            <a:fillRect/>
          </a:stretch>
        </p:blipFill>
        <p:spPr>
          <a:xfrm>
            <a:off x="4913400" y="1968501"/>
            <a:ext cx="6979200" cy="4000501"/>
          </a:xfrm>
          <a:prstGeom prst="rect">
            <a:avLst/>
          </a:prstGeom>
        </p:spPr>
      </p:pic>
      <p:sp>
        <p:nvSpPr>
          <p:cNvPr id="8" name="TextBox 7">
            <a:extLst>
              <a:ext uri="{FF2B5EF4-FFF2-40B4-BE49-F238E27FC236}">
                <a16:creationId xmlns:a16="http://schemas.microsoft.com/office/drawing/2014/main" id="{357CAB32-CB49-74E2-A943-15336E0F2FEF}"/>
              </a:ext>
            </a:extLst>
          </p:cNvPr>
          <p:cNvSpPr txBox="1"/>
          <p:nvPr/>
        </p:nvSpPr>
        <p:spPr>
          <a:xfrm>
            <a:off x="7248566" y="6118817"/>
            <a:ext cx="2730669" cy="584775"/>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41681"/>
                </a:solidFill>
              </a:rPr>
              <a:t>Table from 6/2 presentation by Keith Robertson, Ziegler </a:t>
            </a:r>
            <a:endParaRPr lang="en-US"/>
          </a:p>
        </p:txBody>
      </p:sp>
      <p:sp>
        <p:nvSpPr>
          <p:cNvPr id="10" name="Content Placeholder 2">
            <a:extLst>
              <a:ext uri="{FF2B5EF4-FFF2-40B4-BE49-F238E27FC236}">
                <a16:creationId xmlns:a16="http://schemas.microsoft.com/office/drawing/2014/main" id="{225DD0E1-D462-04FC-7DE1-A9D641D8F7E1}"/>
              </a:ext>
            </a:extLst>
          </p:cNvPr>
          <p:cNvSpPr txBox="1">
            <a:spLocks/>
          </p:cNvSpPr>
          <p:nvPr/>
        </p:nvSpPr>
        <p:spPr>
          <a:xfrm>
            <a:off x="605367" y="1966595"/>
            <a:ext cx="4144433" cy="45206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a:solidFill>
                  <a:srgbClr val="041681"/>
                </a:solidFill>
                <a:ea typeface="+mn-lt"/>
                <a:cs typeface="+mn-lt"/>
              </a:rPr>
              <a:t>Days of Cash on Hand</a:t>
            </a:r>
          </a:p>
          <a:p>
            <a:pPr marL="0" indent="0">
              <a:lnSpc>
                <a:spcPct val="100000"/>
              </a:lnSpc>
              <a:buNone/>
            </a:pPr>
            <a:r>
              <a:rPr lang="en-US" sz="1800">
                <a:solidFill>
                  <a:srgbClr val="041681"/>
                </a:solidFill>
                <a:ea typeface="+mn-lt"/>
                <a:cs typeface="+mn-lt"/>
              </a:rPr>
              <a:t>The table to the right includes several financial ratios that can be used to determine a CCRC's financial standing. </a:t>
            </a:r>
            <a:endParaRPr lang="en-US" sz="1800">
              <a:solidFill>
                <a:srgbClr val="041681"/>
              </a:solidFill>
            </a:endParaRPr>
          </a:p>
          <a:p>
            <a:pPr marL="0" indent="0">
              <a:lnSpc>
                <a:spcPct val="100000"/>
              </a:lnSpc>
              <a:buNone/>
            </a:pPr>
            <a:endParaRPr lang="en-US" sz="1800">
              <a:solidFill>
                <a:srgbClr val="041681"/>
              </a:solidFill>
              <a:ea typeface="+mn-lt"/>
              <a:cs typeface="+mn-lt"/>
            </a:endParaRPr>
          </a:p>
          <a:p>
            <a:pPr marL="0" indent="0">
              <a:lnSpc>
                <a:spcPct val="100000"/>
              </a:lnSpc>
              <a:buNone/>
            </a:pPr>
            <a:r>
              <a:rPr lang="en-US" sz="1800">
                <a:solidFill>
                  <a:srgbClr val="041681"/>
                </a:solidFill>
                <a:ea typeface="+mn-lt"/>
                <a:cs typeface="+mn-lt"/>
              </a:rPr>
              <a:t>For a multi-site CCRC:</a:t>
            </a:r>
          </a:p>
          <a:p>
            <a:pPr marL="285750" indent="-285750">
              <a:lnSpc>
                <a:spcPct val="100000"/>
              </a:lnSpc>
            </a:pPr>
            <a:r>
              <a:rPr lang="en-US" sz="1800">
                <a:solidFill>
                  <a:srgbClr val="041681"/>
                </a:solidFill>
                <a:ea typeface="+mn-lt"/>
                <a:cs typeface="+mn-lt"/>
              </a:rPr>
              <a:t>The 25th percentile has 166 days of cash on hand.</a:t>
            </a:r>
          </a:p>
          <a:p>
            <a:pPr marL="285750" indent="-285750">
              <a:lnSpc>
                <a:spcPct val="100000"/>
              </a:lnSpc>
            </a:pPr>
            <a:r>
              <a:rPr lang="en-US" sz="1800">
                <a:solidFill>
                  <a:srgbClr val="041681"/>
                </a:solidFill>
                <a:ea typeface="+mn-lt"/>
                <a:cs typeface="+mn-lt"/>
              </a:rPr>
              <a:t>The 50th percentile has 308 days of cash on hand.</a:t>
            </a:r>
          </a:p>
          <a:p>
            <a:pPr marL="285750" indent="-285750">
              <a:lnSpc>
                <a:spcPct val="100000"/>
              </a:lnSpc>
            </a:pPr>
            <a:r>
              <a:rPr lang="en-US" sz="1800">
                <a:solidFill>
                  <a:srgbClr val="041681"/>
                </a:solidFill>
                <a:ea typeface="+mn-lt"/>
                <a:cs typeface="+mn-lt"/>
              </a:rPr>
              <a:t>The 75th percentile has 439  days of cash on hand.</a:t>
            </a:r>
          </a:p>
          <a:p>
            <a:pPr marL="342900" indent="-342900">
              <a:lnSpc>
                <a:spcPct val="100000"/>
              </a:lnSpc>
            </a:pPr>
            <a:endParaRPr lang="en-US" sz="1800">
              <a:solidFill>
                <a:srgbClr val="041681"/>
              </a:solidFill>
              <a:ea typeface="+mn-lt"/>
              <a:cs typeface="+mn-lt"/>
            </a:endParaRPr>
          </a:p>
        </p:txBody>
      </p:sp>
      <p:sp>
        <p:nvSpPr>
          <p:cNvPr id="7" name="Slide Number Placeholder 6">
            <a:extLst>
              <a:ext uri="{FF2B5EF4-FFF2-40B4-BE49-F238E27FC236}">
                <a16:creationId xmlns:a16="http://schemas.microsoft.com/office/drawing/2014/main" id="{EBE99CA3-C515-FE88-033A-7F9A62104BB5}"/>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521845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FC39A-0EB8-2124-FD49-A2D8917773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044CAE4-60F7-ED89-00E3-3C32C0FADD44}"/>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D726A-68EF-FF07-34D1-DEDB2F5BDEE0}"/>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 - Findings</a:t>
            </a:r>
            <a:endParaRPr lang="en-US">
              <a:solidFill>
                <a:schemeClr val="bg1"/>
              </a:solidFill>
            </a:endParaRPr>
          </a:p>
        </p:txBody>
      </p:sp>
      <p:sp>
        <p:nvSpPr>
          <p:cNvPr id="3" name="Content Placeholder 2">
            <a:extLst>
              <a:ext uri="{FF2B5EF4-FFF2-40B4-BE49-F238E27FC236}">
                <a16:creationId xmlns:a16="http://schemas.microsoft.com/office/drawing/2014/main" id="{0EC66A10-193E-8FEC-E130-55A497A3C081}"/>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endParaRPr lang="en-US" sz="2400">
              <a:solidFill>
                <a:srgbClr val="041681"/>
              </a:solidFill>
              <a:ea typeface="+mn-lt"/>
              <a:cs typeface="+mn-lt"/>
            </a:endParaRPr>
          </a:p>
          <a:p>
            <a:pPr marL="0" indent="0">
              <a:lnSpc>
                <a:spcPct val="100000"/>
              </a:lnSpc>
              <a:buNone/>
            </a:pPr>
            <a:endParaRPr lang="en-US" sz="2400">
              <a:solidFill>
                <a:srgbClr val="041681"/>
              </a:solidFill>
            </a:endParaRPr>
          </a:p>
        </p:txBody>
      </p:sp>
      <p:pic>
        <p:nvPicPr>
          <p:cNvPr id="6" name="Picture 5">
            <a:extLst>
              <a:ext uri="{FF2B5EF4-FFF2-40B4-BE49-F238E27FC236}">
                <a16:creationId xmlns:a16="http://schemas.microsoft.com/office/drawing/2014/main" id="{7CEED0C7-8F02-F61A-2AF6-944C32CEE9E0}"/>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7" name="Slide Number Placeholder 6">
            <a:extLst>
              <a:ext uri="{FF2B5EF4-FFF2-40B4-BE49-F238E27FC236}">
                <a16:creationId xmlns:a16="http://schemas.microsoft.com/office/drawing/2014/main" id="{2A0FF398-0AB6-670C-66DF-559596E38F99}"/>
              </a:ext>
            </a:extLst>
          </p:cNvPr>
          <p:cNvSpPr>
            <a:spLocks noGrp="1"/>
          </p:cNvSpPr>
          <p:nvPr>
            <p:ph type="sldNum" sz="quarter" idx="12"/>
          </p:nvPr>
        </p:nvSpPr>
        <p:spPr/>
        <p:txBody>
          <a:bodyPr/>
          <a:lstStyle/>
          <a:p>
            <a:fld id="{330EA680-D336-4FF7-8B7A-9848BB0A1C32}" type="slidenum">
              <a:rPr lang="en-US" smtClean="0"/>
              <a:t>25</a:t>
            </a:fld>
            <a:endParaRPr lang="en-US"/>
          </a:p>
        </p:txBody>
      </p:sp>
      <p:sp>
        <p:nvSpPr>
          <p:cNvPr id="13" name="Content Placeholder 2">
            <a:extLst>
              <a:ext uri="{FF2B5EF4-FFF2-40B4-BE49-F238E27FC236}">
                <a16:creationId xmlns:a16="http://schemas.microsoft.com/office/drawing/2014/main" id="{57C9475B-0DBF-DC78-1498-82FE397EE30B}"/>
              </a:ext>
            </a:extLst>
          </p:cNvPr>
          <p:cNvSpPr txBox="1">
            <a:spLocks/>
          </p:cNvSpPr>
          <p:nvPr/>
        </p:nvSpPr>
        <p:spPr>
          <a:xfrm>
            <a:off x="704851" y="1978236"/>
            <a:ext cx="10926233" cy="45682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a:solidFill>
                  <a:srgbClr val="041681"/>
                </a:solidFill>
                <a:ea typeface="+mn-lt"/>
                <a:cs typeface="+mn-lt"/>
              </a:rPr>
              <a:t>CCRCs with a SNF Unit</a:t>
            </a:r>
          </a:p>
          <a:p>
            <a:pPr marL="0" indent="0">
              <a:lnSpc>
                <a:spcPct val="100000"/>
              </a:lnSpc>
              <a:buNone/>
            </a:pPr>
            <a:endParaRPr lang="en-US" sz="2400">
              <a:solidFill>
                <a:srgbClr val="041681"/>
              </a:solidFill>
              <a:ea typeface="+mn-lt"/>
              <a:cs typeface="+mn-lt"/>
            </a:endParaRPr>
          </a:p>
          <a:p>
            <a:pPr marL="0" indent="0">
              <a:lnSpc>
                <a:spcPct val="100000"/>
              </a:lnSpc>
              <a:buNone/>
            </a:pPr>
            <a:r>
              <a:rPr lang="en-US" sz="2200">
                <a:solidFill>
                  <a:srgbClr val="041681"/>
                </a:solidFill>
                <a:ea typeface="+mn-lt"/>
                <a:cs typeface="+mn-lt"/>
              </a:rPr>
              <a:t>CHIA collects financial data about SNFs, including SNF units within CCRCs. </a:t>
            </a:r>
            <a:r>
              <a:rPr lang="en-US" sz="2200">
                <a:solidFill>
                  <a:srgbClr val="041681"/>
                </a:solidFill>
                <a:latin typeface="Aptos"/>
                <a:ea typeface="Calibri"/>
                <a:cs typeface="Calibri"/>
              </a:rPr>
              <a:t>The data comes from nursing home cost reports that MassHealth uses for rate renewal processes. </a:t>
            </a:r>
          </a:p>
          <a:p>
            <a:pPr marL="0" indent="0">
              <a:lnSpc>
                <a:spcPct val="100000"/>
              </a:lnSpc>
              <a:buNone/>
            </a:pPr>
            <a:endParaRPr lang="en-US" sz="2200">
              <a:solidFill>
                <a:srgbClr val="041681"/>
              </a:solidFill>
              <a:latin typeface="Aptos"/>
              <a:ea typeface="Calibri"/>
              <a:cs typeface="Calibri"/>
            </a:endParaRPr>
          </a:p>
          <a:p>
            <a:pPr marL="0" indent="0">
              <a:lnSpc>
                <a:spcPct val="100000"/>
              </a:lnSpc>
              <a:buNone/>
            </a:pPr>
            <a:r>
              <a:rPr lang="en-US" sz="2200">
                <a:solidFill>
                  <a:srgbClr val="041681"/>
                </a:solidFill>
                <a:latin typeface="Aptos"/>
                <a:ea typeface="Calibri"/>
                <a:cs typeface="Calibri"/>
              </a:rPr>
              <a:t>In 2022, 11 SNF units within CCRCs were operating with a negative profit margin. In 2023, the number decreased to 8 SNF units. </a:t>
            </a:r>
          </a:p>
          <a:p>
            <a:pPr marL="0" indent="0">
              <a:lnSpc>
                <a:spcPct val="100000"/>
              </a:lnSpc>
              <a:buNone/>
            </a:pPr>
            <a:endParaRPr lang="en-US" sz="2200">
              <a:solidFill>
                <a:srgbClr val="041681"/>
              </a:solidFill>
              <a:latin typeface="Aptos"/>
              <a:ea typeface="Calibri"/>
              <a:cs typeface="Calibri"/>
            </a:endParaRPr>
          </a:p>
          <a:p>
            <a:pPr marL="0" indent="0">
              <a:lnSpc>
                <a:spcPct val="100000"/>
              </a:lnSpc>
              <a:buNone/>
            </a:pPr>
            <a:r>
              <a:rPr lang="en-US" sz="2200">
                <a:solidFill>
                  <a:srgbClr val="041681"/>
                </a:solidFill>
                <a:latin typeface="Aptos"/>
                <a:ea typeface="Calibri"/>
                <a:cs typeface="Calibri"/>
              </a:rPr>
              <a:t>This suggests that it may be more financially challenging for CCRCs with SNF units to operate and speaks to the high cost of operating a SNF.</a:t>
            </a:r>
          </a:p>
          <a:p>
            <a:pPr marL="0" indent="0">
              <a:lnSpc>
                <a:spcPct val="100000"/>
              </a:lnSpc>
              <a:buNone/>
            </a:pPr>
            <a:endParaRPr lang="en-US" sz="2200">
              <a:solidFill>
                <a:srgbClr val="041681"/>
              </a:solidFill>
              <a:latin typeface="Aptos"/>
              <a:ea typeface="Calibri"/>
              <a:cs typeface="Calibri"/>
            </a:endParaRPr>
          </a:p>
        </p:txBody>
      </p:sp>
    </p:spTree>
    <p:extLst>
      <p:ext uri="{BB962C8B-B14F-4D97-AF65-F5344CB8AC3E}">
        <p14:creationId xmlns:p14="http://schemas.microsoft.com/office/powerpoint/2010/main" val="131837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D69A-D326-5A19-5F6F-29211277766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67E7AE2-09EB-8B01-1BC5-BEF4C9C3002C}"/>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4E6C1-05EC-770A-4EA3-605E7863238B}"/>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 - Findings</a:t>
            </a:r>
            <a:endParaRPr lang="en-US">
              <a:solidFill>
                <a:schemeClr val="bg1"/>
              </a:solidFill>
            </a:endParaRPr>
          </a:p>
        </p:txBody>
      </p:sp>
      <p:sp>
        <p:nvSpPr>
          <p:cNvPr id="3" name="Content Placeholder 2">
            <a:extLst>
              <a:ext uri="{FF2B5EF4-FFF2-40B4-BE49-F238E27FC236}">
                <a16:creationId xmlns:a16="http://schemas.microsoft.com/office/drawing/2014/main" id="{E6BC543E-0269-53F9-083F-8DD89C1F6A32}"/>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endParaRPr lang="en-US" sz="2400">
              <a:solidFill>
                <a:srgbClr val="041681"/>
              </a:solidFill>
              <a:ea typeface="+mn-lt"/>
              <a:cs typeface="+mn-lt"/>
            </a:endParaRPr>
          </a:p>
          <a:p>
            <a:pPr marL="0" indent="0">
              <a:lnSpc>
                <a:spcPct val="100000"/>
              </a:lnSpc>
              <a:buNone/>
            </a:pPr>
            <a:endParaRPr lang="en-US" sz="2400">
              <a:solidFill>
                <a:srgbClr val="041681"/>
              </a:solidFill>
            </a:endParaRPr>
          </a:p>
        </p:txBody>
      </p:sp>
      <p:pic>
        <p:nvPicPr>
          <p:cNvPr id="6" name="Picture 5">
            <a:extLst>
              <a:ext uri="{FF2B5EF4-FFF2-40B4-BE49-F238E27FC236}">
                <a16:creationId xmlns:a16="http://schemas.microsoft.com/office/drawing/2014/main" id="{F267370D-B4A9-5A2B-914C-988920E9A5DE}"/>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8" name="TextBox 7">
            <a:extLst>
              <a:ext uri="{FF2B5EF4-FFF2-40B4-BE49-F238E27FC236}">
                <a16:creationId xmlns:a16="http://schemas.microsoft.com/office/drawing/2014/main" id="{C6EA073D-394D-60FF-3379-62E81E9AC17B}"/>
              </a:ext>
            </a:extLst>
          </p:cNvPr>
          <p:cNvSpPr txBox="1"/>
          <p:nvPr/>
        </p:nvSpPr>
        <p:spPr>
          <a:xfrm>
            <a:off x="4006892" y="6359060"/>
            <a:ext cx="4182702" cy="276999"/>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41681"/>
                </a:solidFill>
              </a:rPr>
              <a:t>Table from </a:t>
            </a:r>
            <a:r>
              <a:rPr lang="en-US" sz="1200">
                <a:solidFill>
                  <a:srgbClr val="041681"/>
                </a:solidFill>
                <a:hlinkClick r:id="rId3"/>
              </a:rPr>
              <a:t>CHIA</a:t>
            </a:r>
            <a:r>
              <a:rPr lang="en-US" sz="1200">
                <a:solidFill>
                  <a:srgbClr val="041681"/>
                </a:solidFill>
              </a:rPr>
              <a:t>: CCRCS with a SNF unit in Massachusetts</a:t>
            </a:r>
          </a:p>
        </p:txBody>
      </p:sp>
      <p:sp>
        <p:nvSpPr>
          <p:cNvPr id="7" name="Slide Number Placeholder 6">
            <a:extLst>
              <a:ext uri="{FF2B5EF4-FFF2-40B4-BE49-F238E27FC236}">
                <a16:creationId xmlns:a16="http://schemas.microsoft.com/office/drawing/2014/main" id="{408CF52F-F6D4-F885-0C7A-F5448B7AE858}"/>
              </a:ext>
            </a:extLst>
          </p:cNvPr>
          <p:cNvSpPr>
            <a:spLocks noGrp="1"/>
          </p:cNvSpPr>
          <p:nvPr>
            <p:ph type="sldNum" sz="quarter" idx="12"/>
          </p:nvPr>
        </p:nvSpPr>
        <p:spPr/>
        <p:txBody>
          <a:bodyPr/>
          <a:lstStyle/>
          <a:p>
            <a:fld id="{330EA680-D336-4FF7-8B7A-9848BB0A1C32}" type="slidenum">
              <a:rPr lang="en-US" smtClean="0"/>
              <a:t>26</a:t>
            </a:fld>
            <a:endParaRPr lang="en-US"/>
          </a:p>
        </p:txBody>
      </p:sp>
      <p:pic>
        <p:nvPicPr>
          <p:cNvPr id="15" name="Picture 14">
            <a:extLst>
              <a:ext uri="{FF2B5EF4-FFF2-40B4-BE49-F238E27FC236}">
                <a16:creationId xmlns:a16="http://schemas.microsoft.com/office/drawing/2014/main" id="{211B0B93-0B83-97AF-7AFE-0FD03118CB6E}"/>
              </a:ext>
            </a:extLst>
          </p:cNvPr>
          <p:cNvPicPr>
            <a:picLocks noChangeAspect="1"/>
          </p:cNvPicPr>
          <p:nvPr/>
        </p:nvPicPr>
        <p:blipFill>
          <a:blip r:embed="rId4"/>
          <a:stretch>
            <a:fillRect/>
          </a:stretch>
        </p:blipFill>
        <p:spPr>
          <a:xfrm>
            <a:off x="352425" y="1787653"/>
            <a:ext cx="11487150" cy="4359020"/>
          </a:xfrm>
          <a:prstGeom prst="rect">
            <a:avLst/>
          </a:prstGeom>
        </p:spPr>
      </p:pic>
    </p:spTree>
    <p:extLst>
      <p:ext uri="{BB962C8B-B14F-4D97-AF65-F5344CB8AC3E}">
        <p14:creationId xmlns:p14="http://schemas.microsoft.com/office/powerpoint/2010/main" val="348702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4B2A097-4A89-C0BD-5422-06FAC26D8E9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7C9E782-4F24-C400-D869-541FE0194299}"/>
              </a:ext>
            </a:extLst>
          </p:cNvPr>
          <p:cNvSpPr/>
          <p:nvPr/>
        </p:nvSpPr>
        <p:spPr>
          <a:xfrm>
            <a:off x="0" y="-7620"/>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772E1-1E7C-60FF-75F2-FA03987E2A6C}"/>
              </a:ext>
            </a:extLst>
          </p:cNvPr>
          <p:cNvSpPr>
            <a:spLocks noGrp="1"/>
          </p:cNvSpPr>
          <p:nvPr>
            <p:ph type="ctrTitle"/>
          </p:nvPr>
        </p:nvSpPr>
        <p:spPr>
          <a:xfrm>
            <a:off x="689187" y="2353204"/>
            <a:ext cx="10802302" cy="1625601"/>
          </a:xfrm>
        </p:spPr>
        <p:txBody>
          <a:bodyPr>
            <a:noAutofit/>
          </a:bodyPr>
          <a:lstStyle/>
          <a:p>
            <a:br>
              <a:rPr lang="en-US" sz="3000" b="1">
                <a:latin typeface="Aptos"/>
                <a:ea typeface="+mj-lt"/>
                <a:cs typeface="+mj-lt"/>
              </a:rPr>
            </a:br>
            <a:r>
              <a:rPr lang="en-US" sz="3000" b="1">
                <a:solidFill>
                  <a:schemeClr val="bg1"/>
                </a:solidFill>
                <a:latin typeface="Aptos"/>
                <a:ea typeface="+mj-lt"/>
                <a:cs typeface="+mj-lt"/>
              </a:rPr>
              <a:t>Charge III: The commission shall study and report on the payment and return of entrance fees at CCRCs</a:t>
            </a:r>
            <a:endParaRPr lang="en-US" sz="3000" b="1">
              <a:solidFill>
                <a:schemeClr val="bg1"/>
              </a:solidFill>
              <a:latin typeface="Aptos"/>
            </a:endParaRPr>
          </a:p>
        </p:txBody>
      </p:sp>
      <p:sp>
        <p:nvSpPr>
          <p:cNvPr id="3" name="Slide Number Placeholder 2">
            <a:extLst>
              <a:ext uri="{FF2B5EF4-FFF2-40B4-BE49-F238E27FC236}">
                <a16:creationId xmlns:a16="http://schemas.microsoft.com/office/drawing/2014/main" id="{0DB5075E-CA56-B781-9AE4-60F1495613A1}"/>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2240265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2A9AB-5306-CAF8-042B-DA684FF56DF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3F5D37-1C6E-51A1-B173-9390637F1855}"/>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6BE4B-8BEA-7149-23B1-965042257BCD}"/>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III - Findings</a:t>
            </a:r>
            <a:endParaRPr lang="en-US">
              <a:solidFill>
                <a:schemeClr val="bg1"/>
              </a:solidFill>
            </a:endParaRPr>
          </a:p>
        </p:txBody>
      </p:sp>
      <p:sp>
        <p:nvSpPr>
          <p:cNvPr id="3" name="Content Placeholder 2">
            <a:extLst>
              <a:ext uri="{FF2B5EF4-FFF2-40B4-BE49-F238E27FC236}">
                <a16:creationId xmlns:a16="http://schemas.microsoft.com/office/drawing/2014/main" id="{61A3DF1C-D3F0-BEAC-28C9-B4C7D0C625A9}"/>
              </a:ext>
            </a:extLst>
          </p:cNvPr>
          <p:cNvSpPr>
            <a:spLocks noGrp="1"/>
          </p:cNvSpPr>
          <p:nvPr>
            <p:ph idx="1"/>
          </p:nvPr>
        </p:nvSpPr>
        <p:spPr>
          <a:xfrm>
            <a:off x="838200" y="3331844"/>
            <a:ext cx="10515600" cy="1144590"/>
          </a:xfrm>
        </p:spPr>
        <p:txBody>
          <a:bodyPr vert="horz" lIns="91440" tIns="45720" rIns="91440" bIns="45720" rtlCol="0" anchor="t">
            <a:noAutofit/>
          </a:bodyPr>
          <a:lstStyle/>
          <a:p>
            <a:pPr marL="0" indent="0">
              <a:lnSpc>
                <a:spcPct val="100000"/>
              </a:lnSpc>
              <a:buNone/>
            </a:pPr>
            <a:r>
              <a:rPr lang="en-US" sz="2200" b="1">
                <a:solidFill>
                  <a:srgbClr val="041681"/>
                </a:solidFill>
              </a:rPr>
              <a:t>CCRC entrance fees are an important aspect that allow communities to invest in capital and manage debt. Many residents and families feel that there needs to be more transparency and a deadline to when entrance fees are refunded. </a:t>
            </a:r>
            <a:endParaRPr lang="en-US" sz="2200">
              <a:solidFill>
                <a:srgbClr val="041681"/>
              </a:solidFill>
            </a:endParaRPr>
          </a:p>
          <a:p>
            <a:pPr marL="0" indent="0">
              <a:lnSpc>
                <a:spcPct val="100000"/>
              </a:lnSpc>
              <a:buNone/>
            </a:pPr>
            <a:endParaRPr lang="en-US" sz="2200">
              <a:solidFill>
                <a:srgbClr val="041681"/>
              </a:solidFill>
            </a:endParaRPr>
          </a:p>
        </p:txBody>
      </p:sp>
      <p:pic>
        <p:nvPicPr>
          <p:cNvPr id="6" name="Picture 5">
            <a:extLst>
              <a:ext uri="{FF2B5EF4-FFF2-40B4-BE49-F238E27FC236}">
                <a16:creationId xmlns:a16="http://schemas.microsoft.com/office/drawing/2014/main" id="{980B9781-34B1-FC91-EBA4-84D661376F7D}"/>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5E9041B1-5E12-6CAA-EDAD-19F3B3CB0BA8}"/>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3999310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5E408-AFF5-A814-3F3B-8FA169A925E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1714C1E-F35D-1FFA-D6AF-0DCCD4DC199D}"/>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44A99-DB69-C5AC-7747-250257BD90C5}"/>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III - Findings</a:t>
            </a:r>
            <a:endParaRPr lang="en-US">
              <a:solidFill>
                <a:schemeClr val="bg1"/>
              </a:solidFill>
            </a:endParaRPr>
          </a:p>
        </p:txBody>
      </p:sp>
      <p:sp>
        <p:nvSpPr>
          <p:cNvPr id="3" name="Content Placeholder 2">
            <a:extLst>
              <a:ext uri="{FF2B5EF4-FFF2-40B4-BE49-F238E27FC236}">
                <a16:creationId xmlns:a16="http://schemas.microsoft.com/office/drawing/2014/main" id="{EDE24197-3805-E043-B8D3-71BA28433DE7}"/>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200">
                <a:solidFill>
                  <a:srgbClr val="041681"/>
                </a:solidFill>
              </a:rPr>
              <a:t>CCRCs require entrance fees for all residents. The amount of the entrance fee can depend on the contract type signed by the resident. </a:t>
            </a:r>
          </a:p>
          <a:p>
            <a:pPr marL="0" indent="0">
              <a:lnSpc>
                <a:spcPct val="100000"/>
              </a:lnSpc>
              <a:buNone/>
            </a:pPr>
            <a:endParaRPr lang="en-US" sz="2200">
              <a:solidFill>
                <a:srgbClr val="041681"/>
              </a:solidFill>
            </a:endParaRPr>
          </a:p>
        </p:txBody>
      </p:sp>
      <p:pic>
        <p:nvPicPr>
          <p:cNvPr id="6" name="Picture 5">
            <a:extLst>
              <a:ext uri="{FF2B5EF4-FFF2-40B4-BE49-F238E27FC236}">
                <a16:creationId xmlns:a16="http://schemas.microsoft.com/office/drawing/2014/main" id="{46C69BF4-99D9-FE76-5D68-1691FE7714C5}"/>
              </a:ext>
            </a:extLst>
          </p:cNvPr>
          <p:cNvPicPr>
            <a:picLocks noChangeAspect="1"/>
          </p:cNvPicPr>
          <p:nvPr/>
        </p:nvPicPr>
        <p:blipFill>
          <a:blip r:embed="rId2"/>
          <a:stretch>
            <a:fillRect/>
          </a:stretch>
        </p:blipFill>
        <p:spPr>
          <a:xfrm>
            <a:off x="10662292" y="223291"/>
            <a:ext cx="1228725" cy="1255078"/>
          </a:xfrm>
          <a:prstGeom prst="rect">
            <a:avLst/>
          </a:prstGeom>
        </p:spPr>
      </p:pic>
      <p:graphicFrame>
        <p:nvGraphicFramePr>
          <p:cNvPr id="7" name="Table 6">
            <a:extLst>
              <a:ext uri="{FF2B5EF4-FFF2-40B4-BE49-F238E27FC236}">
                <a16:creationId xmlns:a16="http://schemas.microsoft.com/office/drawing/2014/main" id="{F0F85756-09B5-F9F5-A687-9D26F00D1FC0}"/>
              </a:ext>
            </a:extLst>
          </p:cNvPr>
          <p:cNvGraphicFramePr>
            <a:graphicFrameLocks noGrp="1"/>
          </p:cNvGraphicFramePr>
          <p:nvPr>
            <p:extLst>
              <p:ext uri="{D42A27DB-BD31-4B8C-83A1-F6EECF244321}">
                <p14:modId xmlns:p14="http://schemas.microsoft.com/office/powerpoint/2010/main" val="3902380511"/>
              </p:ext>
            </p:extLst>
          </p:nvPr>
        </p:nvGraphicFramePr>
        <p:xfrm>
          <a:off x="984250" y="3016250"/>
          <a:ext cx="10295960" cy="3564890"/>
        </p:xfrm>
        <a:graphic>
          <a:graphicData uri="http://schemas.openxmlformats.org/drawingml/2006/table">
            <a:tbl>
              <a:tblPr firstRow="1" bandRow="1">
                <a:tableStyleId>{BC89EF96-8CEA-46FF-86C4-4CE0E7609802}</a:tableStyleId>
              </a:tblPr>
              <a:tblGrid>
                <a:gridCol w="2573990">
                  <a:extLst>
                    <a:ext uri="{9D8B030D-6E8A-4147-A177-3AD203B41FA5}">
                      <a16:colId xmlns:a16="http://schemas.microsoft.com/office/drawing/2014/main" val="432943628"/>
                    </a:ext>
                  </a:extLst>
                </a:gridCol>
                <a:gridCol w="2573990">
                  <a:extLst>
                    <a:ext uri="{9D8B030D-6E8A-4147-A177-3AD203B41FA5}">
                      <a16:colId xmlns:a16="http://schemas.microsoft.com/office/drawing/2014/main" val="3975010599"/>
                    </a:ext>
                  </a:extLst>
                </a:gridCol>
                <a:gridCol w="2573990">
                  <a:extLst>
                    <a:ext uri="{9D8B030D-6E8A-4147-A177-3AD203B41FA5}">
                      <a16:colId xmlns:a16="http://schemas.microsoft.com/office/drawing/2014/main" val="1334287625"/>
                    </a:ext>
                  </a:extLst>
                </a:gridCol>
                <a:gridCol w="2573990">
                  <a:extLst>
                    <a:ext uri="{9D8B030D-6E8A-4147-A177-3AD203B41FA5}">
                      <a16:colId xmlns:a16="http://schemas.microsoft.com/office/drawing/2014/main" val="3907192535"/>
                    </a:ext>
                  </a:extLst>
                </a:gridCol>
              </a:tblGrid>
              <a:tr h="730250">
                <a:tc>
                  <a:txBody>
                    <a:bodyPr/>
                    <a:lstStyle/>
                    <a:p>
                      <a:endParaRPr lang="en-US"/>
                    </a:p>
                  </a:txBody>
                  <a:tcPr/>
                </a:tc>
                <a:tc>
                  <a:txBody>
                    <a:bodyPr/>
                    <a:lstStyle/>
                    <a:p>
                      <a:r>
                        <a:rPr lang="en-US"/>
                        <a:t>Type A: Life Care Contract</a:t>
                      </a:r>
                    </a:p>
                  </a:txBody>
                  <a:tcPr/>
                </a:tc>
                <a:tc>
                  <a:txBody>
                    <a:bodyPr/>
                    <a:lstStyle/>
                    <a:p>
                      <a:r>
                        <a:rPr lang="en-US"/>
                        <a:t>Type B: Modified Contract</a:t>
                      </a:r>
                    </a:p>
                  </a:txBody>
                  <a:tcPr/>
                </a:tc>
                <a:tc>
                  <a:txBody>
                    <a:bodyPr/>
                    <a:lstStyle/>
                    <a:p>
                      <a:r>
                        <a:rPr lang="en-US"/>
                        <a:t>Type C: Fee for Service Contract</a:t>
                      </a:r>
                    </a:p>
                  </a:txBody>
                  <a:tcPr/>
                </a:tc>
                <a:extLst>
                  <a:ext uri="{0D108BD9-81ED-4DB2-BD59-A6C34878D82A}">
                    <a16:rowId xmlns:a16="http://schemas.microsoft.com/office/drawing/2014/main" val="2288796781"/>
                  </a:ext>
                </a:extLst>
              </a:tr>
              <a:tr h="370840">
                <a:tc>
                  <a:txBody>
                    <a:bodyPr/>
                    <a:lstStyle/>
                    <a:p>
                      <a:r>
                        <a:rPr lang="en-US"/>
                        <a:t>Entrance Fee</a:t>
                      </a:r>
                    </a:p>
                  </a:txBody>
                  <a:tcPr/>
                </a:tc>
                <a:tc>
                  <a:txBody>
                    <a:bodyPr/>
                    <a:lstStyle/>
                    <a:p>
                      <a:pPr lvl="0">
                        <a:buNone/>
                      </a:pPr>
                      <a:r>
                        <a:rPr lang="en-US" sz="1400" b="0" i="0" u="none" strike="noStrike" noProof="0">
                          <a:solidFill>
                            <a:srgbClr val="000000"/>
                          </a:solidFill>
                          <a:latin typeface="Aptos"/>
                        </a:rPr>
                        <a:t>Higher entrance fees: 0%/50%/90% </a:t>
                      </a:r>
                      <a:endParaRPr lang="en-US"/>
                    </a:p>
                    <a:p>
                      <a:pPr lvl="0">
                        <a:buNone/>
                      </a:pPr>
                      <a:r>
                        <a:rPr lang="en-US" sz="1400" b="0" i="0" u="none" strike="noStrike" noProof="0">
                          <a:solidFill>
                            <a:srgbClr val="000000"/>
                          </a:solidFill>
                          <a:latin typeface="Aptos"/>
                        </a:rPr>
                        <a:t>refunds common</a:t>
                      </a:r>
                    </a:p>
                  </a:txBody>
                  <a:tcPr/>
                </a:tc>
                <a:tc>
                  <a:txBody>
                    <a:bodyPr/>
                    <a:lstStyle/>
                    <a:p>
                      <a:pPr lvl="0">
                        <a:buNone/>
                      </a:pPr>
                      <a:r>
                        <a:rPr lang="en-US" sz="1400" b="0" i="0" u="none" strike="noStrike" noProof="0">
                          <a:solidFill>
                            <a:srgbClr val="000000"/>
                          </a:solidFill>
                          <a:latin typeface="Aptos"/>
                        </a:rPr>
                        <a:t>Lower entrance fee:</a:t>
                      </a:r>
                    </a:p>
                    <a:p>
                      <a:pPr lvl="0">
                        <a:buNone/>
                      </a:pPr>
                      <a:r>
                        <a:rPr lang="en-US" sz="1300" b="0" i="0" u="none" strike="noStrike" noProof="0">
                          <a:solidFill>
                            <a:srgbClr val="000000"/>
                          </a:solidFill>
                          <a:latin typeface="Aptos"/>
                        </a:rPr>
                        <a:t>0%/50%/90% </a:t>
                      </a:r>
                      <a:endParaRPr lang="en-US"/>
                    </a:p>
                    <a:p>
                      <a:pPr lvl="0">
                        <a:buNone/>
                      </a:pPr>
                      <a:r>
                        <a:rPr lang="en-US" sz="1300" b="0" i="0" u="none" strike="noStrike" noProof="0">
                          <a:solidFill>
                            <a:srgbClr val="000000"/>
                          </a:solidFill>
                          <a:latin typeface="Aptos"/>
                        </a:rPr>
                        <a:t>refunds common</a:t>
                      </a:r>
                      <a:endParaRPr lang="en-US"/>
                    </a:p>
                  </a:txBody>
                  <a:tcPr/>
                </a:tc>
                <a:tc>
                  <a:txBody>
                    <a:bodyPr/>
                    <a:lstStyle/>
                    <a:p>
                      <a:pPr lvl="0">
                        <a:buNone/>
                      </a:pPr>
                      <a:r>
                        <a:rPr lang="en-US" sz="1400" b="0" i="0" u="none" strike="noStrike" noProof="0">
                          <a:solidFill>
                            <a:srgbClr val="000000"/>
                          </a:solidFill>
                          <a:latin typeface="Aptos"/>
                        </a:rPr>
                        <a:t>Lowest entrance fee: </a:t>
                      </a:r>
                      <a:r>
                        <a:rPr lang="en-US" sz="1300" b="0" i="0" u="none" strike="noStrike" noProof="0">
                          <a:solidFill>
                            <a:srgbClr val="000000"/>
                          </a:solidFill>
                          <a:latin typeface="Aptos"/>
                        </a:rPr>
                        <a:t>0%/50%/90% refunds common</a:t>
                      </a:r>
                      <a:endParaRPr lang="en-US"/>
                    </a:p>
                  </a:txBody>
                  <a:tcPr/>
                </a:tc>
                <a:extLst>
                  <a:ext uri="{0D108BD9-81ED-4DB2-BD59-A6C34878D82A}">
                    <a16:rowId xmlns:a16="http://schemas.microsoft.com/office/drawing/2014/main" val="4134236252"/>
                  </a:ext>
                </a:extLst>
              </a:tr>
              <a:tr h="370840">
                <a:tc>
                  <a:txBody>
                    <a:bodyPr/>
                    <a:lstStyle/>
                    <a:p>
                      <a:r>
                        <a:rPr lang="en-US"/>
                        <a:t>Monthly Fee</a:t>
                      </a:r>
                    </a:p>
                  </a:txBody>
                  <a:tcPr/>
                </a:tc>
                <a:tc>
                  <a:txBody>
                    <a:bodyPr/>
                    <a:lstStyle/>
                    <a:p>
                      <a:pPr lvl="0">
                        <a:buNone/>
                      </a:pPr>
                      <a:r>
                        <a:rPr lang="en-US" sz="1400" b="0" i="0" u="none" strike="noStrike" noProof="0">
                          <a:solidFill>
                            <a:srgbClr val="000000"/>
                          </a:solidFill>
                          <a:latin typeface="Aptos"/>
                        </a:rPr>
                        <a:t>Lower monthly fees, may be fixed </a:t>
                      </a:r>
                      <a:endParaRPr lang="en-US"/>
                    </a:p>
                  </a:txBody>
                  <a:tcPr/>
                </a:tc>
                <a:tc>
                  <a:txBody>
                    <a:bodyPr/>
                    <a:lstStyle/>
                    <a:p>
                      <a:pPr lvl="0">
                        <a:buNone/>
                      </a:pPr>
                      <a:r>
                        <a:rPr lang="en-US" sz="1400" b="0" i="0" u="none" strike="noStrike" noProof="0">
                          <a:solidFill>
                            <a:srgbClr val="000000"/>
                          </a:solidFill>
                          <a:latin typeface="Aptos"/>
                        </a:rPr>
                        <a:t>Varies depending on the facility but tends to be higher monthly fees </a:t>
                      </a:r>
                      <a:endParaRPr lang="en-US"/>
                    </a:p>
                  </a:txBody>
                  <a:tcPr/>
                </a:tc>
                <a:tc>
                  <a:txBody>
                    <a:bodyPr/>
                    <a:lstStyle/>
                    <a:p>
                      <a:pPr lvl="0">
                        <a:buNone/>
                      </a:pPr>
                      <a:r>
                        <a:rPr lang="en-US" sz="1400" b="0" i="0" u="none" strike="noStrike" noProof="0">
                          <a:solidFill>
                            <a:srgbClr val="000000"/>
                          </a:solidFill>
                          <a:latin typeface="Aptos"/>
                        </a:rPr>
                        <a:t>Higher monthly fees</a:t>
                      </a:r>
                      <a:endParaRPr lang="en-US"/>
                    </a:p>
                  </a:txBody>
                  <a:tcPr/>
                </a:tc>
                <a:extLst>
                  <a:ext uri="{0D108BD9-81ED-4DB2-BD59-A6C34878D82A}">
                    <a16:rowId xmlns:a16="http://schemas.microsoft.com/office/drawing/2014/main" val="3391098090"/>
                  </a:ext>
                </a:extLst>
              </a:tr>
              <a:tr h="645583">
                <a:tc>
                  <a:txBody>
                    <a:bodyPr/>
                    <a:lstStyle/>
                    <a:p>
                      <a:r>
                        <a:rPr lang="en-US"/>
                        <a:t>Health care services</a:t>
                      </a:r>
                    </a:p>
                  </a:txBody>
                  <a:tcPr/>
                </a:tc>
                <a:tc>
                  <a:txBody>
                    <a:bodyPr/>
                    <a:lstStyle/>
                    <a:p>
                      <a:pPr lvl="0">
                        <a:buNone/>
                      </a:pPr>
                      <a:r>
                        <a:rPr lang="en-US" sz="1400" b="0" i="0" u="none" strike="noStrike" noProof="0">
                          <a:solidFill>
                            <a:srgbClr val="000000"/>
                          </a:solidFill>
                          <a:latin typeface="Aptos"/>
                        </a:rPr>
                        <a:t>Unlimited, short-term or long-term</a:t>
                      </a:r>
                      <a:endParaRPr lang="en-US"/>
                    </a:p>
                  </a:txBody>
                  <a:tcPr/>
                </a:tc>
                <a:tc>
                  <a:txBody>
                    <a:bodyPr/>
                    <a:lstStyle/>
                    <a:p>
                      <a:pPr lvl="0" algn="l">
                        <a:lnSpc>
                          <a:spcPct val="100000"/>
                        </a:lnSpc>
                        <a:spcBef>
                          <a:spcPts val="0"/>
                        </a:spcBef>
                        <a:spcAft>
                          <a:spcPts val="0"/>
                        </a:spcAft>
                        <a:buNone/>
                      </a:pPr>
                      <a:r>
                        <a:rPr lang="en-US" sz="1400" b="0" i="0" u="none" strike="noStrike" noProof="0">
                          <a:solidFill>
                            <a:srgbClr val="000000"/>
                          </a:solidFill>
                          <a:latin typeface="Aptos"/>
                        </a:rPr>
                        <a:t>After specified amount of health services are used, residents pay for </a:t>
                      </a:r>
                    </a:p>
                    <a:p>
                      <a:pPr lvl="0">
                        <a:buNone/>
                      </a:pPr>
                      <a:r>
                        <a:rPr lang="en-US" sz="1400" b="0" i="0" u="none" strike="noStrike" noProof="0">
                          <a:solidFill>
                            <a:srgbClr val="000000"/>
                          </a:solidFill>
                          <a:latin typeface="Aptos"/>
                        </a:rPr>
                        <a:t>additional health care services (at either a discounted rate or a full per diem rate). </a:t>
                      </a:r>
                      <a:endParaRPr lang="en-US"/>
                    </a:p>
                  </a:txBody>
                  <a:tcPr/>
                </a:tc>
                <a:tc>
                  <a:txBody>
                    <a:bodyPr/>
                    <a:lstStyle/>
                    <a:p>
                      <a:pPr lvl="0">
                        <a:buNone/>
                      </a:pPr>
                      <a:r>
                        <a:rPr lang="en-US" sz="1400" b="0" i="0" u="none" strike="noStrike" noProof="0">
                          <a:solidFill>
                            <a:srgbClr val="000000"/>
                          </a:solidFill>
                          <a:latin typeface="Aptos"/>
                        </a:rPr>
                        <a:t>Must be paid out of pocket</a:t>
                      </a:r>
                      <a:endParaRPr lang="en-US"/>
                    </a:p>
                  </a:txBody>
                  <a:tcPr/>
                </a:tc>
                <a:extLst>
                  <a:ext uri="{0D108BD9-81ED-4DB2-BD59-A6C34878D82A}">
                    <a16:rowId xmlns:a16="http://schemas.microsoft.com/office/drawing/2014/main" val="1074310177"/>
                  </a:ext>
                </a:extLst>
              </a:tr>
            </a:tbl>
          </a:graphicData>
        </a:graphic>
      </p:graphicFrame>
      <p:sp>
        <p:nvSpPr>
          <p:cNvPr id="5" name="Slide Number Placeholder 4">
            <a:extLst>
              <a:ext uri="{FF2B5EF4-FFF2-40B4-BE49-F238E27FC236}">
                <a16:creationId xmlns:a16="http://schemas.microsoft.com/office/drawing/2014/main" id="{A4C7570A-4B18-383D-6F40-7DC6E9B43CFA}"/>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220245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8C879-3A9C-E685-C35B-C3BA50451F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E33106-BBC4-2ED7-05D6-879DD4BE6825}"/>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94FE-F3B4-DD7A-660B-CA4F949CC9BD}"/>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Commission Overview</a:t>
            </a:r>
            <a:r>
              <a:rPr lang="en-US">
                <a:solidFill>
                  <a:schemeClr val="bg1"/>
                </a:solidFill>
                <a:ea typeface="+mj-lt"/>
                <a:cs typeface="+mj-lt"/>
              </a:rPr>
              <a:t> </a:t>
            </a:r>
            <a:endParaRPr lang="en-US">
              <a:solidFill>
                <a:schemeClr val="bg1"/>
              </a:solidFill>
            </a:endParaRPr>
          </a:p>
        </p:txBody>
      </p:sp>
      <p:sp>
        <p:nvSpPr>
          <p:cNvPr id="3" name="Content Placeholder 2">
            <a:extLst>
              <a:ext uri="{FF2B5EF4-FFF2-40B4-BE49-F238E27FC236}">
                <a16:creationId xmlns:a16="http://schemas.microsoft.com/office/drawing/2014/main" id="{CB011E3F-2ADC-B9F9-B5E2-4B5773D7E999}"/>
              </a:ext>
            </a:extLst>
          </p:cNvPr>
          <p:cNvSpPr>
            <a:spLocks noGrp="1"/>
          </p:cNvSpPr>
          <p:nvPr>
            <p:ph idx="1"/>
          </p:nvPr>
        </p:nvSpPr>
        <p:spPr>
          <a:xfrm>
            <a:off x="838200" y="1855633"/>
            <a:ext cx="10515600" cy="4691648"/>
          </a:xfrm>
        </p:spPr>
        <p:txBody>
          <a:bodyPr vert="horz" lIns="91440" tIns="45720" rIns="91440" bIns="45720" rtlCol="0" anchor="t">
            <a:noAutofit/>
          </a:bodyPr>
          <a:lstStyle/>
          <a:p>
            <a:pPr>
              <a:lnSpc>
                <a:spcPct val="100000"/>
              </a:lnSpc>
            </a:pPr>
            <a:r>
              <a:rPr lang="en-US" sz="2200">
                <a:solidFill>
                  <a:srgbClr val="041681"/>
                </a:solidFill>
              </a:rPr>
              <a:t>The CCRC Commision was established in </a:t>
            </a:r>
            <a:r>
              <a:rPr lang="en-US" sz="2200" b="1">
                <a:solidFill>
                  <a:srgbClr val="5263BF"/>
                </a:solidFill>
                <a:hlinkClick r:id="rId2"/>
              </a:rPr>
              <a:t>Section</a:t>
            </a:r>
            <a:r>
              <a:rPr lang="en-US" sz="2200" b="1">
                <a:solidFill>
                  <a:srgbClr val="5263BF"/>
                </a:solidFill>
                <a:hlinkClick r:id="rId2">
                  <a:extLst>
                    <a:ext uri="{A12FA001-AC4F-418D-AE19-62706E023703}">
                      <ahyp:hlinkClr xmlns:ahyp="http://schemas.microsoft.com/office/drawing/2018/hyperlinkcolor" val="tx"/>
                    </a:ext>
                  </a:extLst>
                </a:hlinkClick>
              </a:rPr>
              <a:t> 29 of Chapter 197 of the Acts of 2024</a:t>
            </a:r>
            <a:r>
              <a:rPr lang="en-US" sz="2200" b="1">
                <a:solidFill>
                  <a:srgbClr val="5263BF"/>
                </a:solidFill>
              </a:rPr>
              <a:t>, </a:t>
            </a:r>
            <a:r>
              <a:rPr lang="en-US" sz="2200" i="1">
                <a:solidFill>
                  <a:srgbClr val="041681"/>
                </a:solidFill>
              </a:rPr>
              <a:t>An Act to Improve Quality and Oversight in Long-Term Care.</a:t>
            </a:r>
            <a:endParaRPr lang="en-US" sz="2200">
              <a:solidFill>
                <a:srgbClr val="041681"/>
              </a:solidFill>
            </a:endParaRPr>
          </a:p>
          <a:p>
            <a:pPr>
              <a:lnSpc>
                <a:spcPct val="100000"/>
              </a:lnSpc>
            </a:pPr>
            <a:r>
              <a:rPr lang="en-US" sz="2200">
                <a:solidFill>
                  <a:srgbClr val="041681"/>
                </a:solidFill>
              </a:rPr>
              <a:t>The Commission was co-chaired by </a:t>
            </a:r>
            <a:r>
              <a:rPr lang="en-US" sz="2200" b="1">
                <a:solidFill>
                  <a:srgbClr val="041681"/>
                </a:solidFill>
              </a:rPr>
              <a:t>Representative Thomas M. Stanley </a:t>
            </a:r>
            <a:r>
              <a:rPr lang="en-US" sz="2200">
                <a:solidFill>
                  <a:srgbClr val="041681"/>
                </a:solidFill>
              </a:rPr>
              <a:t>and </a:t>
            </a:r>
            <a:r>
              <a:rPr lang="en-US" sz="2200" b="1">
                <a:solidFill>
                  <a:srgbClr val="041681"/>
                </a:solidFill>
              </a:rPr>
              <a:t>Senator Patricia D. Jehlen</a:t>
            </a:r>
            <a:r>
              <a:rPr lang="en-US" sz="2200">
                <a:solidFill>
                  <a:srgbClr val="041681"/>
                </a:solidFill>
              </a:rPr>
              <a:t>, Chairs of the Joint Committee on Aging and Independence. Commissioners included industry professionals and administrators, lawmakers, advocates, and CCRC residents. </a:t>
            </a:r>
          </a:p>
          <a:p>
            <a:pPr>
              <a:lnSpc>
                <a:spcPct val="100000"/>
              </a:lnSpc>
            </a:pPr>
            <a:r>
              <a:rPr lang="en-US" sz="2200">
                <a:solidFill>
                  <a:srgbClr val="041681"/>
                </a:solidFill>
              </a:rPr>
              <a:t>The Commission met 8 times between April and July 2025, including a public hearing on 6/16/25. All meetings were held virtually on Zoom. </a:t>
            </a:r>
          </a:p>
          <a:p>
            <a:pPr>
              <a:lnSpc>
                <a:spcPct val="100000"/>
              </a:lnSpc>
            </a:pPr>
            <a:r>
              <a:rPr lang="en-US" sz="2200">
                <a:solidFill>
                  <a:srgbClr val="041681"/>
                </a:solidFill>
              </a:rPr>
              <a:t>The Commission was required to submit recommendations to the Clerks of the Senate and House of Representatives, the Joint Committee on Aging and Independence, and Senate and House Committees on Ways and Means </a:t>
            </a:r>
            <a:r>
              <a:rPr lang="en-US" sz="2200" b="1">
                <a:solidFill>
                  <a:srgbClr val="041681"/>
                </a:solidFill>
              </a:rPr>
              <a:t>by August 1st, 2025</a:t>
            </a:r>
            <a:r>
              <a:rPr lang="en-US" sz="2200">
                <a:solidFill>
                  <a:srgbClr val="041681"/>
                </a:solidFill>
              </a:rPr>
              <a:t>.</a:t>
            </a:r>
            <a:endParaRPr lang="en-US" sz="2200"/>
          </a:p>
        </p:txBody>
      </p:sp>
      <p:pic>
        <p:nvPicPr>
          <p:cNvPr id="6" name="Picture 5">
            <a:extLst>
              <a:ext uri="{FF2B5EF4-FFF2-40B4-BE49-F238E27FC236}">
                <a16:creationId xmlns:a16="http://schemas.microsoft.com/office/drawing/2014/main" id="{17155A3B-B004-0622-7A77-A262A4DBD72A}"/>
              </a:ext>
            </a:extLst>
          </p:cNvPr>
          <p:cNvPicPr>
            <a:picLocks noChangeAspect="1"/>
          </p:cNvPicPr>
          <p:nvPr/>
        </p:nvPicPr>
        <p:blipFill>
          <a:blip r:embed="rId3"/>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42D01769-1B2C-9B43-C5E2-45300938D674}"/>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717777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5D8A5-C2A0-FBFB-F57A-CD75FF25B2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EDEFF0-48CE-6EA5-F883-9910134CA057}"/>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E056E7-7764-5C08-9AD7-9B5359255B01}"/>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III - Findings</a:t>
            </a:r>
            <a:endParaRPr lang="en-US">
              <a:solidFill>
                <a:schemeClr val="bg1"/>
              </a:solidFill>
            </a:endParaRPr>
          </a:p>
        </p:txBody>
      </p:sp>
      <p:sp>
        <p:nvSpPr>
          <p:cNvPr id="3" name="Content Placeholder 2">
            <a:extLst>
              <a:ext uri="{FF2B5EF4-FFF2-40B4-BE49-F238E27FC236}">
                <a16:creationId xmlns:a16="http://schemas.microsoft.com/office/drawing/2014/main" id="{6223B7D0-B97F-4BC5-A651-FB63296A5370}"/>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endParaRPr lang="en-US" sz="2400">
              <a:solidFill>
                <a:srgbClr val="041681"/>
              </a:solidFill>
            </a:endParaRPr>
          </a:p>
          <a:p>
            <a:pPr marL="0" indent="0">
              <a:lnSpc>
                <a:spcPct val="100000"/>
              </a:lnSpc>
              <a:buNone/>
            </a:pPr>
            <a:r>
              <a:rPr lang="en-US" sz="2400">
                <a:solidFill>
                  <a:srgbClr val="041681"/>
                </a:solidFill>
              </a:rPr>
              <a:t>Most CCRCs have long waitlists for incoming residents, which means residents and their families receive their entrance fee refund in a timely manner.</a:t>
            </a:r>
            <a:endParaRPr lang="en-US" sz="2400"/>
          </a:p>
          <a:p>
            <a:pPr marL="0" indent="0">
              <a:lnSpc>
                <a:spcPct val="100000"/>
              </a:lnSpc>
              <a:buNone/>
            </a:pPr>
            <a:endParaRPr lang="en-US" sz="2400">
              <a:solidFill>
                <a:srgbClr val="041681"/>
              </a:solidFill>
            </a:endParaRPr>
          </a:p>
          <a:p>
            <a:pPr marL="0" indent="0">
              <a:lnSpc>
                <a:spcPct val="100000"/>
              </a:lnSpc>
              <a:buNone/>
            </a:pPr>
            <a:r>
              <a:rPr lang="en-US" sz="2400">
                <a:solidFill>
                  <a:srgbClr val="041681"/>
                </a:solidFill>
              </a:rPr>
              <a:t>However, some CCRC residents and their families have reported that it has taken months or in some rare cases, years, for their entrance fee to be refunded. The refunds are returned when the unit is reoccupied, so if a resident was occupying a less desirable unit, they may wait longer than other residents for their refund. Residents may also experience long wait times during times of crisis, such as recessions or pandemics. </a:t>
            </a:r>
            <a:endParaRPr lang="en-US" sz="2400">
              <a:solidFill>
                <a:srgbClr val="000000"/>
              </a:solidFill>
            </a:endParaRPr>
          </a:p>
          <a:p>
            <a:pPr marL="0" indent="0">
              <a:lnSpc>
                <a:spcPct val="100000"/>
              </a:lnSpc>
              <a:buNone/>
            </a:pPr>
            <a:endParaRPr lang="en-US" sz="2200">
              <a:solidFill>
                <a:srgbClr val="041681"/>
              </a:solidFill>
            </a:endParaRPr>
          </a:p>
          <a:p>
            <a:pPr marL="0" indent="0">
              <a:lnSpc>
                <a:spcPct val="100000"/>
              </a:lnSpc>
              <a:buNone/>
            </a:pPr>
            <a:endParaRPr lang="en-US" sz="2200">
              <a:solidFill>
                <a:srgbClr val="041681"/>
              </a:solidFill>
            </a:endParaRPr>
          </a:p>
          <a:p>
            <a:pPr marL="0" indent="0">
              <a:lnSpc>
                <a:spcPct val="100000"/>
              </a:lnSpc>
              <a:buNone/>
            </a:pPr>
            <a:endParaRPr lang="en-US" sz="2200">
              <a:solidFill>
                <a:srgbClr val="041681"/>
              </a:solidFill>
            </a:endParaRPr>
          </a:p>
        </p:txBody>
      </p:sp>
      <p:pic>
        <p:nvPicPr>
          <p:cNvPr id="6" name="Picture 5">
            <a:extLst>
              <a:ext uri="{FF2B5EF4-FFF2-40B4-BE49-F238E27FC236}">
                <a16:creationId xmlns:a16="http://schemas.microsoft.com/office/drawing/2014/main" id="{DF9293D8-5381-8101-3A8F-85E3389B3AC1}"/>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BC33728A-27D6-F8A9-D4DB-1730B6369532}"/>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3200547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63283-5A81-CBA4-BAE7-15BC9144BE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354EF2-F5E6-F878-6982-5B9837CC39E1}"/>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2FF6B-39B8-BFAC-E2D4-67A5162805AC}"/>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III - Findings</a:t>
            </a:r>
            <a:endParaRPr lang="en-US">
              <a:solidFill>
                <a:schemeClr val="bg1"/>
              </a:solidFill>
            </a:endParaRPr>
          </a:p>
        </p:txBody>
      </p:sp>
      <p:sp>
        <p:nvSpPr>
          <p:cNvPr id="3" name="Content Placeholder 2">
            <a:extLst>
              <a:ext uri="{FF2B5EF4-FFF2-40B4-BE49-F238E27FC236}">
                <a16:creationId xmlns:a16="http://schemas.microsoft.com/office/drawing/2014/main" id="{62CE38A3-8C42-94DE-6719-CD3F55D35E42}"/>
              </a:ext>
            </a:extLst>
          </p:cNvPr>
          <p:cNvSpPr>
            <a:spLocks noGrp="1"/>
          </p:cNvSpPr>
          <p:nvPr>
            <p:ph idx="1"/>
          </p:nvPr>
        </p:nvSpPr>
        <p:spPr>
          <a:xfrm>
            <a:off x="827617" y="2008928"/>
            <a:ext cx="10515600" cy="4351338"/>
          </a:xfrm>
        </p:spPr>
        <p:txBody>
          <a:bodyPr vert="horz" lIns="91440" tIns="45720" rIns="91440" bIns="45720" rtlCol="0" anchor="t">
            <a:noAutofit/>
          </a:bodyPr>
          <a:lstStyle/>
          <a:p>
            <a:pPr marL="0" indent="0">
              <a:lnSpc>
                <a:spcPct val="100000"/>
              </a:lnSpc>
              <a:buNone/>
            </a:pPr>
            <a:r>
              <a:rPr lang="en-US" sz="2100">
                <a:solidFill>
                  <a:srgbClr val="041681"/>
                </a:solidFill>
              </a:rPr>
              <a:t>CCRCs use the entrance fee funds for several purposes: </a:t>
            </a:r>
            <a:endParaRPr lang="en-US" sz="2100"/>
          </a:p>
          <a:p>
            <a:pPr marL="342900" indent="-342900">
              <a:lnSpc>
                <a:spcPct val="100000"/>
              </a:lnSpc>
            </a:pPr>
            <a:r>
              <a:rPr lang="en-US" sz="2100">
                <a:solidFill>
                  <a:srgbClr val="041681"/>
                </a:solidFill>
              </a:rPr>
              <a:t>Capital improvements to the facility. </a:t>
            </a:r>
          </a:p>
          <a:p>
            <a:pPr marL="342900" indent="-342900">
              <a:lnSpc>
                <a:spcPct val="100000"/>
              </a:lnSpc>
            </a:pPr>
            <a:r>
              <a:rPr lang="en-US" sz="2100">
                <a:solidFill>
                  <a:srgbClr val="041681"/>
                </a:solidFill>
              </a:rPr>
              <a:t>In contract types A and B, it can be used as a pre-payment for future healthcare services.</a:t>
            </a:r>
          </a:p>
          <a:p>
            <a:pPr marL="342900" indent="-342900">
              <a:lnSpc>
                <a:spcPct val="100000"/>
              </a:lnSpc>
            </a:pPr>
            <a:r>
              <a:rPr lang="en-US" sz="2100">
                <a:solidFill>
                  <a:srgbClr val="041681"/>
                </a:solidFill>
              </a:rPr>
              <a:t>It can be used to pay down debt or enhance liquidity. </a:t>
            </a:r>
          </a:p>
          <a:p>
            <a:pPr marL="342900" indent="-342900">
              <a:lnSpc>
                <a:spcPct val="100000"/>
              </a:lnSpc>
            </a:pPr>
            <a:r>
              <a:rPr lang="en-US" sz="2100">
                <a:solidFill>
                  <a:srgbClr val="041681"/>
                </a:solidFill>
              </a:rPr>
              <a:t>Incoming entrance fees from new residents are used to refund the former resident and/or their family when they have moved out or have passed away. </a:t>
            </a:r>
          </a:p>
          <a:p>
            <a:pPr marL="342900" indent="-342900">
              <a:lnSpc>
                <a:spcPct val="100000"/>
              </a:lnSpc>
            </a:pPr>
            <a:r>
              <a:rPr lang="en-US" sz="2100">
                <a:solidFill>
                  <a:srgbClr val="041681"/>
                </a:solidFill>
              </a:rPr>
              <a:t>Amenities to the facility, including operating expenses. </a:t>
            </a:r>
          </a:p>
          <a:p>
            <a:pPr marL="0" indent="0">
              <a:lnSpc>
                <a:spcPct val="100000"/>
              </a:lnSpc>
              <a:buNone/>
            </a:pPr>
            <a:r>
              <a:rPr lang="en-US" sz="2100">
                <a:solidFill>
                  <a:srgbClr val="041681"/>
                </a:solidFill>
              </a:rPr>
              <a:t>Some CCRC providers argue that if they are required to refund an entrance fee before a unit has been re-occupied, it could jeopardize the community and the current residents living there and that a strict deadline for the entrance fee could stifle the development of new CCRCs. </a:t>
            </a:r>
          </a:p>
          <a:p>
            <a:pPr marL="342900" indent="-342900">
              <a:lnSpc>
                <a:spcPct val="100000"/>
              </a:lnSpc>
            </a:pPr>
            <a:endParaRPr lang="en-US" sz="2200">
              <a:solidFill>
                <a:srgbClr val="041681"/>
              </a:solidFill>
            </a:endParaRPr>
          </a:p>
          <a:p>
            <a:pPr marL="0" indent="0">
              <a:lnSpc>
                <a:spcPct val="100000"/>
              </a:lnSpc>
              <a:buNone/>
            </a:pPr>
            <a:endParaRPr lang="en-US" sz="2200">
              <a:solidFill>
                <a:srgbClr val="041681"/>
              </a:solidFill>
            </a:endParaRPr>
          </a:p>
        </p:txBody>
      </p:sp>
      <p:pic>
        <p:nvPicPr>
          <p:cNvPr id="6" name="Picture 5">
            <a:extLst>
              <a:ext uri="{FF2B5EF4-FFF2-40B4-BE49-F238E27FC236}">
                <a16:creationId xmlns:a16="http://schemas.microsoft.com/office/drawing/2014/main" id="{A7308247-64B3-AFB5-8646-E7A0BF0FE1F5}"/>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FF663E24-A3E1-DF9B-8D4C-F159FDCFBA9E}"/>
              </a:ext>
            </a:extLst>
          </p:cNvPr>
          <p:cNvSpPr>
            <a:spLocks noGrp="1"/>
          </p:cNvSpPr>
          <p:nvPr>
            <p:ph type="sldNum" sz="quarter" idx="12"/>
          </p:nvPr>
        </p:nvSpPr>
        <p:spPr/>
        <p:txBody>
          <a:bodyPr/>
          <a:lstStyle/>
          <a:p>
            <a:fld id="{330EA680-D336-4FF7-8B7A-9848BB0A1C32}" type="slidenum">
              <a:rPr lang="en-US" smtClean="0"/>
              <a:t>31</a:t>
            </a:fld>
            <a:endParaRPr lang="en-US"/>
          </a:p>
        </p:txBody>
      </p:sp>
    </p:spTree>
    <p:extLst>
      <p:ext uri="{BB962C8B-B14F-4D97-AF65-F5344CB8AC3E}">
        <p14:creationId xmlns:p14="http://schemas.microsoft.com/office/powerpoint/2010/main" val="149310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4B6E685-C3EB-4666-CB8C-E4480BC767F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015AD2D-6BF5-928E-28B8-7DD31AB6A74B}"/>
              </a:ext>
            </a:extLst>
          </p:cNvPr>
          <p:cNvSpPr/>
          <p:nvPr/>
        </p:nvSpPr>
        <p:spPr>
          <a:xfrm>
            <a:off x="0" y="-7620"/>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4B704-EA7E-EF1B-75FB-6F65FE886220}"/>
              </a:ext>
            </a:extLst>
          </p:cNvPr>
          <p:cNvSpPr>
            <a:spLocks noGrp="1"/>
          </p:cNvSpPr>
          <p:nvPr>
            <p:ph type="ctrTitle"/>
          </p:nvPr>
        </p:nvSpPr>
        <p:spPr>
          <a:xfrm>
            <a:off x="689187" y="2617787"/>
            <a:ext cx="10802302" cy="1625601"/>
          </a:xfrm>
        </p:spPr>
        <p:txBody>
          <a:bodyPr>
            <a:noAutofit/>
          </a:bodyPr>
          <a:lstStyle/>
          <a:p>
            <a:r>
              <a:rPr lang="en-US" sz="3000" b="1">
                <a:solidFill>
                  <a:schemeClr val="bg1">
                    <a:lumMod val="95000"/>
                  </a:schemeClr>
                </a:solidFill>
                <a:latin typeface="Aptos"/>
                <a:ea typeface="+mj-lt"/>
                <a:cs typeface="+mj-lt"/>
              </a:rPr>
              <a:t>Charge IV:</a:t>
            </a:r>
            <a:r>
              <a:rPr lang="en-US" sz="3000" b="1">
                <a:solidFill>
                  <a:schemeClr val="bg1"/>
                </a:solidFill>
                <a:latin typeface="Aptos"/>
                <a:ea typeface="+mj-lt"/>
                <a:cs typeface="+mj-lt"/>
              </a:rPr>
              <a:t> The commission shall study and report on statutory and regulatory oversight of CCRCs, including any activities by state agencies to enforce regulatory requirements</a:t>
            </a:r>
            <a:endParaRPr lang="en-US" sz="3000" b="1">
              <a:solidFill>
                <a:schemeClr val="bg1"/>
              </a:solidFill>
              <a:latin typeface="Aptos"/>
            </a:endParaRPr>
          </a:p>
        </p:txBody>
      </p:sp>
      <p:sp>
        <p:nvSpPr>
          <p:cNvPr id="3" name="Slide Number Placeholder 2">
            <a:extLst>
              <a:ext uri="{FF2B5EF4-FFF2-40B4-BE49-F238E27FC236}">
                <a16:creationId xmlns:a16="http://schemas.microsoft.com/office/drawing/2014/main" id="{072E8E7B-6711-8581-2C24-7D3D1D16ED38}"/>
              </a:ext>
            </a:extLst>
          </p:cNvPr>
          <p:cNvSpPr>
            <a:spLocks noGrp="1"/>
          </p:cNvSpPr>
          <p:nvPr>
            <p:ph type="sldNum" sz="quarter" idx="12"/>
          </p:nvPr>
        </p:nvSpPr>
        <p:spPr/>
        <p:txBody>
          <a:bodyPr/>
          <a:lstStyle/>
          <a:p>
            <a:fld id="{330EA680-D336-4FF7-8B7A-9848BB0A1C32}" type="slidenum">
              <a:rPr lang="en-US" smtClean="0"/>
              <a:t>32</a:t>
            </a:fld>
            <a:endParaRPr lang="en-US"/>
          </a:p>
        </p:txBody>
      </p:sp>
    </p:spTree>
    <p:extLst>
      <p:ext uri="{BB962C8B-B14F-4D97-AF65-F5344CB8AC3E}">
        <p14:creationId xmlns:p14="http://schemas.microsoft.com/office/powerpoint/2010/main" val="73106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7C0D0-C867-DB76-7180-24835F1B84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116A4A-C976-0A70-DEF3-DB9F8D14CCE9}"/>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3CE41-ACE8-40D9-04FA-4BBC576D5DB1}"/>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IV - Findings</a:t>
            </a:r>
            <a:endParaRPr lang="en-US">
              <a:solidFill>
                <a:schemeClr val="bg1"/>
              </a:solidFill>
            </a:endParaRPr>
          </a:p>
        </p:txBody>
      </p:sp>
      <p:sp>
        <p:nvSpPr>
          <p:cNvPr id="3" name="Content Placeholder 2">
            <a:extLst>
              <a:ext uri="{FF2B5EF4-FFF2-40B4-BE49-F238E27FC236}">
                <a16:creationId xmlns:a16="http://schemas.microsoft.com/office/drawing/2014/main" id="{1E21F365-3C1F-53B6-9F94-DD8CD1819411}"/>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500" b="1">
                <a:solidFill>
                  <a:srgbClr val="041681"/>
                </a:solidFill>
              </a:rPr>
              <a:t>CCRCs lack a uniform regulatory body. </a:t>
            </a:r>
            <a:endParaRPr lang="en-US" sz="2500">
              <a:solidFill>
                <a:srgbClr val="000000"/>
              </a:solidFill>
            </a:endParaRPr>
          </a:p>
          <a:p>
            <a:pPr marL="342900" indent="-342900">
              <a:lnSpc>
                <a:spcPct val="100000"/>
              </a:lnSpc>
            </a:pPr>
            <a:r>
              <a:rPr lang="en-US" sz="2500">
                <a:solidFill>
                  <a:srgbClr val="041681"/>
                </a:solidFill>
              </a:rPr>
              <a:t>If a CCRC features a Skilled Nursing Facility (SNF) component, the Department of Public Health (DPH) has oversight over the nursing unit. </a:t>
            </a:r>
            <a:endParaRPr lang="en-US" sz="2500"/>
          </a:p>
          <a:p>
            <a:pPr marL="342900" indent="-342900">
              <a:lnSpc>
                <a:spcPct val="100000"/>
              </a:lnSpc>
            </a:pPr>
            <a:r>
              <a:rPr lang="en-US" sz="2500">
                <a:solidFill>
                  <a:srgbClr val="041681"/>
                </a:solidFill>
              </a:rPr>
              <a:t>If a CCRC includes an Assisted Living Residence (ALR) that is advertised independently from the Life Plan, the Executive Office of Aging and Independence (AGE) has oversight over the ALR. </a:t>
            </a:r>
          </a:p>
          <a:p>
            <a:pPr marL="800100" lvl="1" indent="-342900">
              <a:lnSpc>
                <a:spcPct val="100000"/>
              </a:lnSpc>
            </a:pPr>
            <a:r>
              <a:rPr lang="en-US" sz="2200">
                <a:solidFill>
                  <a:srgbClr val="041681"/>
                </a:solidFill>
              </a:rPr>
              <a:t>Commission members expressed concern that some CCRCs may advertise "supportive care" rather than "assisted living" to bypass AGE oversight. </a:t>
            </a:r>
          </a:p>
          <a:p>
            <a:pPr marL="342900" indent="-342900">
              <a:lnSpc>
                <a:spcPct val="100000"/>
              </a:lnSpc>
            </a:pPr>
            <a:r>
              <a:rPr lang="en-US" sz="2500">
                <a:solidFill>
                  <a:srgbClr val="041681"/>
                </a:solidFill>
              </a:rPr>
              <a:t>Independent Living units in a CCRC do not have a regulatory body overseeing them. </a:t>
            </a:r>
          </a:p>
          <a:p>
            <a:pPr marL="342900" indent="-342900">
              <a:lnSpc>
                <a:spcPct val="100000"/>
              </a:lnSpc>
            </a:pPr>
            <a:endParaRPr lang="en-US" sz="2200">
              <a:solidFill>
                <a:srgbClr val="041681"/>
              </a:solidFill>
            </a:endParaRPr>
          </a:p>
        </p:txBody>
      </p:sp>
      <p:pic>
        <p:nvPicPr>
          <p:cNvPr id="6" name="Picture 5">
            <a:extLst>
              <a:ext uri="{FF2B5EF4-FFF2-40B4-BE49-F238E27FC236}">
                <a16:creationId xmlns:a16="http://schemas.microsoft.com/office/drawing/2014/main" id="{35323B48-EEBD-A8A0-8FED-72F48CC01A99}"/>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C674AB3E-451F-247E-3BE9-D72FF492E824}"/>
              </a:ext>
            </a:extLst>
          </p:cNvPr>
          <p:cNvSpPr>
            <a:spLocks noGrp="1"/>
          </p:cNvSpPr>
          <p:nvPr>
            <p:ph type="sldNum" sz="quarter" idx="12"/>
          </p:nvPr>
        </p:nvSpPr>
        <p:spPr/>
        <p:txBody>
          <a:bodyPr/>
          <a:lstStyle/>
          <a:p>
            <a:fld id="{330EA680-D336-4FF7-8B7A-9848BB0A1C32}" type="slidenum">
              <a:rPr lang="en-US" smtClean="0"/>
              <a:t>33</a:t>
            </a:fld>
            <a:endParaRPr lang="en-US"/>
          </a:p>
        </p:txBody>
      </p:sp>
    </p:spTree>
    <p:extLst>
      <p:ext uri="{BB962C8B-B14F-4D97-AF65-F5344CB8AC3E}">
        <p14:creationId xmlns:p14="http://schemas.microsoft.com/office/powerpoint/2010/main" val="605398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D61EB-8821-61F4-1530-9A3AF304AE2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765430-414C-167A-8989-74C296DE747B}"/>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B35C4-FE91-D628-F924-86B135B6AB51}"/>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IV - Findings</a:t>
            </a:r>
            <a:endParaRPr lang="en-US">
              <a:solidFill>
                <a:schemeClr val="bg1"/>
              </a:solidFill>
            </a:endParaRPr>
          </a:p>
        </p:txBody>
      </p:sp>
      <p:sp>
        <p:nvSpPr>
          <p:cNvPr id="3" name="Content Placeholder 2">
            <a:extLst>
              <a:ext uri="{FF2B5EF4-FFF2-40B4-BE49-F238E27FC236}">
                <a16:creationId xmlns:a16="http://schemas.microsoft.com/office/drawing/2014/main" id="{DDF6BA11-2A43-03D9-7EA1-250C9C296BC8}"/>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200">
                <a:solidFill>
                  <a:srgbClr val="041681"/>
                </a:solidFill>
              </a:rPr>
              <a:t>AGE requires for CCRCs to submit a copy of the following information within 30 days of marketing of the facility begins: </a:t>
            </a:r>
            <a:endParaRPr lang="en-US"/>
          </a:p>
          <a:p>
            <a:pPr marL="457200" indent="-457200">
              <a:lnSpc>
                <a:spcPct val="100000"/>
              </a:lnSpc>
              <a:buAutoNum type="arabicPeriod"/>
            </a:pPr>
            <a:r>
              <a:rPr lang="en-US" sz="2200">
                <a:solidFill>
                  <a:srgbClr val="041681"/>
                </a:solidFill>
                <a:latin typeface="Aptos"/>
              </a:rPr>
              <a:t>the disclosure statement required under subsection (b) to be delivered to the persons with whom the contract for continuing care is to be entered;</a:t>
            </a:r>
            <a:endParaRPr lang="en-US" sz="2200">
              <a:solidFill>
                <a:srgbClr val="000000"/>
              </a:solidFill>
              <a:latin typeface="Aptos"/>
            </a:endParaRPr>
          </a:p>
          <a:p>
            <a:pPr marL="457200" indent="-457200">
              <a:lnSpc>
                <a:spcPct val="100000"/>
              </a:lnSpc>
              <a:buAutoNum type="arabicPeriod"/>
            </a:pPr>
            <a:r>
              <a:rPr lang="en-US" sz="2200">
                <a:solidFill>
                  <a:srgbClr val="041681"/>
                </a:solidFill>
                <a:latin typeface="Aptos"/>
              </a:rPr>
              <a:t>the contracts for continuing care to be entered into by the provider under subsection (c) with a person who will occupy a living unit in a continuing care facility; and</a:t>
            </a:r>
            <a:endParaRPr lang="en-US" sz="2200">
              <a:solidFill>
                <a:srgbClr val="000000"/>
              </a:solidFill>
              <a:latin typeface="Aptos"/>
            </a:endParaRPr>
          </a:p>
          <a:p>
            <a:pPr marL="457200" indent="-457200">
              <a:lnSpc>
                <a:spcPct val="100000"/>
              </a:lnSpc>
              <a:buAutoNum type="arabicPeriod"/>
            </a:pPr>
            <a:r>
              <a:rPr lang="en-US" sz="2200">
                <a:solidFill>
                  <a:srgbClr val="041681"/>
                </a:solidFill>
                <a:latin typeface="Aptos"/>
              </a:rPr>
              <a:t>any available advertising or promotional material to be used in conjunction with such marketing effort.</a:t>
            </a:r>
            <a:endParaRPr lang="en-US" sz="2200">
              <a:solidFill>
                <a:srgbClr val="000000"/>
              </a:solidFill>
              <a:latin typeface="Aptos"/>
            </a:endParaRPr>
          </a:p>
          <a:p>
            <a:pPr marL="800100" lvl="1" indent="-342900">
              <a:lnSpc>
                <a:spcPct val="100000"/>
              </a:lnSpc>
            </a:pPr>
            <a:endParaRPr lang="en-US" sz="2200" b="1">
              <a:solidFill>
                <a:srgbClr val="041681"/>
              </a:solidFill>
            </a:endParaRPr>
          </a:p>
          <a:p>
            <a:pPr marL="342900" indent="-342900">
              <a:lnSpc>
                <a:spcPct val="100000"/>
              </a:lnSpc>
            </a:pPr>
            <a:endParaRPr lang="en-US" sz="2200">
              <a:solidFill>
                <a:srgbClr val="041681"/>
              </a:solidFill>
            </a:endParaRPr>
          </a:p>
        </p:txBody>
      </p:sp>
      <p:pic>
        <p:nvPicPr>
          <p:cNvPr id="6" name="Picture 5">
            <a:extLst>
              <a:ext uri="{FF2B5EF4-FFF2-40B4-BE49-F238E27FC236}">
                <a16:creationId xmlns:a16="http://schemas.microsoft.com/office/drawing/2014/main" id="{7494B5D9-3303-AD23-56FA-B320B1CA1A90}"/>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9" name="TextBox 8">
            <a:extLst>
              <a:ext uri="{FF2B5EF4-FFF2-40B4-BE49-F238E27FC236}">
                <a16:creationId xmlns:a16="http://schemas.microsoft.com/office/drawing/2014/main" id="{559C13AE-C9DF-C8A6-7DBC-07D95534520D}"/>
              </a:ext>
            </a:extLst>
          </p:cNvPr>
          <p:cNvSpPr txBox="1"/>
          <p:nvPr/>
        </p:nvSpPr>
        <p:spPr>
          <a:xfrm>
            <a:off x="9037149" y="5833067"/>
            <a:ext cx="2106252" cy="477054"/>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41681"/>
                </a:solidFill>
                <a:latin typeface="Aptos Display"/>
                <a:hlinkClick r:id="rId3"/>
              </a:rPr>
              <a:t>M.G.L. 93 § 76</a:t>
            </a:r>
            <a:endParaRPr lang="en-US">
              <a:solidFill>
                <a:srgbClr val="041681"/>
              </a:solidFill>
            </a:endParaRPr>
          </a:p>
        </p:txBody>
      </p:sp>
      <p:sp>
        <p:nvSpPr>
          <p:cNvPr id="5" name="Slide Number Placeholder 4">
            <a:extLst>
              <a:ext uri="{FF2B5EF4-FFF2-40B4-BE49-F238E27FC236}">
                <a16:creationId xmlns:a16="http://schemas.microsoft.com/office/drawing/2014/main" id="{B9E845BA-0E62-F95A-48C3-9DB81057B51B}"/>
              </a:ext>
            </a:extLst>
          </p:cNvPr>
          <p:cNvSpPr>
            <a:spLocks noGrp="1"/>
          </p:cNvSpPr>
          <p:nvPr>
            <p:ph type="sldNum" sz="quarter" idx="12"/>
          </p:nvPr>
        </p:nvSpPr>
        <p:spPr/>
        <p:txBody>
          <a:bodyPr/>
          <a:lstStyle/>
          <a:p>
            <a:fld id="{330EA680-D336-4FF7-8B7A-9848BB0A1C32}" type="slidenum">
              <a:rPr lang="en-US" smtClean="0"/>
              <a:t>34</a:t>
            </a:fld>
            <a:endParaRPr lang="en-US"/>
          </a:p>
        </p:txBody>
      </p:sp>
    </p:spTree>
    <p:extLst>
      <p:ext uri="{BB962C8B-B14F-4D97-AF65-F5344CB8AC3E}">
        <p14:creationId xmlns:p14="http://schemas.microsoft.com/office/powerpoint/2010/main" val="14680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FE646-4020-1C39-1403-22BC2DED0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328D9-C81A-9E78-5DD6-98DF1BF785EA}"/>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120E65A9-1825-34BE-EE90-5ECF3D7EE30B}"/>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1">
            <a:extLst>
              <a:ext uri="{FF2B5EF4-FFF2-40B4-BE49-F238E27FC236}">
                <a16:creationId xmlns:a16="http://schemas.microsoft.com/office/drawing/2014/main" id="{F0844219-ABC0-1341-AA3A-53443B190A1E}"/>
              </a:ext>
            </a:extLst>
          </p:cNvPr>
          <p:cNvSpPr>
            <a:spLocks noGrp="1"/>
          </p:cNvSpPr>
          <p:nvPr/>
        </p:nvSpPr>
        <p:spPr>
          <a:xfrm>
            <a:off x="838200" y="2203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Charge IV - Findings</a:t>
            </a:r>
          </a:p>
        </p:txBody>
      </p:sp>
      <p:pic>
        <p:nvPicPr>
          <p:cNvPr id="7" name="Picture 6">
            <a:extLst>
              <a:ext uri="{FF2B5EF4-FFF2-40B4-BE49-F238E27FC236}">
                <a16:creationId xmlns:a16="http://schemas.microsoft.com/office/drawing/2014/main" id="{0C949250-2FC8-AE96-594C-CBE99D88DA1B}"/>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9" name="Slide Number Placeholder 8">
            <a:extLst>
              <a:ext uri="{FF2B5EF4-FFF2-40B4-BE49-F238E27FC236}">
                <a16:creationId xmlns:a16="http://schemas.microsoft.com/office/drawing/2014/main" id="{D19C6080-4EF0-FA10-BA58-6F0215C648AA}"/>
              </a:ext>
            </a:extLst>
          </p:cNvPr>
          <p:cNvSpPr>
            <a:spLocks noGrp="1"/>
          </p:cNvSpPr>
          <p:nvPr>
            <p:ph type="sldNum" sz="quarter" idx="12"/>
          </p:nvPr>
        </p:nvSpPr>
        <p:spPr/>
        <p:txBody>
          <a:bodyPr/>
          <a:lstStyle/>
          <a:p>
            <a:fld id="{330EA680-D336-4FF7-8B7A-9848BB0A1C32}" type="slidenum">
              <a:rPr lang="en-US" smtClean="0"/>
              <a:t>35</a:t>
            </a:fld>
            <a:endParaRPr lang="en-US"/>
          </a:p>
        </p:txBody>
      </p:sp>
      <p:pic>
        <p:nvPicPr>
          <p:cNvPr id="10" name="Content Placeholder 9">
            <a:extLst>
              <a:ext uri="{FF2B5EF4-FFF2-40B4-BE49-F238E27FC236}">
                <a16:creationId xmlns:a16="http://schemas.microsoft.com/office/drawing/2014/main" id="{B25C9DF5-B016-D22D-02CD-59B8ECA378BA}"/>
              </a:ext>
            </a:extLst>
          </p:cNvPr>
          <p:cNvPicPr>
            <a:picLocks noGrp="1" noChangeAspect="1"/>
          </p:cNvPicPr>
          <p:nvPr>
            <p:ph idx="1"/>
          </p:nvPr>
        </p:nvPicPr>
        <p:blipFill>
          <a:blip r:embed="rId3"/>
          <a:stretch>
            <a:fillRect/>
          </a:stretch>
        </p:blipFill>
        <p:spPr>
          <a:xfrm>
            <a:off x="196392" y="2046551"/>
            <a:ext cx="11783505" cy="4003753"/>
          </a:xfrm>
          <a:prstGeom prst="rect">
            <a:avLst/>
          </a:prstGeom>
        </p:spPr>
      </p:pic>
    </p:spTree>
    <p:extLst>
      <p:ext uri="{BB962C8B-B14F-4D97-AF65-F5344CB8AC3E}">
        <p14:creationId xmlns:p14="http://schemas.microsoft.com/office/powerpoint/2010/main" val="24395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B4C83-E312-67B0-B6AA-5476FBCFB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4BAB3-AF92-9B26-72CF-7F684D0C8D5A}"/>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BA329DC5-D34C-A946-982A-1DB703CC8F8F}"/>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1">
            <a:extLst>
              <a:ext uri="{FF2B5EF4-FFF2-40B4-BE49-F238E27FC236}">
                <a16:creationId xmlns:a16="http://schemas.microsoft.com/office/drawing/2014/main" id="{D7C94EBA-FF76-93B2-68DB-2F060DD87C83}"/>
              </a:ext>
            </a:extLst>
          </p:cNvPr>
          <p:cNvSpPr>
            <a:spLocks noGrp="1"/>
          </p:cNvSpPr>
          <p:nvPr/>
        </p:nvSpPr>
        <p:spPr>
          <a:xfrm>
            <a:off x="838200" y="2203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Charge IV - Findings</a:t>
            </a:r>
          </a:p>
        </p:txBody>
      </p:sp>
      <p:pic>
        <p:nvPicPr>
          <p:cNvPr id="7" name="Picture 6">
            <a:extLst>
              <a:ext uri="{FF2B5EF4-FFF2-40B4-BE49-F238E27FC236}">
                <a16:creationId xmlns:a16="http://schemas.microsoft.com/office/drawing/2014/main" id="{6722E1BA-0205-260C-1852-0773DDED0C3E}"/>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9" name="Slide Number Placeholder 8">
            <a:extLst>
              <a:ext uri="{FF2B5EF4-FFF2-40B4-BE49-F238E27FC236}">
                <a16:creationId xmlns:a16="http://schemas.microsoft.com/office/drawing/2014/main" id="{AE33ADD5-5755-0ACE-564B-ADB66747BECB}"/>
              </a:ext>
            </a:extLst>
          </p:cNvPr>
          <p:cNvSpPr>
            <a:spLocks noGrp="1"/>
          </p:cNvSpPr>
          <p:nvPr>
            <p:ph type="sldNum" sz="quarter" idx="12"/>
          </p:nvPr>
        </p:nvSpPr>
        <p:spPr/>
        <p:txBody>
          <a:bodyPr/>
          <a:lstStyle/>
          <a:p>
            <a:fld id="{330EA680-D336-4FF7-8B7A-9848BB0A1C32}" type="slidenum">
              <a:rPr lang="en-US" smtClean="0"/>
              <a:t>36</a:t>
            </a:fld>
            <a:endParaRPr lang="en-US"/>
          </a:p>
        </p:txBody>
      </p:sp>
      <p:sp>
        <p:nvSpPr>
          <p:cNvPr id="8" name="Content Placeholder 7">
            <a:extLst>
              <a:ext uri="{FF2B5EF4-FFF2-40B4-BE49-F238E27FC236}">
                <a16:creationId xmlns:a16="http://schemas.microsoft.com/office/drawing/2014/main" id="{6AD2CFFA-08FE-48CE-424F-9CD66915A08F}"/>
              </a:ext>
            </a:extLst>
          </p:cNvPr>
          <p:cNvSpPr>
            <a:spLocks noGrp="1"/>
          </p:cNvSpPr>
          <p:nvPr>
            <p:ph idx="1"/>
          </p:nvPr>
        </p:nvSpPr>
        <p:spPr/>
        <p:txBody>
          <a:bodyPr vert="horz" lIns="91440" tIns="45720" rIns="91440" bIns="45720" rtlCol="0" anchor="t">
            <a:normAutofit/>
          </a:bodyPr>
          <a:lstStyle/>
          <a:p>
            <a:pPr marL="0" indent="0">
              <a:buNone/>
            </a:pPr>
            <a:r>
              <a:rPr lang="en-US" b="1">
                <a:solidFill>
                  <a:srgbClr val="041681"/>
                </a:solidFill>
              </a:rPr>
              <a:t>Attorney General's Office and Chapter 93A Protections</a:t>
            </a:r>
          </a:p>
          <a:p>
            <a:pPr marL="0" indent="0">
              <a:buNone/>
            </a:pPr>
            <a:endParaRPr lang="en-US">
              <a:solidFill>
                <a:srgbClr val="041681"/>
              </a:solidFill>
            </a:endParaRPr>
          </a:p>
          <a:p>
            <a:pPr marL="0" indent="0">
              <a:buNone/>
            </a:pPr>
            <a:r>
              <a:rPr lang="en-US" sz="2400">
                <a:solidFill>
                  <a:srgbClr val="041681"/>
                </a:solidFill>
              </a:rPr>
              <a:t>Chapter 93A </a:t>
            </a:r>
            <a:r>
              <a:rPr lang="en-US" sz="2400">
                <a:solidFill>
                  <a:srgbClr val="041681"/>
                </a:solidFill>
                <a:ea typeface="+mn-lt"/>
                <a:cs typeface="+mn-lt"/>
              </a:rPr>
              <a:t>enables the Attorney General to take legal action against unfair or deceptive conduct by businesses operating in the Commonwealth.</a:t>
            </a:r>
          </a:p>
          <a:p>
            <a:pPr marL="0" indent="0">
              <a:buNone/>
            </a:pPr>
            <a:endParaRPr lang="en-US" sz="2400">
              <a:solidFill>
                <a:srgbClr val="041681"/>
              </a:solidFill>
            </a:endParaRPr>
          </a:p>
          <a:p>
            <a:pPr marL="0" indent="0">
              <a:buNone/>
            </a:pPr>
            <a:r>
              <a:rPr lang="en-US" sz="2400">
                <a:solidFill>
                  <a:srgbClr val="041681"/>
                </a:solidFill>
              </a:rPr>
              <a:t>Residents of CCRCs can file complaints about misleading marketing or contract violations. Potential enforcement powers include investigations, civil enforcement actions, and consumer complaint resolutions. </a:t>
            </a:r>
          </a:p>
        </p:txBody>
      </p:sp>
    </p:spTree>
    <p:extLst>
      <p:ext uri="{BB962C8B-B14F-4D97-AF65-F5344CB8AC3E}">
        <p14:creationId xmlns:p14="http://schemas.microsoft.com/office/powerpoint/2010/main" val="3623183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0DE5231-EADA-FA5E-3F8B-37AE5CBCF6A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9163A8-08F1-3D14-84D6-648052B0E7BE}"/>
              </a:ext>
            </a:extLst>
          </p:cNvPr>
          <p:cNvSpPr/>
          <p:nvPr/>
        </p:nvSpPr>
        <p:spPr>
          <a:xfrm>
            <a:off x="0" y="2963"/>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CCB7D-5685-8434-7B24-1C42ECCCAFA7}"/>
              </a:ext>
            </a:extLst>
          </p:cNvPr>
          <p:cNvSpPr>
            <a:spLocks noGrp="1"/>
          </p:cNvSpPr>
          <p:nvPr>
            <p:ph type="ctrTitle"/>
          </p:nvPr>
        </p:nvSpPr>
        <p:spPr>
          <a:xfrm>
            <a:off x="689187" y="2628370"/>
            <a:ext cx="10802302" cy="1625601"/>
          </a:xfrm>
        </p:spPr>
        <p:txBody>
          <a:bodyPr>
            <a:noAutofit/>
          </a:bodyPr>
          <a:lstStyle/>
          <a:p>
            <a:r>
              <a:rPr lang="en-US" sz="3000" b="1">
                <a:solidFill>
                  <a:schemeClr val="bg1"/>
                </a:solidFill>
                <a:latin typeface="Aptos"/>
                <a:ea typeface="+mj-lt"/>
                <a:cs typeface="+mj-lt"/>
              </a:rPr>
              <a:t>Charge V: The commission shall study and report on advertising practices communicated to potential residents and families about CCRCs</a:t>
            </a:r>
            <a:endParaRPr lang="en-US" sz="3000" b="1">
              <a:solidFill>
                <a:schemeClr val="bg1"/>
              </a:solidFill>
              <a:latin typeface="Aptos"/>
            </a:endParaRPr>
          </a:p>
        </p:txBody>
      </p:sp>
      <p:sp>
        <p:nvSpPr>
          <p:cNvPr id="3" name="Slide Number Placeholder 2">
            <a:extLst>
              <a:ext uri="{FF2B5EF4-FFF2-40B4-BE49-F238E27FC236}">
                <a16:creationId xmlns:a16="http://schemas.microsoft.com/office/drawing/2014/main" id="{559D8260-0F1B-C5AC-EC13-D9237E1A680C}"/>
              </a:ext>
            </a:extLst>
          </p:cNvPr>
          <p:cNvSpPr>
            <a:spLocks noGrp="1"/>
          </p:cNvSpPr>
          <p:nvPr>
            <p:ph type="sldNum" sz="quarter" idx="12"/>
          </p:nvPr>
        </p:nvSpPr>
        <p:spPr/>
        <p:txBody>
          <a:bodyPr/>
          <a:lstStyle/>
          <a:p>
            <a:fld id="{330EA680-D336-4FF7-8B7A-9848BB0A1C32}" type="slidenum">
              <a:rPr lang="en-US" smtClean="0"/>
              <a:t>37</a:t>
            </a:fld>
            <a:endParaRPr lang="en-US"/>
          </a:p>
        </p:txBody>
      </p:sp>
    </p:spTree>
    <p:extLst>
      <p:ext uri="{BB962C8B-B14F-4D97-AF65-F5344CB8AC3E}">
        <p14:creationId xmlns:p14="http://schemas.microsoft.com/office/powerpoint/2010/main" val="409545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3A860-2A06-D355-A8C1-D24FFAFB7BF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A755A10-CACB-232E-11F2-EFBD7D0E88BB}"/>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86C6A-D899-40CE-1B59-F2AAEB1FDA9C}"/>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 Charge V - Findings</a:t>
            </a:r>
            <a:endParaRPr lang="en-US">
              <a:solidFill>
                <a:schemeClr val="bg1"/>
              </a:solidFill>
            </a:endParaRPr>
          </a:p>
        </p:txBody>
      </p:sp>
      <p:sp>
        <p:nvSpPr>
          <p:cNvPr id="3" name="Content Placeholder 2">
            <a:extLst>
              <a:ext uri="{FF2B5EF4-FFF2-40B4-BE49-F238E27FC236}">
                <a16:creationId xmlns:a16="http://schemas.microsoft.com/office/drawing/2014/main" id="{3503D5D7-3572-E38D-6E0E-DCFDC8035027}"/>
              </a:ext>
            </a:extLst>
          </p:cNvPr>
          <p:cNvSpPr>
            <a:spLocks noGrp="1"/>
          </p:cNvSpPr>
          <p:nvPr>
            <p:ph idx="1"/>
          </p:nvPr>
        </p:nvSpPr>
        <p:spPr>
          <a:xfrm>
            <a:off x="838200" y="1826013"/>
            <a:ext cx="10484178" cy="4776854"/>
          </a:xfrm>
        </p:spPr>
        <p:txBody>
          <a:bodyPr vert="horz" lIns="91440" tIns="45720" rIns="91440" bIns="45720" rtlCol="0" anchor="t">
            <a:noAutofit/>
          </a:bodyPr>
          <a:lstStyle/>
          <a:p>
            <a:pPr marL="0" indent="0">
              <a:lnSpc>
                <a:spcPct val="100000"/>
              </a:lnSpc>
              <a:buNone/>
            </a:pPr>
            <a:r>
              <a:rPr lang="en-US" sz="2200" b="1">
                <a:solidFill>
                  <a:srgbClr val="041681"/>
                </a:solidFill>
              </a:rPr>
              <a:t>It can be confusing for consumers to know which communities are CCRCs and which communities are not. </a:t>
            </a:r>
          </a:p>
          <a:p>
            <a:pPr marL="0" indent="0">
              <a:lnSpc>
                <a:spcPct val="100000"/>
              </a:lnSpc>
              <a:buNone/>
            </a:pPr>
            <a:endParaRPr lang="en-US" sz="2000" b="1">
              <a:solidFill>
                <a:srgbClr val="041681"/>
              </a:solidFill>
            </a:endParaRPr>
          </a:p>
          <a:p>
            <a:pPr marL="0" indent="0">
              <a:lnSpc>
                <a:spcPct val="100000"/>
              </a:lnSpc>
              <a:buNone/>
            </a:pPr>
            <a:r>
              <a:rPr lang="en-US" sz="1700">
                <a:solidFill>
                  <a:srgbClr val="041681"/>
                </a:solidFill>
              </a:rPr>
              <a:t>According to </a:t>
            </a:r>
            <a:r>
              <a:rPr lang="en-US" sz="1700">
                <a:solidFill>
                  <a:srgbClr val="041681"/>
                </a:solidFill>
                <a:latin typeface="Aptos"/>
                <a:hlinkClick r:id="rId2"/>
              </a:rPr>
              <a:t>M.G.L. 93 § 76</a:t>
            </a:r>
            <a:r>
              <a:rPr lang="en-US" sz="1700">
                <a:solidFill>
                  <a:srgbClr val="041681"/>
                </a:solidFill>
                <a:latin typeface="Aptos"/>
              </a:rPr>
              <a:t>, "continuing care" is defined as the furnishing to an individual, other than an individual related by consanguinity or affinity to the person furnishing such care,</a:t>
            </a:r>
            <a:r>
              <a:rPr lang="en-US" sz="1700" b="1">
                <a:solidFill>
                  <a:srgbClr val="041681"/>
                </a:solidFill>
                <a:latin typeface="Aptos"/>
              </a:rPr>
              <a:t> of board and lodging together with nursing services, medical services or other health related services</a:t>
            </a:r>
            <a:r>
              <a:rPr lang="en-US" sz="1700">
                <a:solidFill>
                  <a:srgbClr val="041681"/>
                </a:solidFill>
                <a:latin typeface="Aptos"/>
              </a:rPr>
              <a:t>, regardless of whether or not the lodging and services are provided at the same location, pursuant to a contract effective for the life of the individual or for a period in excess of one year. </a:t>
            </a:r>
          </a:p>
          <a:p>
            <a:pPr marL="0" indent="0">
              <a:lnSpc>
                <a:spcPct val="100000"/>
              </a:lnSpc>
              <a:buNone/>
            </a:pPr>
            <a:endParaRPr lang="en-US" sz="1700">
              <a:solidFill>
                <a:srgbClr val="041681"/>
              </a:solidFill>
              <a:latin typeface="Aptos"/>
            </a:endParaRPr>
          </a:p>
          <a:p>
            <a:pPr marL="0" indent="0">
              <a:lnSpc>
                <a:spcPct val="100000"/>
              </a:lnSpc>
              <a:buNone/>
            </a:pPr>
            <a:r>
              <a:rPr lang="en-US" sz="1700">
                <a:solidFill>
                  <a:srgbClr val="041681"/>
                </a:solidFill>
                <a:latin typeface="Aptos"/>
              </a:rPr>
              <a:t>This means that CCRCs have to offer more than one type of care, but they don't have to offer the full continuum: independent units, assisted living units and SNF units. For example, some CCRCs may not have SNF units on campus but provide both independent and assisted units. Providers on the Commission also noted that their residents have a strong desire to stay in independent living as long as possible and there are new programs that allow residents to receive assisted living and skilled nursing care in their units.</a:t>
            </a:r>
            <a:endParaRPr lang="en-US" sz="1700">
              <a:solidFill>
                <a:srgbClr val="041681"/>
              </a:solidFill>
            </a:endParaRPr>
          </a:p>
          <a:p>
            <a:pPr marL="0" indent="0">
              <a:lnSpc>
                <a:spcPct val="100000"/>
              </a:lnSpc>
              <a:buNone/>
            </a:pPr>
            <a:endParaRPr lang="en-US" sz="2300" b="1">
              <a:solidFill>
                <a:srgbClr val="041681"/>
              </a:solidFill>
              <a:latin typeface="Aptos Display"/>
            </a:endParaRPr>
          </a:p>
        </p:txBody>
      </p:sp>
      <p:pic>
        <p:nvPicPr>
          <p:cNvPr id="6" name="Picture 5">
            <a:extLst>
              <a:ext uri="{FF2B5EF4-FFF2-40B4-BE49-F238E27FC236}">
                <a16:creationId xmlns:a16="http://schemas.microsoft.com/office/drawing/2014/main" id="{4E12E1C4-E749-891E-2CA5-6244189DB2BC}"/>
              </a:ext>
            </a:extLst>
          </p:cNvPr>
          <p:cNvPicPr>
            <a:picLocks noChangeAspect="1"/>
          </p:cNvPicPr>
          <p:nvPr/>
        </p:nvPicPr>
        <p:blipFill>
          <a:blip r:embed="rId3"/>
          <a:stretch>
            <a:fillRect/>
          </a:stretch>
        </p:blipFill>
        <p:spPr>
          <a:xfrm>
            <a:off x="10116930" y="193812"/>
            <a:ext cx="1228725" cy="1255078"/>
          </a:xfrm>
          <a:prstGeom prst="rect">
            <a:avLst/>
          </a:prstGeom>
        </p:spPr>
      </p:pic>
      <p:sp>
        <p:nvSpPr>
          <p:cNvPr id="5" name="Slide Number Placeholder 4">
            <a:extLst>
              <a:ext uri="{FF2B5EF4-FFF2-40B4-BE49-F238E27FC236}">
                <a16:creationId xmlns:a16="http://schemas.microsoft.com/office/drawing/2014/main" id="{CE92DFCF-E949-3619-10B9-981D2A453AC1}"/>
              </a:ext>
            </a:extLst>
          </p:cNvPr>
          <p:cNvSpPr>
            <a:spLocks noGrp="1"/>
          </p:cNvSpPr>
          <p:nvPr>
            <p:ph type="sldNum" sz="quarter" idx="12"/>
          </p:nvPr>
        </p:nvSpPr>
        <p:spPr/>
        <p:txBody>
          <a:bodyPr/>
          <a:lstStyle/>
          <a:p>
            <a:fld id="{330EA680-D336-4FF7-8B7A-9848BB0A1C32}" type="slidenum">
              <a:rPr lang="en-US" smtClean="0"/>
              <a:t>38</a:t>
            </a:fld>
            <a:endParaRPr lang="en-US"/>
          </a:p>
        </p:txBody>
      </p:sp>
    </p:spTree>
    <p:extLst>
      <p:ext uri="{BB962C8B-B14F-4D97-AF65-F5344CB8AC3E}">
        <p14:creationId xmlns:p14="http://schemas.microsoft.com/office/powerpoint/2010/main" val="533899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42E54-3779-5B29-D0C5-8AB31DED153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CBECE0-1098-47CE-5D47-D78FD75DAAC8}"/>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26990-B5FA-0E78-8DAA-68924AB398A2}"/>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 Charge V - Findings</a:t>
            </a:r>
            <a:endParaRPr lang="en-US">
              <a:solidFill>
                <a:schemeClr val="bg1"/>
              </a:solidFill>
            </a:endParaRPr>
          </a:p>
        </p:txBody>
      </p:sp>
      <p:sp>
        <p:nvSpPr>
          <p:cNvPr id="3" name="Content Placeholder 2">
            <a:extLst>
              <a:ext uri="{FF2B5EF4-FFF2-40B4-BE49-F238E27FC236}">
                <a16:creationId xmlns:a16="http://schemas.microsoft.com/office/drawing/2014/main" id="{6432822E-55C8-2586-FA66-41729B723C46}"/>
              </a:ext>
            </a:extLst>
          </p:cNvPr>
          <p:cNvSpPr>
            <a:spLocks noGrp="1"/>
          </p:cNvSpPr>
          <p:nvPr>
            <p:ph idx="1"/>
          </p:nvPr>
        </p:nvSpPr>
        <p:spPr>
          <a:xfrm>
            <a:off x="838200" y="2061845"/>
            <a:ext cx="10515600" cy="4478338"/>
          </a:xfrm>
        </p:spPr>
        <p:txBody>
          <a:bodyPr vert="horz" lIns="91440" tIns="45720" rIns="91440" bIns="45720" rtlCol="0" anchor="t">
            <a:noAutofit/>
          </a:bodyPr>
          <a:lstStyle/>
          <a:p>
            <a:pPr marL="0" indent="0">
              <a:lnSpc>
                <a:spcPct val="100000"/>
              </a:lnSpc>
              <a:buNone/>
            </a:pPr>
            <a:r>
              <a:rPr lang="en-US" sz="1750">
                <a:solidFill>
                  <a:srgbClr val="041681"/>
                </a:solidFill>
                <a:hlinkClick r:id="rId2"/>
              </a:rPr>
              <a:t>M.G.L. 93 § 76</a:t>
            </a:r>
            <a:r>
              <a:rPr lang="en-US" sz="1750">
                <a:solidFill>
                  <a:srgbClr val="041681"/>
                </a:solidFill>
              </a:rPr>
              <a:t> defines "marketing" as including but not limited to the</a:t>
            </a:r>
            <a:r>
              <a:rPr lang="en-US" sz="1750">
                <a:solidFill>
                  <a:srgbClr val="041681"/>
                </a:solidFill>
                <a:latin typeface="Aptos"/>
              </a:rPr>
              <a:t> establishment of a waiting list, acceptance of money, property or other consideration or distribution of marketing brochures by the provider. </a:t>
            </a:r>
          </a:p>
          <a:p>
            <a:pPr marL="0" indent="0">
              <a:lnSpc>
                <a:spcPct val="100000"/>
              </a:lnSpc>
              <a:buNone/>
            </a:pPr>
            <a:endParaRPr lang="en-US" sz="1750">
              <a:solidFill>
                <a:srgbClr val="041681"/>
              </a:solidFill>
              <a:latin typeface="Aptos"/>
            </a:endParaRPr>
          </a:p>
          <a:p>
            <a:pPr marL="0" indent="0">
              <a:lnSpc>
                <a:spcPct val="100000"/>
              </a:lnSpc>
              <a:buNone/>
            </a:pPr>
            <a:r>
              <a:rPr lang="en-US" sz="1750">
                <a:solidFill>
                  <a:srgbClr val="041681"/>
                </a:solidFill>
                <a:latin typeface="Aptos"/>
              </a:rPr>
              <a:t>CCRCs are required to provide the following information to AGE: </a:t>
            </a:r>
          </a:p>
          <a:p>
            <a:pPr marL="342900" indent="-342900">
              <a:buAutoNum type="arabicPeriod"/>
            </a:pPr>
            <a:r>
              <a:rPr lang="en-US" sz="1750">
                <a:solidFill>
                  <a:srgbClr val="041681"/>
                </a:solidFill>
                <a:latin typeface="Aptos"/>
              </a:rPr>
              <a:t>the disclosure statement required under subsection (b) to be delivered to the persons with whom the contract for continuing care is to be entered;</a:t>
            </a:r>
          </a:p>
          <a:p>
            <a:pPr marL="342900" indent="-342900">
              <a:buAutoNum type="arabicPeriod"/>
            </a:pPr>
            <a:r>
              <a:rPr lang="en-US" sz="1750">
                <a:solidFill>
                  <a:srgbClr val="041681"/>
                </a:solidFill>
                <a:latin typeface="Aptos"/>
              </a:rPr>
              <a:t>the contracts for continuing care to be entered into by the provider under subsection (c) with a person who will occupy a living unit in a continuing care facility; and</a:t>
            </a:r>
          </a:p>
          <a:p>
            <a:pPr marL="342900" indent="-342900">
              <a:buAutoNum type="arabicPeriod"/>
            </a:pPr>
            <a:r>
              <a:rPr lang="en-US" sz="1750" b="1">
                <a:solidFill>
                  <a:srgbClr val="041681"/>
                </a:solidFill>
                <a:latin typeface="Aptos"/>
              </a:rPr>
              <a:t>any available advertising or promotional material to be used in conjunction with such marketing effort.</a:t>
            </a:r>
          </a:p>
          <a:p>
            <a:pPr marL="342900" indent="-342900">
              <a:buAutoNum type="arabicPeriod"/>
            </a:pPr>
            <a:endParaRPr lang="en-US" sz="1750" b="1">
              <a:solidFill>
                <a:srgbClr val="041681"/>
              </a:solidFill>
              <a:ea typeface="+mn-lt"/>
              <a:cs typeface="+mn-lt"/>
            </a:endParaRPr>
          </a:p>
          <a:p>
            <a:pPr marL="0" indent="0">
              <a:lnSpc>
                <a:spcPct val="100000"/>
              </a:lnSpc>
              <a:buNone/>
            </a:pPr>
            <a:r>
              <a:rPr lang="en-US" sz="1750">
                <a:solidFill>
                  <a:srgbClr val="041681"/>
                </a:solidFill>
                <a:ea typeface="+mn-lt"/>
                <a:cs typeface="+mn-lt"/>
              </a:rPr>
              <a:t>AGE is required make such information available to the public in a manner which shall allow residents and prospective residents to make informed choices regarding the selection of a provider, packages of services and coverage and care alternatives.</a:t>
            </a:r>
            <a:endParaRPr lang="en-US" sz="1750"/>
          </a:p>
          <a:p>
            <a:pPr marL="0" indent="0">
              <a:lnSpc>
                <a:spcPct val="100000"/>
              </a:lnSpc>
              <a:buNone/>
            </a:pPr>
            <a:endParaRPr lang="en-US" sz="2300" b="1">
              <a:solidFill>
                <a:srgbClr val="041681"/>
              </a:solidFill>
              <a:latin typeface="Aptos Display"/>
            </a:endParaRPr>
          </a:p>
        </p:txBody>
      </p:sp>
      <p:pic>
        <p:nvPicPr>
          <p:cNvPr id="6" name="Picture 5">
            <a:extLst>
              <a:ext uri="{FF2B5EF4-FFF2-40B4-BE49-F238E27FC236}">
                <a16:creationId xmlns:a16="http://schemas.microsoft.com/office/drawing/2014/main" id="{17FA0466-0A5E-9AAB-74B9-7CBAFEBF9BD8}"/>
              </a:ext>
            </a:extLst>
          </p:cNvPr>
          <p:cNvPicPr>
            <a:picLocks noChangeAspect="1"/>
          </p:cNvPicPr>
          <p:nvPr/>
        </p:nvPicPr>
        <p:blipFill>
          <a:blip r:embed="rId3"/>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F429A84E-8AEA-0CCA-A94B-E4994EDF29DD}"/>
              </a:ext>
            </a:extLst>
          </p:cNvPr>
          <p:cNvSpPr>
            <a:spLocks noGrp="1"/>
          </p:cNvSpPr>
          <p:nvPr>
            <p:ph type="sldNum" sz="quarter" idx="12"/>
          </p:nvPr>
        </p:nvSpPr>
        <p:spPr/>
        <p:txBody>
          <a:bodyPr/>
          <a:lstStyle/>
          <a:p>
            <a:fld id="{330EA680-D336-4FF7-8B7A-9848BB0A1C32}" type="slidenum">
              <a:rPr lang="en-US" smtClean="0"/>
              <a:t>39</a:t>
            </a:fld>
            <a:endParaRPr lang="en-US"/>
          </a:p>
        </p:txBody>
      </p:sp>
    </p:spTree>
    <p:extLst>
      <p:ext uri="{BB962C8B-B14F-4D97-AF65-F5344CB8AC3E}">
        <p14:creationId xmlns:p14="http://schemas.microsoft.com/office/powerpoint/2010/main" val="106863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C3D7-9863-675B-C52F-F2C77909F15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C7650C8-23E0-E926-3695-F5DA49842881}"/>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484C0-3471-6B99-FDAB-91264BEC20B2}"/>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Commission Members</a:t>
            </a:r>
            <a:endParaRPr lang="en-US">
              <a:solidFill>
                <a:schemeClr val="bg1"/>
              </a:solidFill>
            </a:endParaRPr>
          </a:p>
        </p:txBody>
      </p:sp>
      <p:graphicFrame>
        <p:nvGraphicFramePr>
          <p:cNvPr id="14" name="Content Placeholder 13">
            <a:extLst>
              <a:ext uri="{FF2B5EF4-FFF2-40B4-BE49-F238E27FC236}">
                <a16:creationId xmlns:a16="http://schemas.microsoft.com/office/drawing/2014/main" id="{38586415-CC3E-5AD3-1801-3C897E50265F}"/>
              </a:ext>
            </a:extLst>
          </p:cNvPr>
          <p:cNvGraphicFramePr>
            <a:graphicFrameLocks noGrp="1"/>
          </p:cNvGraphicFramePr>
          <p:nvPr>
            <p:ph idx="1"/>
            <p:extLst>
              <p:ext uri="{D42A27DB-BD31-4B8C-83A1-F6EECF244321}">
                <p14:modId xmlns:p14="http://schemas.microsoft.com/office/powerpoint/2010/main" val="2321752794"/>
              </p:ext>
            </p:extLst>
          </p:nvPr>
        </p:nvGraphicFramePr>
        <p:xfrm>
          <a:off x="838200" y="1825625"/>
          <a:ext cx="10515599" cy="4795520"/>
        </p:xfrm>
        <a:graphic>
          <a:graphicData uri="http://schemas.openxmlformats.org/drawingml/2006/table">
            <a:tbl>
              <a:tblPr bandRow="1">
                <a:tableStyleId>{5C22544A-7EE6-4342-B048-85BDC9FD1C3A}</a:tableStyleId>
              </a:tblPr>
              <a:tblGrid>
                <a:gridCol w="3641181">
                  <a:extLst>
                    <a:ext uri="{9D8B030D-6E8A-4147-A177-3AD203B41FA5}">
                      <a16:colId xmlns:a16="http://schemas.microsoft.com/office/drawing/2014/main" val="3440298097"/>
                    </a:ext>
                  </a:extLst>
                </a:gridCol>
                <a:gridCol w="6874418">
                  <a:extLst>
                    <a:ext uri="{9D8B030D-6E8A-4147-A177-3AD203B41FA5}">
                      <a16:colId xmlns:a16="http://schemas.microsoft.com/office/drawing/2014/main" val="2746170398"/>
                    </a:ext>
                  </a:extLst>
                </a:gridCol>
              </a:tblGrid>
              <a:tr h="0">
                <a:tc>
                  <a:txBody>
                    <a:bodyPr/>
                    <a:lstStyle/>
                    <a:p>
                      <a:pPr marL="0" marR="0" fontAlgn="t">
                        <a:buNone/>
                      </a:pPr>
                      <a:r>
                        <a:rPr lang="en-US" sz="1300" b="1">
                          <a:solidFill>
                            <a:srgbClr val="041681"/>
                          </a:solidFill>
                          <a:effectLst/>
                          <a:latin typeface="Aptos Display"/>
                        </a:rPr>
                        <a:t>Name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b="1">
                          <a:solidFill>
                            <a:srgbClr val="041681"/>
                          </a:solidFill>
                          <a:effectLst/>
                          <a:latin typeface="Aptos Display"/>
                        </a:rPr>
                        <a:t>Affiliation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4263698271"/>
                  </a:ext>
                </a:extLst>
              </a:tr>
              <a:tr h="0">
                <a:tc>
                  <a:txBody>
                    <a:bodyPr/>
                    <a:lstStyle/>
                    <a:p>
                      <a:pPr marL="0" marR="0" fontAlgn="t">
                        <a:buNone/>
                      </a:pPr>
                      <a:r>
                        <a:rPr lang="en-US" sz="1300">
                          <a:solidFill>
                            <a:srgbClr val="041681"/>
                          </a:solidFill>
                          <a:effectLst/>
                          <a:latin typeface="Aptos Display"/>
                        </a:rPr>
                        <a:t>Thomas M. Stanley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House Chair of the Joint Committee on Aging and Independence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733264045"/>
                  </a:ext>
                </a:extLst>
              </a:tr>
              <a:tr h="0">
                <a:tc>
                  <a:txBody>
                    <a:bodyPr/>
                    <a:lstStyle/>
                    <a:p>
                      <a:pPr marL="0" marR="0" fontAlgn="t">
                        <a:buNone/>
                      </a:pPr>
                      <a:r>
                        <a:rPr lang="en-US" sz="1300">
                          <a:solidFill>
                            <a:srgbClr val="041681"/>
                          </a:solidFill>
                          <a:effectLst/>
                          <a:latin typeface="Aptos Display"/>
                        </a:rPr>
                        <a:t>Patricia D. Jehlen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Senate Chair of the Joint Committee on Aging and Independence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182422184"/>
                  </a:ext>
                </a:extLst>
              </a:tr>
              <a:tr h="0">
                <a:tc>
                  <a:txBody>
                    <a:bodyPr/>
                    <a:lstStyle/>
                    <a:p>
                      <a:pPr marL="0" marR="0" fontAlgn="t">
                        <a:buNone/>
                      </a:pPr>
                      <a:r>
                        <a:rPr lang="en-US" sz="1300">
                          <a:solidFill>
                            <a:srgbClr val="041681"/>
                          </a:solidFill>
                          <a:effectLst/>
                          <a:latin typeface="Aptos Display"/>
                        </a:rPr>
                        <a:t>John J. Ford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Massachusetts Chapter of the National Academy of Elder Law Attorneys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246522894"/>
                  </a:ext>
                </a:extLst>
              </a:tr>
              <a:tr h="0">
                <a:tc>
                  <a:txBody>
                    <a:bodyPr/>
                    <a:lstStyle/>
                    <a:p>
                      <a:pPr marL="0" marR="0" fontAlgn="t">
                        <a:buNone/>
                      </a:pPr>
                      <a:r>
                        <a:rPr lang="en-US" sz="1300">
                          <a:solidFill>
                            <a:srgbClr val="041681"/>
                          </a:solidFill>
                          <a:effectLst/>
                          <a:latin typeface="Aptos Display"/>
                        </a:rPr>
                        <a:t>James Freehling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LeadingAge Massachusetts, Inc.</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608280072"/>
                  </a:ext>
                </a:extLst>
              </a:tr>
              <a:tr h="0">
                <a:tc>
                  <a:txBody>
                    <a:bodyPr/>
                    <a:lstStyle/>
                    <a:p>
                      <a:pPr marL="0" marR="0" fontAlgn="t">
                        <a:buNone/>
                      </a:pPr>
                      <a:r>
                        <a:rPr lang="en-US" sz="1300">
                          <a:solidFill>
                            <a:srgbClr val="041681"/>
                          </a:solidFill>
                          <a:effectLst/>
                          <a:latin typeface="Aptos Display"/>
                        </a:rPr>
                        <a:t>Jean Stringham</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Massachusetts Life Care Residents' Association, Inc.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169217304"/>
                  </a:ext>
                </a:extLst>
              </a:tr>
              <a:tr h="0">
                <a:tc>
                  <a:txBody>
                    <a:bodyPr/>
                    <a:lstStyle/>
                    <a:p>
                      <a:pPr marL="0" marR="0" fontAlgn="t">
                        <a:buNone/>
                      </a:pPr>
                      <a:r>
                        <a:rPr lang="en-US" sz="1300">
                          <a:solidFill>
                            <a:srgbClr val="041681"/>
                          </a:solidFill>
                          <a:effectLst/>
                          <a:latin typeface="Aptos Display"/>
                        </a:rPr>
                        <a:t>Jessica Costantino</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AARP Massachusetts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730079851"/>
                  </a:ext>
                </a:extLst>
              </a:tr>
              <a:tr h="0">
                <a:tc>
                  <a:txBody>
                    <a:bodyPr/>
                    <a:lstStyle/>
                    <a:p>
                      <a:pPr marL="0" marR="0" fontAlgn="t">
                        <a:buNone/>
                      </a:pPr>
                      <a:r>
                        <a:rPr lang="en-US" sz="1300">
                          <a:solidFill>
                            <a:srgbClr val="041681"/>
                          </a:solidFill>
                          <a:effectLst/>
                          <a:latin typeface="Aptos Display"/>
                        </a:rPr>
                        <a:t>Lorraine Kermond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Alzheimer's Association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914101604"/>
                  </a:ext>
                </a:extLst>
              </a:tr>
              <a:tr h="0">
                <a:tc>
                  <a:txBody>
                    <a:bodyPr/>
                    <a:lstStyle/>
                    <a:p>
                      <a:pPr marL="0" marR="0" fontAlgn="t">
                        <a:buNone/>
                      </a:pPr>
                      <a:r>
                        <a:rPr lang="en-US" sz="1300">
                          <a:solidFill>
                            <a:srgbClr val="041681"/>
                          </a:solidFill>
                          <a:effectLst/>
                          <a:latin typeface="Aptos Display"/>
                        </a:rPr>
                        <a:t>Matt Hollingshead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Massachusetts Assisted Living Association, Inc.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621432349"/>
                  </a:ext>
                </a:extLst>
              </a:tr>
              <a:tr h="0">
                <a:tc>
                  <a:txBody>
                    <a:bodyPr/>
                    <a:lstStyle/>
                    <a:p>
                      <a:pPr marL="0" marR="0" fontAlgn="t">
                        <a:buNone/>
                      </a:pPr>
                      <a:r>
                        <a:rPr lang="en-US" sz="1300">
                          <a:solidFill>
                            <a:srgbClr val="041681"/>
                          </a:solidFill>
                          <a:effectLst/>
                          <a:latin typeface="Aptos Display"/>
                        </a:rPr>
                        <a:t>Robin Lipson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Secretary of Executive Office of Aging and Independence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181564726"/>
                  </a:ext>
                </a:extLst>
              </a:tr>
              <a:tr h="0">
                <a:tc>
                  <a:txBody>
                    <a:bodyPr/>
                    <a:lstStyle/>
                    <a:p>
                      <a:pPr marL="0" marR="0" fontAlgn="t">
                        <a:buNone/>
                      </a:pPr>
                      <a:r>
                        <a:rPr lang="en-US" sz="1300">
                          <a:solidFill>
                            <a:srgbClr val="041681"/>
                          </a:solidFill>
                          <a:effectLst/>
                          <a:latin typeface="Aptos Display"/>
                        </a:rPr>
                        <a:t>Steve Davis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Department of Public health</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735826412"/>
                  </a:ext>
                </a:extLst>
              </a:tr>
              <a:tr h="0">
                <a:tc>
                  <a:txBody>
                    <a:bodyPr/>
                    <a:lstStyle/>
                    <a:p>
                      <a:pPr marL="0" marR="0" fontAlgn="t">
                        <a:buNone/>
                      </a:pPr>
                      <a:r>
                        <a:rPr lang="en-US" sz="1300">
                          <a:solidFill>
                            <a:srgbClr val="041681"/>
                          </a:solidFill>
                          <a:effectLst/>
                          <a:latin typeface="Aptos Display"/>
                        </a:rPr>
                        <a:t>Tara Gregorio</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Massachusetts Senior Care Association, Inc.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662397634"/>
                  </a:ext>
                </a:extLst>
              </a:tr>
              <a:tr h="0">
                <a:tc>
                  <a:txBody>
                    <a:bodyPr/>
                    <a:lstStyle/>
                    <a:p>
                      <a:pPr marL="0" marR="0" fontAlgn="t">
                        <a:buNone/>
                      </a:pPr>
                      <a:r>
                        <a:rPr lang="en-US" sz="1300">
                          <a:solidFill>
                            <a:srgbClr val="041681"/>
                          </a:solidFill>
                          <a:effectLst/>
                          <a:latin typeface="Aptos Display"/>
                        </a:rPr>
                        <a:t>Valerie Frias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Office of the Attorney General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827826147"/>
                  </a:ext>
                </a:extLst>
              </a:tr>
              <a:tr h="0">
                <a:tc>
                  <a:txBody>
                    <a:bodyPr/>
                    <a:lstStyle/>
                    <a:p>
                      <a:pPr marL="0" marR="0" fontAlgn="t">
                        <a:buNone/>
                      </a:pPr>
                      <a:r>
                        <a:rPr lang="en-US" sz="1300">
                          <a:solidFill>
                            <a:srgbClr val="041681"/>
                          </a:solidFill>
                          <a:effectLst/>
                          <a:latin typeface="Aptos Display"/>
                        </a:rPr>
                        <a:t>Christine M. Griffin, Esq.</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CCRC Resident Appointed by the Governor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4172621746"/>
                  </a:ext>
                </a:extLst>
              </a:tr>
              <a:tr h="0">
                <a:tc>
                  <a:txBody>
                    <a:bodyPr/>
                    <a:lstStyle/>
                    <a:p>
                      <a:pPr marL="0" marR="0" fontAlgn="t">
                        <a:buNone/>
                      </a:pPr>
                      <a:r>
                        <a:rPr lang="en-US" sz="1300">
                          <a:solidFill>
                            <a:srgbClr val="041681"/>
                          </a:solidFill>
                          <a:effectLst/>
                          <a:latin typeface="Aptos Display"/>
                        </a:rPr>
                        <a:t>Dave VanArsdale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CCRC Resident Appointed by the Governor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741278244"/>
                  </a:ext>
                </a:extLst>
              </a:tr>
              <a:tr h="0">
                <a:tc>
                  <a:txBody>
                    <a:bodyPr/>
                    <a:lstStyle/>
                    <a:p>
                      <a:pPr marL="0" marR="0" fontAlgn="t">
                        <a:buNone/>
                      </a:pPr>
                      <a:r>
                        <a:rPr lang="en-US" sz="1300">
                          <a:solidFill>
                            <a:srgbClr val="041681"/>
                          </a:solidFill>
                          <a:effectLst/>
                          <a:latin typeface="Aptos Display"/>
                        </a:rPr>
                        <a:t>Henry DeLima</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1300">
                          <a:solidFill>
                            <a:srgbClr val="041681"/>
                          </a:solidFill>
                          <a:effectLst/>
                          <a:latin typeface="Aptos Display"/>
                        </a:rPr>
                        <a:t>1199 SEIU Massachusetts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307623558"/>
                  </a:ext>
                </a:extLst>
              </a:tr>
            </a:tbl>
          </a:graphicData>
        </a:graphic>
      </p:graphicFrame>
      <p:pic>
        <p:nvPicPr>
          <p:cNvPr id="6" name="Picture 5">
            <a:extLst>
              <a:ext uri="{FF2B5EF4-FFF2-40B4-BE49-F238E27FC236}">
                <a16:creationId xmlns:a16="http://schemas.microsoft.com/office/drawing/2014/main" id="{763235D2-D757-93E7-4B12-BFBC02BC2277}"/>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3" name="Slide Number Placeholder 2">
            <a:extLst>
              <a:ext uri="{FF2B5EF4-FFF2-40B4-BE49-F238E27FC236}">
                <a16:creationId xmlns:a16="http://schemas.microsoft.com/office/drawing/2014/main" id="{DF59433A-36D2-5E76-17BA-770E8A733B1D}"/>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926531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DE511-603B-B0DE-A58B-3D4D4AB32D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A62A28-F372-FB59-8FA4-8317C59025DD}"/>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5F03A-050F-593A-F063-A2E897E0D782}"/>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 Charge V - Findings</a:t>
            </a:r>
            <a:endParaRPr lang="en-US">
              <a:solidFill>
                <a:schemeClr val="bg1"/>
              </a:solidFill>
            </a:endParaRPr>
          </a:p>
        </p:txBody>
      </p:sp>
      <p:sp>
        <p:nvSpPr>
          <p:cNvPr id="3" name="Content Placeholder 2">
            <a:extLst>
              <a:ext uri="{FF2B5EF4-FFF2-40B4-BE49-F238E27FC236}">
                <a16:creationId xmlns:a16="http://schemas.microsoft.com/office/drawing/2014/main" id="{6140F08A-209C-9540-DB23-819CCF353D9F}"/>
              </a:ext>
            </a:extLst>
          </p:cNvPr>
          <p:cNvSpPr>
            <a:spLocks noGrp="1"/>
          </p:cNvSpPr>
          <p:nvPr>
            <p:ph idx="1"/>
          </p:nvPr>
        </p:nvSpPr>
        <p:spPr>
          <a:xfrm>
            <a:off x="838200" y="2061845"/>
            <a:ext cx="10515600" cy="4478338"/>
          </a:xfrm>
        </p:spPr>
        <p:txBody>
          <a:bodyPr vert="horz" lIns="91440" tIns="45720" rIns="91440" bIns="45720" rtlCol="0" anchor="t">
            <a:noAutofit/>
          </a:bodyPr>
          <a:lstStyle/>
          <a:p>
            <a:pPr marL="0" indent="0">
              <a:lnSpc>
                <a:spcPct val="100000"/>
              </a:lnSpc>
              <a:buNone/>
            </a:pPr>
            <a:endParaRPr lang="en-US" sz="2200" b="1">
              <a:solidFill>
                <a:srgbClr val="041681"/>
              </a:solidFill>
            </a:endParaRPr>
          </a:p>
          <a:p>
            <a:pPr marL="0" indent="0">
              <a:lnSpc>
                <a:spcPct val="100000"/>
              </a:lnSpc>
              <a:buNone/>
            </a:pPr>
            <a:r>
              <a:rPr lang="en-US" sz="2200">
                <a:solidFill>
                  <a:srgbClr val="041681"/>
                </a:solidFill>
                <a:latin typeface="Aptos" panose="020B0004020202020204"/>
              </a:rPr>
              <a:t>Some communities that feature independent living may advertise themselves as a CCRC, which can be confusing for consumers.  </a:t>
            </a:r>
          </a:p>
          <a:p>
            <a:pPr marL="0" indent="0">
              <a:lnSpc>
                <a:spcPct val="100000"/>
              </a:lnSpc>
              <a:buNone/>
            </a:pPr>
            <a:endParaRPr lang="en-US" sz="2200">
              <a:solidFill>
                <a:srgbClr val="041681"/>
              </a:solidFill>
              <a:latin typeface="Aptos" panose="020B0004020202020204"/>
            </a:endParaRPr>
          </a:p>
          <a:p>
            <a:pPr marL="0" indent="0">
              <a:lnSpc>
                <a:spcPct val="100000"/>
              </a:lnSpc>
              <a:buNone/>
            </a:pPr>
            <a:r>
              <a:rPr lang="en-US" sz="2200">
                <a:solidFill>
                  <a:srgbClr val="041681"/>
                </a:solidFill>
                <a:latin typeface="Aptos" panose="020B0004020202020204"/>
              </a:rPr>
              <a:t>The Executive Office of Aging and Independence maintains a </a:t>
            </a:r>
            <a:r>
              <a:rPr lang="en-US" sz="2200">
                <a:solidFill>
                  <a:srgbClr val="041681"/>
                </a:solidFill>
                <a:latin typeface="Aptos"/>
                <a:hlinkClick r:id="rId2"/>
              </a:rPr>
              <a:t>CCRC Consumer Guide</a:t>
            </a:r>
            <a:r>
              <a:rPr lang="en-US" sz="2200">
                <a:solidFill>
                  <a:srgbClr val="041681"/>
                </a:solidFill>
                <a:latin typeface="Aptos"/>
              </a:rPr>
              <a:t>, which has guiding questions for residents and their families to ask to fully understand what the facility offers and what contract they are entering.</a:t>
            </a:r>
          </a:p>
          <a:p>
            <a:pPr marL="0" indent="0">
              <a:lnSpc>
                <a:spcPct val="100000"/>
              </a:lnSpc>
              <a:buNone/>
            </a:pPr>
            <a:endParaRPr lang="en-US" sz="2200">
              <a:solidFill>
                <a:srgbClr val="041681"/>
              </a:solidFill>
              <a:latin typeface="Aptos"/>
            </a:endParaRPr>
          </a:p>
          <a:p>
            <a:pPr marL="0" indent="0">
              <a:lnSpc>
                <a:spcPct val="100000"/>
              </a:lnSpc>
              <a:buNone/>
            </a:pPr>
            <a:r>
              <a:rPr lang="en-US" sz="2200">
                <a:solidFill>
                  <a:srgbClr val="041681"/>
                </a:solidFill>
                <a:latin typeface="Aptos"/>
              </a:rPr>
              <a:t>Industry representatives have asserted that CCRCs with high occupancy and long waitlists generally do not need to advertise themselves. </a:t>
            </a:r>
          </a:p>
          <a:p>
            <a:pPr marL="0" indent="0">
              <a:lnSpc>
                <a:spcPct val="100000"/>
              </a:lnSpc>
              <a:buNone/>
            </a:pPr>
            <a:endParaRPr lang="en-US" sz="2300" b="1">
              <a:solidFill>
                <a:srgbClr val="041681"/>
              </a:solidFill>
              <a:latin typeface="Aptos Display"/>
            </a:endParaRPr>
          </a:p>
        </p:txBody>
      </p:sp>
      <p:pic>
        <p:nvPicPr>
          <p:cNvPr id="6" name="Picture 5">
            <a:extLst>
              <a:ext uri="{FF2B5EF4-FFF2-40B4-BE49-F238E27FC236}">
                <a16:creationId xmlns:a16="http://schemas.microsoft.com/office/drawing/2014/main" id="{FCE986F6-8278-7685-0324-1278FA505C4B}"/>
              </a:ext>
            </a:extLst>
          </p:cNvPr>
          <p:cNvPicPr>
            <a:picLocks noChangeAspect="1"/>
          </p:cNvPicPr>
          <p:nvPr/>
        </p:nvPicPr>
        <p:blipFill>
          <a:blip r:embed="rId3"/>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EC11F15E-35F4-49DA-2F09-E4E099D8EBC9}"/>
              </a:ext>
            </a:extLst>
          </p:cNvPr>
          <p:cNvSpPr>
            <a:spLocks noGrp="1"/>
          </p:cNvSpPr>
          <p:nvPr>
            <p:ph type="sldNum" sz="quarter" idx="12"/>
          </p:nvPr>
        </p:nvSpPr>
        <p:spPr/>
        <p:txBody>
          <a:bodyPr/>
          <a:lstStyle/>
          <a:p>
            <a:fld id="{330EA680-D336-4FF7-8B7A-9848BB0A1C32}" type="slidenum">
              <a:rPr lang="en-US" smtClean="0"/>
              <a:t>40</a:t>
            </a:fld>
            <a:endParaRPr lang="en-US"/>
          </a:p>
        </p:txBody>
      </p:sp>
    </p:spTree>
    <p:extLst>
      <p:ext uri="{BB962C8B-B14F-4D97-AF65-F5344CB8AC3E}">
        <p14:creationId xmlns:p14="http://schemas.microsoft.com/office/powerpoint/2010/main" val="4159016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424FD74-38B6-3147-099B-42E537A1637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F62AEC4-1D52-0839-4CF4-3C9FC6DB6D82}"/>
              </a:ext>
            </a:extLst>
          </p:cNvPr>
          <p:cNvSpPr/>
          <p:nvPr/>
        </p:nvSpPr>
        <p:spPr>
          <a:xfrm>
            <a:off x="0" y="2963"/>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B7DE7-D57C-02E8-65A5-3498F931B634}"/>
              </a:ext>
            </a:extLst>
          </p:cNvPr>
          <p:cNvSpPr>
            <a:spLocks noGrp="1"/>
          </p:cNvSpPr>
          <p:nvPr>
            <p:ph type="ctrTitle"/>
          </p:nvPr>
        </p:nvSpPr>
        <p:spPr>
          <a:xfrm>
            <a:off x="689187" y="2628370"/>
            <a:ext cx="10802302" cy="1625601"/>
          </a:xfrm>
        </p:spPr>
        <p:txBody>
          <a:bodyPr>
            <a:noAutofit/>
          </a:bodyPr>
          <a:lstStyle/>
          <a:p>
            <a:r>
              <a:rPr lang="en-US" sz="3000" b="1">
                <a:solidFill>
                  <a:schemeClr val="bg1"/>
                </a:solidFill>
                <a:latin typeface="Aptos"/>
                <a:ea typeface="+mj-lt"/>
                <a:cs typeface="+mj-lt"/>
              </a:rPr>
              <a:t>Charge VI: The commission shall study and report on regulatory procedures for the closure or change of ownership of CCRCs.</a:t>
            </a:r>
            <a:endParaRPr lang="en-US" sz="3000" b="1">
              <a:solidFill>
                <a:schemeClr val="bg1"/>
              </a:solidFill>
              <a:latin typeface="Aptos"/>
            </a:endParaRPr>
          </a:p>
        </p:txBody>
      </p:sp>
      <p:sp>
        <p:nvSpPr>
          <p:cNvPr id="3" name="Slide Number Placeholder 2">
            <a:extLst>
              <a:ext uri="{FF2B5EF4-FFF2-40B4-BE49-F238E27FC236}">
                <a16:creationId xmlns:a16="http://schemas.microsoft.com/office/drawing/2014/main" id="{01BE6C0B-2BAB-B976-9253-FD451C342A90}"/>
              </a:ext>
            </a:extLst>
          </p:cNvPr>
          <p:cNvSpPr>
            <a:spLocks noGrp="1"/>
          </p:cNvSpPr>
          <p:nvPr>
            <p:ph type="sldNum" sz="quarter" idx="12"/>
          </p:nvPr>
        </p:nvSpPr>
        <p:spPr/>
        <p:txBody>
          <a:bodyPr/>
          <a:lstStyle/>
          <a:p>
            <a:fld id="{330EA680-D336-4FF7-8B7A-9848BB0A1C32}" type="slidenum">
              <a:rPr lang="en-US" smtClean="0"/>
              <a:t>41</a:t>
            </a:fld>
            <a:endParaRPr lang="en-US"/>
          </a:p>
        </p:txBody>
      </p:sp>
    </p:spTree>
    <p:extLst>
      <p:ext uri="{BB962C8B-B14F-4D97-AF65-F5344CB8AC3E}">
        <p14:creationId xmlns:p14="http://schemas.microsoft.com/office/powerpoint/2010/main" val="2233086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F9F84-E8D0-E1C0-B98F-8E42F40DD4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D2B225-ADB9-586A-0B6A-D751EE5DE558}"/>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D19E8-6755-3594-C941-BCED6B786296}"/>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VI - Findings</a:t>
            </a:r>
            <a:endParaRPr lang="en-US">
              <a:solidFill>
                <a:schemeClr val="bg1"/>
              </a:solidFill>
            </a:endParaRPr>
          </a:p>
        </p:txBody>
      </p:sp>
      <p:pic>
        <p:nvPicPr>
          <p:cNvPr id="6" name="Picture 5">
            <a:extLst>
              <a:ext uri="{FF2B5EF4-FFF2-40B4-BE49-F238E27FC236}">
                <a16:creationId xmlns:a16="http://schemas.microsoft.com/office/drawing/2014/main" id="{97E5E53F-7435-5878-F4C7-511C12696A06}"/>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10" name="Content Placeholder 9">
            <a:extLst>
              <a:ext uri="{FF2B5EF4-FFF2-40B4-BE49-F238E27FC236}">
                <a16:creationId xmlns:a16="http://schemas.microsoft.com/office/drawing/2014/main" id="{7CF4852A-C498-6B73-5A72-060E7FF2A57A}"/>
              </a:ext>
            </a:extLst>
          </p:cNvPr>
          <p:cNvSpPr>
            <a:spLocks noGrp="1"/>
          </p:cNvSpPr>
          <p:nvPr>
            <p:ph idx="1"/>
          </p:nvPr>
        </p:nvSpPr>
        <p:spPr>
          <a:xfrm>
            <a:off x="838200" y="3434291"/>
            <a:ext cx="10515600" cy="1007005"/>
          </a:xfrm>
        </p:spPr>
        <p:txBody>
          <a:bodyPr vert="horz" lIns="91440" tIns="45720" rIns="91440" bIns="45720" rtlCol="0" anchor="t">
            <a:normAutofit/>
          </a:bodyPr>
          <a:lstStyle/>
          <a:p>
            <a:pPr marL="0" indent="0" algn="ctr">
              <a:lnSpc>
                <a:spcPct val="100000"/>
              </a:lnSpc>
              <a:buNone/>
            </a:pPr>
            <a:r>
              <a:rPr lang="en-US" sz="2300" b="1">
                <a:solidFill>
                  <a:srgbClr val="041681"/>
                </a:solidFill>
              </a:rPr>
              <a:t>Since CCRCs lack a uniform regulatory body, there is no uniform procedure for the closure of or change of ownership of a CCRC. </a:t>
            </a:r>
            <a:endParaRPr lang="en-US" b="1"/>
          </a:p>
        </p:txBody>
      </p:sp>
      <p:sp>
        <p:nvSpPr>
          <p:cNvPr id="3" name="Slide Number Placeholder 2">
            <a:extLst>
              <a:ext uri="{FF2B5EF4-FFF2-40B4-BE49-F238E27FC236}">
                <a16:creationId xmlns:a16="http://schemas.microsoft.com/office/drawing/2014/main" id="{D0AB9B91-4EEF-63FA-1E74-07FD6E5F746B}"/>
              </a:ext>
            </a:extLst>
          </p:cNvPr>
          <p:cNvSpPr>
            <a:spLocks noGrp="1"/>
          </p:cNvSpPr>
          <p:nvPr>
            <p:ph type="sldNum" sz="quarter" idx="12"/>
          </p:nvPr>
        </p:nvSpPr>
        <p:spPr/>
        <p:txBody>
          <a:bodyPr/>
          <a:lstStyle/>
          <a:p>
            <a:fld id="{330EA680-D336-4FF7-8B7A-9848BB0A1C32}" type="slidenum">
              <a:rPr lang="en-US" smtClean="0"/>
              <a:t>42</a:t>
            </a:fld>
            <a:endParaRPr lang="en-US"/>
          </a:p>
        </p:txBody>
      </p:sp>
    </p:spTree>
    <p:extLst>
      <p:ext uri="{BB962C8B-B14F-4D97-AF65-F5344CB8AC3E}">
        <p14:creationId xmlns:p14="http://schemas.microsoft.com/office/powerpoint/2010/main" val="2387930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58C2-28B2-3808-D5B3-83073ECC17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5793D9-7FA1-BECA-AD73-3D4571DA917F}"/>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75E5A-1167-A0A2-AC20-DE247978B303}"/>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VI - Findings</a:t>
            </a:r>
            <a:endParaRPr lang="en-US">
              <a:solidFill>
                <a:schemeClr val="bg1"/>
              </a:solidFill>
            </a:endParaRPr>
          </a:p>
        </p:txBody>
      </p:sp>
      <p:sp>
        <p:nvSpPr>
          <p:cNvPr id="3" name="Content Placeholder 2">
            <a:extLst>
              <a:ext uri="{FF2B5EF4-FFF2-40B4-BE49-F238E27FC236}">
                <a16:creationId xmlns:a16="http://schemas.microsoft.com/office/drawing/2014/main" id="{E25679A6-3B06-3DB0-5402-30460D88AE75}"/>
              </a:ext>
            </a:extLst>
          </p:cNvPr>
          <p:cNvSpPr>
            <a:spLocks noGrp="1"/>
          </p:cNvSpPr>
          <p:nvPr>
            <p:ph idx="1"/>
          </p:nvPr>
        </p:nvSpPr>
        <p:spPr>
          <a:xfrm>
            <a:off x="901700" y="3226012"/>
            <a:ext cx="5096934" cy="2986088"/>
          </a:xfrm>
        </p:spPr>
        <p:txBody>
          <a:bodyPr vert="horz" lIns="91440" tIns="45720" rIns="91440" bIns="45720" rtlCol="0" anchor="t">
            <a:noAutofit/>
          </a:bodyPr>
          <a:lstStyle/>
          <a:p>
            <a:pPr marL="0" indent="0">
              <a:lnSpc>
                <a:spcPct val="100000"/>
              </a:lnSpc>
              <a:buNone/>
            </a:pPr>
            <a:r>
              <a:rPr lang="en-US" sz="1800">
                <a:solidFill>
                  <a:srgbClr val="041681"/>
                </a:solidFill>
                <a:ea typeface="+mn-lt"/>
                <a:cs typeface="+mn-lt"/>
              </a:rPr>
              <a:t>Closure procedure:</a:t>
            </a:r>
          </a:p>
          <a:p>
            <a:pPr marL="342900" indent="-342900">
              <a:lnSpc>
                <a:spcPct val="100000"/>
              </a:lnSpc>
            </a:pPr>
            <a:r>
              <a:rPr lang="en-US" sz="1800">
                <a:solidFill>
                  <a:srgbClr val="041681"/>
                </a:solidFill>
                <a:ea typeface="+mn-lt"/>
                <a:cs typeface="+mn-lt"/>
              </a:rPr>
              <a:t>The facility must notify DPH and those impacted by the closure or their intent to close at least 120 days before the proposed date. </a:t>
            </a:r>
          </a:p>
          <a:p>
            <a:pPr marL="342900" indent="-342900">
              <a:lnSpc>
                <a:spcPct val="100000"/>
              </a:lnSpc>
            </a:pPr>
            <a:r>
              <a:rPr lang="en-US" sz="1800">
                <a:solidFill>
                  <a:srgbClr val="041681"/>
                </a:solidFill>
                <a:ea typeface="+mn-lt"/>
                <a:cs typeface="+mn-lt"/>
              </a:rPr>
              <a:t>A public hearing will be scheduled at least 90 days before the proposed date. </a:t>
            </a:r>
          </a:p>
          <a:p>
            <a:pPr marL="342900" indent="-342900">
              <a:lnSpc>
                <a:spcPct val="100000"/>
              </a:lnSpc>
            </a:pPr>
            <a:r>
              <a:rPr lang="en-US" sz="1800">
                <a:solidFill>
                  <a:srgbClr val="041681"/>
                </a:solidFill>
                <a:ea typeface="+mn-lt"/>
                <a:cs typeface="+mn-lt"/>
              </a:rPr>
              <a:t>DPH will review and approve the closure plan. </a:t>
            </a:r>
          </a:p>
          <a:p>
            <a:pPr marL="342900" indent="-342900">
              <a:lnSpc>
                <a:spcPct val="100000"/>
              </a:lnSpc>
            </a:pPr>
            <a:r>
              <a:rPr lang="en-US" sz="1800">
                <a:solidFill>
                  <a:srgbClr val="041681"/>
                </a:solidFill>
                <a:ea typeface="+mn-lt"/>
                <a:cs typeface="+mn-lt"/>
              </a:rPr>
              <a:t>The facility will work with residents to find alternative placements. </a:t>
            </a:r>
          </a:p>
        </p:txBody>
      </p:sp>
      <p:pic>
        <p:nvPicPr>
          <p:cNvPr id="6" name="Picture 5">
            <a:extLst>
              <a:ext uri="{FF2B5EF4-FFF2-40B4-BE49-F238E27FC236}">
                <a16:creationId xmlns:a16="http://schemas.microsoft.com/office/drawing/2014/main" id="{F41F6888-DB9C-1E71-C2EE-154B514BF51A}"/>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TextBox 4">
            <a:extLst>
              <a:ext uri="{FF2B5EF4-FFF2-40B4-BE49-F238E27FC236}">
                <a16:creationId xmlns:a16="http://schemas.microsoft.com/office/drawing/2014/main" id="{85F98FA7-21D1-E456-E9B4-E6764DE8B089}"/>
              </a:ext>
            </a:extLst>
          </p:cNvPr>
          <p:cNvSpPr txBox="1"/>
          <p:nvPr/>
        </p:nvSpPr>
        <p:spPr>
          <a:xfrm>
            <a:off x="7164915" y="3227916"/>
            <a:ext cx="4265083" cy="2287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a:solidFill>
                  <a:srgbClr val="041681"/>
                </a:solidFill>
              </a:rPr>
              <a:t>Change of ownership procedure:</a:t>
            </a:r>
            <a:endParaRPr lang="en-US"/>
          </a:p>
          <a:p>
            <a:pPr marL="342900" indent="-342900">
              <a:spcBef>
                <a:spcPts val="1000"/>
              </a:spcBef>
              <a:buFont typeface="Arial"/>
              <a:buChar char="•"/>
            </a:pPr>
            <a:r>
              <a:rPr lang="en-US">
                <a:solidFill>
                  <a:srgbClr val="041681"/>
                </a:solidFill>
              </a:rPr>
              <a:t>The prospective owner must submit a notice of intent to DPH and those impacted 90 days in advance. </a:t>
            </a:r>
          </a:p>
          <a:p>
            <a:pPr marL="342900" indent="-342900">
              <a:spcBef>
                <a:spcPts val="1000"/>
              </a:spcBef>
              <a:buFont typeface="Arial"/>
              <a:buChar char="•"/>
            </a:pPr>
            <a:r>
              <a:rPr lang="en-US">
                <a:solidFill>
                  <a:srgbClr val="041681"/>
                </a:solidFill>
              </a:rPr>
              <a:t>A public hearing will be scheduled at least 45 days before the proposed change.</a:t>
            </a:r>
          </a:p>
        </p:txBody>
      </p:sp>
      <p:sp>
        <p:nvSpPr>
          <p:cNvPr id="7" name="TextBox 6">
            <a:extLst>
              <a:ext uri="{FF2B5EF4-FFF2-40B4-BE49-F238E27FC236}">
                <a16:creationId xmlns:a16="http://schemas.microsoft.com/office/drawing/2014/main" id="{5E65EC0A-8292-1F58-8FCB-18D0BCD8FD86}"/>
              </a:ext>
            </a:extLst>
          </p:cNvPr>
          <p:cNvSpPr txBox="1"/>
          <p:nvPr/>
        </p:nvSpPr>
        <p:spPr>
          <a:xfrm>
            <a:off x="899583" y="2063749"/>
            <a:ext cx="104034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41681"/>
                </a:solidFill>
              </a:rPr>
              <a:t>If there is a closure or change of ownership for a SNF unit within a CCRC, the CCRC will follow the procedure for a closure or change of ownership of a SNF regulated by DPH.  </a:t>
            </a:r>
            <a:endParaRPr lang="en-US"/>
          </a:p>
        </p:txBody>
      </p:sp>
      <p:sp>
        <p:nvSpPr>
          <p:cNvPr id="9" name="TextBox 8">
            <a:extLst>
              <a:ext uri="{FF2B5EF4-FFF2-40B4-BE49-F238E27FC236}">
                <a16:creationId xmlns:a16="http://schemas.microsoft.com/office/drawing/2014/main" id="{3230EB6E-E7ED-6E88-598E-247A65603592}"/>
              </a:ext>
            </a:extLst>
          </p:cNvPr>
          <p:cNvSpPr txBox="1"/>
          <p:nvPr/>
        </p:nvSpPr>
        <p:spPr>
          <a:xfrm>
            <a:off x="8709065" y="5864816"/>
            <a:ext cx="2593085" cy="477054"/>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41681"/>
                </a:solidFill>
                <a:latin typeface="Aptos Display"/>
                <a:hlinkClick r:id="rId3"/>
              </a:rPr>
              <a:t>105 CMR 153.00</a:t>
            </a:r>
            <a:endParaRPr lang="en-US" sz="2500" b="1">
              <a:solidFill>
                <a:srgbClr val="041681"/>
              </a:solidFill>
              <a:latin typeface="Aptos Display"/>
            </a:endParaRPr>
          </a:p>
        </p:txBody>
      </p:sp>
      <p:sp>
        <p:nvSpPr>
          <p:cNvPr id="8" name="Slide Number Placeholder 7">
            <a:extLst>
              <a:ext uri="{FF2B5EF4-FFF2-40B4-BE49-F238E27FC236}">
                <a16:creationId xmlns:a16="http://schemas.microsoft.com/office/drawing/2014/main" id="{694A9F01-B635-2885-4361-695B73164857}"/>
              </a:ext>
            </a:extLst>
          </p:cNvPr>
          <p:cNvSpPr>
            <a:spLocks noGrp="1"/>
          </p:cNvSpPr>
          <p:nvPr>
            <p:ph type="sldNum" sz="quarter" idx="12"/>
          </p:nvPr>
        </p:nvSpPr>
        <p:spPr/>
        <p:txBody>
          <a:bodyPr/>
          <a:lstStyle/>
          <a:p>
            <a:fld id="{330EA680-D336-4FF7-8B7A-9848BB0A1C32}" type="slidenum">
              <a:rPr lang="en-US" smtClean="0"/>
              <a:t>43</a:t>
            </a:fld>
            <a:endParaRPr lang="en-US"/>
          </a:p>
        </p:txBody>
      </p:sp>
    </p:spTree>
    <p:extLst>
      <p:ext uri="{BB962C8B-B14F-4D97-AF65-F5344CB8AC3E}">
        <p14:creationId xmlns:p14="http://schemas.microsoft.com/office/powerpoint/2010/main" val="3891812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8C8C-6A30-BDF0-EE97-95C45BD1C02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0B7E556-4AAE-4D20-50F2-658F8D08280F}"/>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60948-22B9-815E-6403-F179F643ED88}"/>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 Charge VI - Findings</a:t>
            </a:r>
            <a:endParaRPr lang="en-US">
              <a:solidFill>
                <a:schemeClr val="bg1"/>
              </a:solidFill>
            </a:endParaRPr>
          </a:p>
        </p:txBody>
      </p:sp>
      <p:sp>
        <p:nvSpPr>
          <p:cNvPr id="3" name="Content Placeholder 2">
            <a:extLst>
              <a:ext uri="{FF2B5EF4-FFF2-40B4-BE49-F238E27FC236}">
                <a16:creationId xmlns:a16="http://schemas.microsoft.com/office/drawing/2014/main" id="{9714E4E5-D3C3-E313-D069-110B4A767850}"/>
              </a:ext>
            </a:extLst>
          </p:cNvPr>
          <p:cNvSpPr>
            <a:spLocks noGrp="1"/>
          </p:cNvSpPr>
          <p:nvPr>
            <p:ph idx="1"/>
          </p:nvPr>
        </p:nvSpPr>
        <p:spPr>
          <a:xfrm>
            <a:off x="901700" y="2993179"/>
            <a:ext cx="10759017" cy="2986088"/>
          </a:xfrm>
        </p:spPr>
        <p:txBody>
          <a:bodyPr vert="horz" lIns="91440" tIns="45720" rIns="91440" bIns="45720" rtlCol="0" anchor="t">
            <a:noAutofit/>
          </a:bodyPr>
          <a:lstStyle/>
          <a:p>
            <a:pPr marL="0" indent="0">
              <a:lnSpc>
                <a:spcPct val="100000"/>
              </a:lnSpc>
              <a:buNone/>
            </a:pPr>
            <a:r>
              <a:rPr lang="en-US" sz="2000">
                <a:solidFill>
                  <a:srgbClr val="041681"/>
                </a:solidFill>
                <a:ea typeface="+mn-lt"/>
                <a:cs typeface="+mn-lt"/>
              </a:rPr>
              <a:t>Change of ownership procedure:</a:t>
            </a:r>
          </a:p>
          <a:p>
            <a:pPr marL="342900" indent="-342900">
              <a:lnSpc>
                <a:spcPct val="100000"/>
              </a:lnSpc>
            </a:pPr>
            <a:r>
              <a:rPr lang="en-US" sz="2000">
                <a:solidFill>
                  <a:srgbClr val="041681"/>
                </a:solidFill>
                <a:ea typeface="+mn-lt"/>
                <a:cs typeface="+mn-lt"/>
              </a:rPr>
              <a:t>Any person or entity who intends to acquire a 25% or greater interest in an ALR must apply for certification to AGE at least 30 days prior to the transfer of ownership.   </a:t>
            </a:r>
          </a:p>
          <a:p>
            <a:pPr marL="342900" indent="-342900">
              <a:lnSpc>
                <a:spcPct val="100000"/>
              </a:lnSpc>
            </a:pPr>
            <a:r>
              <a:rPr lang="en-US" sz="2000">
                <a:solidFill>
                  <a:srgbClr val="041681"/>
                </a:solidFill>
                <a:ea typeface="+mn-lt"/>
                <a:cs typeface="+mn-lt"/>
              </a:rPr>
              <a:t>If AGE receives the correct documents at least 30 days in advance, the applicant will be deemed temporarily certified, until AGE approves or denies their application. </a:t>
            </a:r>
          </a:p>
          <a:p>
            <a:pPr marL="342900" indent="-342900">
              <a:lnSpc>
                <a:spcPct val="100000"/>
              </a:lnSpc>
            </a:pPr>
            <a:r>
              <a:rPr lang="en-US" sz="2000">
                <a:solidFill>
                  <a:srgbClr val="041681"/>
                </a:solidFill>
                <a:ea typeface="+mn-lt"/>
                <a:cs typeface="+mn-lt"/>
              </a:rPr>
              <a:t>When a transfer of ownership happens, it is within the Secretary's discretion to conduct a full or partial compliance review. </a:t>
            </a:r>
          </a:p>
          <a:p>
            <a:pPr marL="342900" indent="-342900">
              <a:lnSpc>
                <a:spcPct val="100000"/>
              </a:lnSpc>
            </a:pPr>
            <a:endParaRPr lang="en-US" sz="1800">
              <a:solidFill>
                <a:srgbClr val="041681"/>
              </a:solidFill>
              <a:ea typeface="+mn-lt"/>
              <a:cs typeface="+mn-lt"/>
            </a:endParaRPr>
          </a:p>
        </p:txBody>
      </p:sp>
      <p:pic>
        <p:nvPicPr>
          <p:cNvPr id="6" name="Picture 5">
            <a:extLst>
              <a:ext uri="{FF2B5EF4-FFF2-40B4-BE49-F238E27FC236}">
                <a16:creationId xmlns:a16="http://schemas.microsoft.com/office/drawing/2014/main" id="{7A6EF34F-991E-3390-B8BD-A000D58B2595}"/>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7" name="TextBox 6">
            <a:extLst>
              <a:ext uri="{FF2B5EF4-FFF2-40B4-BE49-F238E27FC236}">
                <a16:creationId xmlns:a16="http://schemas.microsoft.com/office/drawing/2014/main" id="{DB9B757E-297A-6374-4EDA-C3ED7A097F66}"/>
              </a:ext>
            </a:extLst>
          </p:cNvPr>
          <p:cNvSpPr txBox="1"/>
          <p:nvPr/>
        </p:nvSpPr>
        <p:spPr>
          <a:xfrm>
            <a:off x="899583" y="2063749"/>
            <a:ext cx="104034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41681"/>
                </a:solidFill>
              </a:rPr>
              <a:t>If there is a change of ownership for an ALR unit within a CCRC, the CCRC will follow the procedure for a change of ownership of an ALR regulated by AGE.  </a:t>
            </a:r>
            <a:endParaRPr lang="en-US"/>
          </a:p>
        </p:txBody>
      </p:sp>
      <p:sp>
        <p:nvSpPr>
          <p:cNvPr id="9" name="TextBox 8">
            <a:extLst>
              <a:ext uri="{FF2B5EF4-FFF2-40B4-BE49-F238E27FC236}">
                <a16:creationId xmlns:a16="http://schemas.microsoft.com/office/drawing/2014/main" id="{59A3A2DC-81D3-A5D6-B7DA-571F893EFF44}"/>
              </a:ext>
            </a:extLst>
          </p:cNvPr>
          <p:cNvSpPr txBox="1"/>
          <p:nvPr/>
        </p:nvSpPr>
        <p:spPr>
          <a:xfrm>
            <a:off x="8709065" y="5864816"/>
            <a:ext cx="2593085" cy="477054"/>
          </a:xfrm>
          <a:prstGeom prst="rect">
            <a:avLst/>
          </a:prstGeom>
          <a:noFill/>
          <a:ln>
            <a:solidFill>
              <a:srgbClr val="04168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041681"/>
                </a:solidFill>
                <a:latin typeface="Aptos Display"/>
                <a:hlinkClick r:id="rId3"/>
              </a:rPr>
              <a:t>651 CMR 12.00</a:t>
            </a:r>
            <a:endParaRPr lang="en-US" sz="2500" b="1">
              <a:solidFill>
                <a:srgbClr val="041681"/>
              </a:solidFill>
              <a:latin typeface="Aptos Display"/>
            </a:endParaRPr>
          </a:p>
        </p:txBody>
      </p:sp>
      <p:sp>
        <p:nvSpPr>
          <p:cNvPr id="5" name="Slide Number Placeholder 4">
            <a:extLst>
              <a:ext uri="{FF2B5EF4-FFF2-40B4-BE49-F238E27FC236}">
                <a16:creationId xmlns:a16="http://schemas.microsoft.com/office/drawing/2014/main" id="{2B269DDE-4C75-0070-918D-81AEBA309AE1}"/>
              </a:ext>
            </a:extLst>
          </p:cNvPr>
          <p:cNvSpPr>
            <a:spLocks noGrp="1"/>
          </p:cNvSpPr>
          <p:nvPr>
            <p:ph type="sldNum" sz="quarter" idx="12"/>
          </p:nvPr>
        </p:nvSpPr>
        <p:spPr/>
        <p:txBody>
          <a:bodyPr/>
          <a:lstStyle/>
          <a:p>
            <a:fld id="{330EA680-D336-4FF7-8B7A-9848BB0A1C32}" type="slidenum">
              <a:rPr lang="en-US" smtClean="0"/>
              <a:t>44</a:t>
            </a:fld>
            <a:endParaRPr lang="en-US"/>
          </a:p>
        </p:txBody>
      </p:sp>
    </p:spTree>
    <p:extLst>
      <p:ext uri="{BB962C8B-B14F-4D97-AF65-F5344CB8AC3E}">
        <p14:creationId xmlns:p14="http://schemas.microsoft.com/office/powerpoint/2010/main" val="1790914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91F2D-0127-1723-E871-1B85048EF1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F12CD5-96EB-D581-8523-66095DABB2A5}"/>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2F484-4C5D-BA19-C9CA-1BB4104E2824}"/>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VI - Findings</a:t>
            </a:r>
            <a:endParaRPr lang="en-US">
              <a:solidFill>
                <a:schemeClr val="bg1"/>
              </a:solidFill>
            </a:endParaRPr>
          </a:p>
        </p:txBody>
      </p:sp>
      <p:pic>
        <p:nvPicPr>
          <p:cNvPr id="6" name="Picture 5">
            <a:extLst>
              <a:ext uri="{FF2B5EF4-FFF2-40B4-BE49-F238E27FC236}">
                <a16:creationId xmlns:a16="http://schemas.microsoft.com/office/drawing/2014/main" id="{945FCE9E-213F-4595-66CF-62952C3A86CB}"/>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7" name="TextBox 6">
            <a:extLst>
              <a:ext uri="{FF2B5EF4-FFF2-40B4-BE49-F238E27FC236}">
                <a16:creationId xmlns:a16="http://schemas.microsoft.com/office/drawing/2014/main" id="{7FAAF53B-C6BD-0225-B8A3-EAEDF883E7C7}"/>
              </a:ext>
            </a:extLst>
          </p:cNvPr>
          <p:cNvSpPr txBox="1"/>
          <p:nvPr/>
        </p:nvSpPr>
        <p:spPr>
          <a:xfrm>
            <a:off x="899583" y="2063749"/>
            <a:ext cx="104034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41681"/>
                </a:solidFill>
              </a:rPr>
              <a:t>The below includes changes made to closures or changes in ownership for ALRs in Chapter 197 of the Acts of 2024. The regulations are currently in development by AGE.</a:t>
            </a:r>
          </a:p>
        </p:txBody>
      </p:sp>
      <p:sp>
        <p:nvSpPr>
          <p:cNvPr id="8" name="Content Placeholder 2">
            <a:extLst>
              <a:ext uri="{FF2B5EF4-FFF2-40B4-BE49-F238E27FC236}">
                <a16:creationId xmlns:a16="http://schemas.microsoft.com/office/drawing/2014/main" id="{FE1A60E7-E7F8-9C93-74B3-AD0DC0299203}"/>
              </a:ext>
            </a:extLst>
          </p:cNvPr>
          <p:cNvSpPr txBox="1">
            <a:spLocks/>
          </p:cNvSpPr>
          <p:nvPr/>
        </p:nvSpPr>
        <p:spPr>
          <a:xfrm>
            <a:off x="1054100" y="3145579"/>
            <a:ext cx="10526184" cy="163142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a:solidFill>
                  <a:srgbClr val="041681"/>
                </a:solidFill>
                <a:ea typeface="+mn-lt"/>
                <a:cs typeface="+mn-lt"/>
              </a:rPr>
              <a:t>ALRs: </a:t>
            </a:r>
            <a:endParaRPr lang="en-US"/>
          </a:p>
          <a:p>
            <a:pPr marL="285750" indent="-285750">
              <a:lnSpc>
                <a:spcPct val="100000"/>
              </a:lnSpc>
            </a:pPr>
            <a:r>
              <a:rPr lang="en-US" sz="1800">
                <a:solidFill>
                  <a:srgbClr val="041681"/>
                </a:solidFill>
                <a:ea typeface="+mn-lt"/>
                <a:cs typeface="+mn-lt"/>
              </a:rPr>
              <a:t>Lowers the ownership disclosure during the certification process from 25% to 5%</a:t>
            </a:r>
          </a:p>
          <a:p>
            <a:pPr marL="342900" indent="-342900">
              <a:lnSpc>
                <a:spcPct val="100000"/>
              </a:lnSpc>
            </a:pPr>
            <a:endParaRPr lang="en-US" sz="1800">
              <a:solidFill>
                <a:srgbClr val="041681"/>
              </a:solidFill>
              <a:ea typeface="+mn-lt"/>
              <a:cs typeface="+mn-lt"/>
            </a:endParaRPr>
          </a:p>
        </p:txBody>
      </p:sp>
      <p:sp>
        <p:nvSpPr>
          <p:cNvPr id="3" name="TextBox 2">
            <a:extLst>
              <a:ext uri="{FF2B5EF4-FFF2-40B4-BE49-F238E27FC236}">
                <a16:creationId xmlns:a16="http://schemas.microsoft.com/office/drawing/2014/main" id="{98BC0A2B-9A9A-4617-7D3D-3BA559A040E3}"/>
              </a:ext>
            </a:extLst>
          </p:cNvPr>
          <p:cNvSpPr txBox="1"/>
          <p:nvPr/>
        </p:nvSpPr>
        <p:spPr>
          <a:xfrm>
            <a:off x="7969250" y="6032499"/>
            <a:ext cx="3386666"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41681"/>
                </a:solidFill>
                <a:hlinkClick r:id="rId3"/>
              </a:rPr>
              <a:t>Chapter 197 of the Acts of 2024</a:t>
            </a:r>
            <a:endParaRPr lang="en-US" b="1">
              <a:solidFill>
                <a:srgbClr val="041681"/>
              </a:solidFill>
            </a:endParaRPr>
          </a:p>
        </p:txBody>
      </p:sp>
      <p:sp>
        <p:nvSpPr>
          <p:cNvPr id="5" name="Slide Number Placeholder 4">
            <a:extLst>
              <a:ext uri="{FF2B5EF4-FFF2-40B4-BE49-F238E27FC236}">
                <a16:creationId xmlns:a16="http://schemas.microsoft.com/office/drawing/2014/main" id="{1D8CEBAD-BCE4-DF9A-8F6E-4AB423F546BC}"/>
              </a:ext>
            </a:extLst>
          </p:cNvPr>
          <p:cNvSpPr>
            <a:spLocks noGrp="1"/>
          </p:cNvSpPr>
          <p:nvPr>
            <p:ph type="sldNum" sz="quarter" idx="12"/>
          </p:nvPr>
        </p:nvSpPr>
        <p:spPr/>
        <p:txBody>
          <a:bodyPr/>
          <a:lstStyle/>
          <a:p>
            <a:fld id="{330EA680-D336-4FF7-8B7A-9848BB0A1C32}" type="slidenum">
              <a:rPr lang="en-US" smtClean="0"/>
              <a:t>45</a:t>
            </a:fld>
            <a:endParaRPr lang="en-US"/>
          </a:p>
        </p:txBody>
      </p:sp>
    </p:spTree>
    <p:extLst>
      <p:ext uri="{BB962C8B-B14F-4D97-AF65-F5344CB8AC3E}">
        <p14:creationId xmlns:p14="http://schemas.microsoft.com/office/powerpoint/2010/main" val="1879831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EE71B-E4F4-0C28-90BA-5155983D06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3D9B06-DB16-8BB3-FE95-88285C16FA6B}"/>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0A40C-78A5-11A2-184D-005626C403B7}"/>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Charge VI - Findings</a:t>
            </a:r>
            <a:endParaRPr lang="en-US">
              <a:solidFill>
                <a:schemeClr val="bg1"/>
              </a:solidFill>
            </a:endParaRPr>
          </a:p>
        </p:txBody>
      </p:sp>
      <p:pic>
        <p:nvPicPr>
          <p:cNvPr id="6" name="Picture 5">
            <a:extLst>
              <a:ext uri="{FF2B5EF4-FFF2-40B4-BE49-F238E27FC236}">
                <a16:creationId xmlns:a16="http://schemas.microsoft.com/office/drawing/2014/main" id="{007636A5-126F-7AEE-73C6-BDAFDE510F72}"/>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7" name="TextBox 6">
            <a:extLst>
              <a:ext uri="{FF2B5EF4-FFF2-40B4-BE49-F238E27FC236}">
                <a16:creationId xmlns:a16="http://schemas.microsoft.com/office/drawing/2014/main" id="{8DCBF455-E668-B571-FC94-56173672785B}"/>
              </a:ext>
            </a:extLst>
          </p:cNvPr>
          <p:cNvSpPr txBox="1"/>
          <p:nvPr/>
        </p:nvSpPr>
        <p:spPr>
          <a:xfrm>
            <a:off x="836083" y="2063749"/>
            <a:ext cx="10403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41681"/>
                </a:solidFill>
              </a:rPr>
              <a:t>The below includes changes made to closures or changes in ownership for SNFs in Chapter 197 of the Acts of 2024. The regulations are currently in development by DPH.</a:t>
            </a:r>
            <a:endParaRPr lang="en-US"/>
          </a:p>
        </p:txBody>
      </p:sp>
      <p:sp>
        <p:nvSpPr>
          <p:cNvPr id="12" name="TextBox 11">
            <a:extLst>
              <a:ext uri="{FF2B5EF4-FFF2-40B4-BE49-F238E27FC236}">
                <a16:creationId xmlns:a16="http://schemas.microsoft.com/office/drawing/2014/main" id="{BF6EA1C7-1700-F205-1D3C-BB74BEFF64EF}"/>
              </a:ext>
            </a:extLst>
          </p:cNvPr>
          <p:cNvSpPr txBox="1"/>
          <p:nvPr/>
        </p:nvSpPr>
        <p:spPr>
          <a:xfrm>
            <a:off x="836084" y="2856409"/>
            <a:ext cx="1081616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41681"/>
                </a:solidFill>
              </a:rPr>
              <a:t>SNFs:  </a:t>
            </a:r>
          </a:p>
          <a:p>
            <a:endParaRPr lang="en-US">
              <a:solidFill>
                <a:srgbClr val="041681"/>
              </a:solidFill>
              <a:latin typeface="Aptos"/>
              <a:ea typeface="Calibri"/>
              <a:cs typeface="Calibri"/>
            </a:endParaRPr>
          </a:p>
          <a:p>
            <a:r>
              <a:rPr lang="en-US">
                <a:solidFill>
                  <a:srgbClr val="041681"/>
                </a:solidFill>
                <a:latin typeface="Aptos"/>
                <a:ea typeface="Calibri"/>
                <a:cs typeface="Calibri"/>
              </a:rPr>
              <a:t>During the suitability review for a new facility or a new owner, DPH will now consider: </a:t>
            </a:r>
          </a:p>
          <a:p>
            <a:pPr marL="285750" indent="-285750">
              <a:buFont typeface="Arial"/>
              <a:buChar char="•"/>
            </a:pPr>
            <a:r>
              <a:rPr lang="en-US">
                <a:solidFill>
                  <a:srgbClr val="041681"/>
                </a:solidFill>
                <a:latin typeface="Aptos"/>
                <a:ea typeface="Calibri"/>
                <a:cs typeface="Calibri"/>
              </a:rPr>
              <a:t>the criminal or civil litigation history of the applicant, potential transferee, or management company</a:t>
            </a:r>
            <a:endParaRPr lang="en-US">
              <a:solidFill>
                <a:srgbClr val="000000"/>
              </a:solidFill>
              <a:latin typeface="Aptos"/>
              <a:ea typeface="Calibri"/>
              <a:cs typeface="Calibri"/>
            </a:endParaRPr>
          </a:p>
          <a:p>
            <a:pPr marL="285750" indent="-285750">
              <a:buFont typeface="Arial"/>
              <a:buChar char="•"/>
            </a:pPr>
            <a:r>
              <a:rPr lang="en-US">
                <a:solidFill>
                  <a:srgbClr val="041681"/>
                </a:solidFill>
                <a:latin typeface="Aptos"/>
                <a:ea typeface="Calibri"/>
                <a:cs typeface="Calibri"/>
              </a:rPr>
              <a:t>the financial capacity of the applicant, potential transferee, or management company</a:t>
            </a:r>
            <a:endParaRPr lang="en-US">
              <a:solidFill>
                <a:srgbClr val="000000"/>
              </a:solidFill>
              <a:latin typeface="Aptos"/>
              <a:ea typeface="Calibri"/>
              <a:cs typeface="Calibri"/>
            </a:endParaRPr>
          </a:p>
          <a:p>
            <a:pPr marL="285750" indent="-285750">
              <a:buFont typeface="Arial"/>
              <a:buChar char="•"/>
            </a:pPr>
            <a:r>
              <a:rPr lang="en-US">
                <a:solidFill>
                  <a:srgbClr val="041681"/>
                </a:solidFill>
                <a:latin typeface="Aptos"/>
                <a:ea typeface="Calibri"/>
                <a:cs typeface="Calibri"/>
              </a:rPr>
              <a:t>the history of applicant, potential transferee, or management company in providing quality long-term care in the Commonwealth </a:t>
            </a:r>
            <a:endParaRPr lang="en-US">
              <a:solidFill>
                <a:srgbClr val="000000"/>
              </a:solidFill>
              <a:latin typeface="Aptos"/>
              <a:ea typeface="Calibri"/>
              <a:cs typeface="Calibri"/>
            </a:endParaRPr>
          </a:p>
          <a:p>
            <a:pPr marL="285750" indent="-285750">
              <a:buFont typeface="Arial"/>
              <a:buChar char="•"/>
            </a:pPr>
            <a:r>
              <a:rPr lang="en-US">
                <a:solidFill>
                  <a:srgbClr val="041681"/>
                </a:solidFill>
                <a:latin typeface="Aptos"/>
                <a:ea typeface="Calibri"/>
                <a:cs typeface="Calibri"/>
              </a:rPr>
              <a:t>the history of applicant, potential transferee, or management company in providing quality long-term care outside the Commonwealth </a:t>
            </a:r>
          </a:p>
          <a:p>
            <a:pPr marL="285750" indent="-285750">
              <a:buFont typeface="Arial"/>
              <a:buChar char="•"/>
            </a:pPr>
            <a:endParaRPr lang="en-US">
              <a:solidFill>
                <a:srgbClr val="041681"/>
              </a:solidFill>
              <a:ea typeface="Calibri"/>
              <a:cs typeface="Calibri"/>
            </a:endParaRPr>
          </a:p>
          <a:p>
            <a:r>
              <a:rPr lang="en-US">
                <a:solidFill>
                  <a:srgbClr val="041681"/>
                </a:solidFill>
                <a:ea typeface="Calibri"/>
                <a:cs typeface="Calibri"/>
              </a:rPr>
              <a:t>Additionally, </a:t>
            </a:r>
            <a:r>
              <a:rPr lang="en-US">
                <a:solidFill>
                  <a:srgbClr val="041681"/>
                </a:solidFill>
                <a:latin typeface="Aptos"/>
                <a:ea typeface="Calibri"/>
                <a:cs typeface="Calibri"/>
              </a:rPr>
              <a:t>the law updates the definition of “owner” and expands the scope of oversight into management functions by including management companies. It also requires DPH to notify the Legislature within 3 business days of being notified of a long-term care facility’s decision to close.</a:t>
            </a:r>
          </a:p>
        </p:txBody>
      </p:sp>
      <p:sp>
        <p:nvSpPr>
          <p:cNvPr id="13" name="TextBox 12">
            <a:extLst>
              <a:ext uri="{FF2B5EF4-FFF2-40B4-BE49-F238E27FC236}">
                <a16:creationId xmlns:a16="http://schemas.microsoft.com/office/drawing/2014/main" id="{219CFB0D-130D-A0FB-5A2E-FEAE192C45AF}"/>
              </a:ext>
            </a:extLst>
          </p:cNvPr>
          <p:cNvSpPr txBox="1"/>
          <p:nvPr/>
        </p:nvSpPr>
        <p:spPr>
          <a:xfrm>
            <a:off x="8051954" y="2707369"/>
            <a:ext cx="3386666"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41681"/>
                </a:solidFill>
                <a:hlinkClick r:id="rId3"/>
              </a:rPr>
              <a:t>Chapter 197 of the Acts of 2024</a:t>
            </a:r>
            <a:endParaRPr lang="en-US" b="1">
              <a:solidFill>
                <a:srgbClr val="041681"/>
              </a:solidFill>
            </a:endParaRPr>
          </a:p>
        </p:txBody>
      </p:sp>
      <p:sp>
        <p:nvSpPr>
          <p:cNvPr id="3" name="Slide Number Placeholder 2">
            <a:extLst>
              <a:ext uri="{FF2B5EF4-FFF2-40B4-BE49-F238E27FC236}">
                <a16:creationId xmlns:a16="http://schemas.microsoft.com/office/drawing/2014/main" id="{70DD1D6C-717A-BA95-6F08-3AB9567C1210}"/>
              </a:ext>
            </a:extLst>
          </p:cNvPr>
          <p:cNvSpPr>
            <a:spLocks noGrp="1"/>
          </p:cNvSpPr>
          <p:nvPr>
            <p:ph type="sldNum" sz="quarter" idx="12"/>
          </p:nvPr>
        </p:nvSpPr>
        <p:spPr/>
        <p:txBody>
          <a:bodyPr/>
          <a:lstStyle/>
          <a:p>
            <a:fld id="{330EA680-D336-4FF7-8B7A-9848BB0A1C32}" type="slidenum">
              <a:rPr lang="en-US" smtClean="0"/>
              <a:t>46</a:t>
            </a:fld>
            <a:endParaRPr lang="en-US"/>
          </a:p>
        </p:txBody>
      </p:sp>
    </p:spTree>
    <p:extLst>
      <p:ext uri="{BB962C8B-B14F-4D97-AF65-F5344CB8AC3E}">
        <p14:creationId xmlns:p14="http://schemas.microsoft.com/office/powerpoint/2010/main" val="1245530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D6B3719-8B7B-202D-6316-C4CA523710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3361033-6220-C372-6C6C-2311093A21A7}"/>
              </a:ext>
            </a:extLst>
          </p:cNvPr>
          <p:cNvSpPr/>
          <p:nvPr/>
        </p:nvSpPr>
        <p:spPr>
          <a:xfrm>
            <a:off x="0" y="-7620"/>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40648-458F-62BC-28F1-F0D729FF98DB}"/>
              </a:ext>
            </a:extLst>
          </p:cNvPr>
          <p:cNvSpPr>
            <a:spLocks noGrp="1"/>
          </p:cNvSpPr>
          <p:nvPr>
            <p:ph type="ctrTitle"/>
          </p:nvPr>
        </p:nvSpPr>
        <p:spPr>
          <a:xfrm>
            <a:off x="699770" y="1570037"/>
            <a:ext cx="10802302" cy="1625601"/>
          </a:xfrm>
        </p:spPr>
        <p:txBody>
          <a:bodyPr>
            <a:noAutofit/>
          </a:bodyPr>
          <a:lstStyle/>
          <a:p>
            <a:r>
              <a:rPr lang="en-US" sz="5400" b="1">
                <a:solidFill>
                  <a:schemeClr val="bg1">
                    <a:lumMod val="95000"/>
                  </a:schemeClr>
                </a:solidFill>
                <a:latin typeface="Aptos"/>
                <a:ea typeface="+mj-lt"/>
                <a:cs typeface="+mj-lt"/>
              </a:rPr>
              <a:t>Recommendations</a:t>
            </a:r>
            <a:endParaRPr lang="en-US"/>
          </a:p>
        </p:txBody>
      </p:sp>
      <p:pic>
        <p:nvPicPr>
          <p:cNvPr id="4" name="Picture 3">
            <a:extLst>
              <a:ext uri="{FF2B5EF4-FFF2-40B4-BE49-F238E27FC236}">
                <a16:creationId xmlns:a16="http://schemas.microsoft.com/office/drawing/2014/main" id="{66EB5510-00C4-2CB0-E0F3-84ADE7E01CA6}"/>
              </a:ext>
            </a:extLst>
          </p:cNvPr>
          <p:cNvPicPr>
            <a:picLocks noChangeAspect="1"/>
          </p:cNvPicPr>
          <p:nvPr/>
        </p:nvPicPr>
        <p:blipFill>
          <a:blip r:embed="rId3"/>
          <a:stretch>
            <a:fillRect/>
          </a:stretch>
        </p:blipFill>
        <p:spPr>
          <a:xfrm>
            <a:off x="5087415" y="3665838"/>
            <a:ext cx="2028825" cy="2085658"/>
          </a:xfrm>
          <a:prstGeom prst="rect">
            <a:avLst/>
          </a:prstGeom>
        </p:spPr>
      </p:pic>
      <p:sp>
        <p:nvSpPr>
          <p:cNvPr id="3" name="Slide Number Placeholder 2">
            <a:extLst>
              <a:ext uri="{FF2B5EF4-FFF2-40B4-BE49-F238E27FC236}">
                <a16:creationId xmlns:a16="http://schemas.microsoft.com/office/drawing/2014/main" id="{C39E65FB-97C2-F229-6E62-20E0137148F7}"/>
              </a:ext>
            </a:extLst>
          </p:cNvPr>
          <p:cNvSpPr>
            <a:spLocks noGrp="1"/>
          </p:cNvSpPr>
          <p:nvPr>
            <p:ph type="sldNum" sz="quarter" idx="12"/>
          </p:nvPr>
        </p:nvSpPr>
        <p:spPr/>
        <p:txBody>
          <a:bodyPr/>
          <a:lstStyle/>
          <a:p>
            <a:fld id="{330EA680-D336-4FF7-8B7A-9848BB0A1C32}" type="slidenum">
              <a:rPr lang="en-US" smtClean="0"/>
              <a:t>47</a:t>
            </a:fld>
            <a:endParaRPr lang="en-US"/>
          </a:p>
        </p:txBody>
      </p:sp>
    </p:spTree>
    <p:extLst>
      <p:ext uri="{BB962C8B-B14F-4D97-AF65-F5344CB8AC3E}">
        <p14:creationId xmlns:p14="http://schemas.microsoft.com/office/powerpoint/2010/main" val="2312256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F4E5-59DB-B6CD-DE23-517C3F96A1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54583F-B376-D25B-A564-259A011FB9D8}"/>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70DF6-0CF1-3D26-AC67-D5085EED53A8}"/>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Consensus</a:t>
            </a:r>
            <a:endParaRPr lang="en-US">
              <a:solidFill>
                <a:schemeClr val="bg1"/>
              </a:solidFill>
            </a:endParaRPr>
          </a:p>
        </p:txBody>
      </p:sp>
      <p:sp>
        <p:nvSpPr>
          <p:cNvPr id="3" name="Content Placeholder 2">
            <a:extLst>
              <a:ext uri="{FF2B5EF4-FFF2-40B4-BE49-F238E27FC236}">
                <a16:creationId xmlns:a16="http://schemas.microsoft.com/office/drawing/2014/main" id="{15735AE1-634B-46D0-AE0C-3792A1B196BD}"/>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endParaRPr lang="en-US" sz="2600">
              <a:solidFill>
                <a:srgbClr val="041681"/>
              </a:solidFill>
            </a:endParaRPr>
          </a:p>
          <a:p>
            <a:pPr marL="0" indent="0">
              <a:lnSpc>
                <a:spcPct val="100000"/>
              </a:lnSpc>
              <a:buNone/>
            </a:pPr>
            <a:endParaRPr lang="en-US" sz="2600">
              <a:solidFill>
                <a:srgbClr val="041681"/>
              </a:solidFill>
            </a:endParaRPr>
          </a:p>
          <a:p>
            <a:pPr marL="0" indent="0">
              <a:lnSpc>
                <a:spcPct val="100000"/>
              </a:lnSpc>
              <a:buNone/>
            </a:pPr>
            <a:endParaRPr lang="en-US" sz="2600">
              <a:solidFill>
                <a:srgbClr val="041681"/>
              </a:solidFill>
            </a:endParaRPr>
          </a:p>
          <a:p>
            <a:pPr marL="0" indent="0">
              <a:lnSpc>
                <a:spcPct val="100000"/>
              </a:lnSpc>
              <a:buNone/>
            </a:pPr>
            <a:r>
              <a:rPr lang="en-US" sz="2600" b="1">
                <a:solidFill>
                  <a:srgbClr val="041681"/>
                </a:solidFill>
              </a:rPr>
              <a:t>The CCRC Commission defines consensus as no stated opposition to any of the recommendations discussed. </a:t>
            </a:r>
            <a:endParaRPr lang="en-US" b="1"/>
          </a:p>
        </p:txBody>
      </p:sp>
      <p:pic>
        <p:nvPicPr>
          <p:cNvPr id="6" name="Picture 5">
            <a:extLst>
              <a:ext uri="{FF2B5EF4-FFF2-40B4-BE49-F238E27FC236}">
                <a16:creationId xmlns:a16="http://schemas.microsoft.com/office/drawing/2014/main" id="{6C175E31-DF50-197F-4137-488DF14DDCF6}"/>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C95102BA-BB25-685D-5AFE-039BE69FF214}"/>
              </a:ext>
            </a:extLst>
          </p:cNvPr>
          <p:cNvSpPr>
            <a:spLocks noGrp="1"/>
          </p:cNvSpPr>
          <p:nvPr>
            <p:ph type="sldNum" sz="quarter" idx="12"/>
          </p:nvPr>
        </p:nvSpPr>
        <p:spPr/>
        <p:txBody>
          <a:bodyPr/>
          <a:lstStyle/>
          <a:p>
            <a:fld id="{330EA680-D336-4FF7-8B7A-9848BB0A1C32}" type="slidenum">
              <a:rPr lang="en-US" smtClean="0"/>
              <a:t>48</a:t>
            </a:fld>
            <a:endParaRPr lang="en-US"/>
          </a:p>
        </p:txBody>
      </p:sp>
    </p:spTree>
    <p:extLst>
      <p:ext uri="{BB962C8B-B14F-4D97-AF65-F5344CB8AC3E}">
        <p14:creationId xmlns:p14="http://schemas.microsoft.com/office/powerpoint/2010/main" val="510266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6D63-77DF-D461-27D5-9F9EB535DA7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4B6FDC3-110D-AC10-9635-F569D069D632}"/>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E24C8-4B97-0946-9E27-AB68C95CA4FA}"/>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Recommendations</a:t>
            </a:r>
            <a:endParaRPr lang="en-US">
              <a:solidFill>
                <a:schemeClr val="bg1"/>
              </a:solidFill>
            </a:endParaRPr>
          </a:p>
        </p:txBody>
      </p:sp>
      <p:sp>
        <p:nvSpPr>
          <p:cNvPr id="3" name="Content Placeholder 2">
            <a:extLst>
              <a:ext uri="{FF2B5EF4-FFF2-40B4-BE49-F238E27FC236}">
                <a16:creationId xmlns:a16="http://schemas.microsoft.com/office/drawing/2014/main" id="{B36B7AFB-3482-51FD-AE7B-80498625F1BB}"/>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600">
                <a:solidFill>
                  <a:srgbClr val="041681"/>
                </a:solidFill>
              </a:rPr>
              <a:t>The CCRC Commission came to a consensus on the following recommendations: </a:t>
            </a:r>
          </a:p>
          <a:p>
            <a:pPr marL="0" indent="0">
              <a:lnSpc>
                <a:spcPct val="100000"/>
              </a:lnSpc>
              <a:buNone/>
            </a:pPr>
            <a:endParaRPr lang="en-US" sz="2600">
              <a:solidFill>
                <a:srgbClr val="041681"/>
              </a:solidFill>
            </a:endParaRPr>
          </a:p>
          <a:p>
            <a:pPr marL="457200" indent="-457200">
              <a:lnSpc>
                <a:spcPct val="100000"/>
              </a:lnSpc>
              <a:buAutoNum type="romanUcPeriod"/>
            </a:pPr>
            <a:r>
              <a:rPr lang="en-US" sz="2600" b="1">
                <a:solidFill>
                  <a:srgbClr val="041681"/>
                </a:solidFill>
              </a:rPr>
              <a:t>Pass S.478, the disclosure bill, to increase transparency for consumers around the entrance fee refund </a:t>
            </a:r>
          </a:p>
          <a:p>
            <a:pPr marL="457200" indent="-457200">
              <a:lnSpc>
                <a:spcPct val="100000"/>
              </a:lnSpc>
              <a:buAutoNum type="romanUcPeriod"/>
            </a:pPr>
            <a:r>
              <a:rPr lang="en-US" sz="2600" b="1">
                <a:solidFill>
                  <a:srgbClr val="041681"/>
                </a:solidFill>
              </a:rPr>
              <a:t>Update AGE's consumer guide</a:t>
            </a:r>
          </a:p>
        </p:txBody>
      </p:sp>
      <p:pic>
        <p:nvPicPr>
          <p:cNvPr id="6" name="Picture 5">
            <a:extLst>
              <a:ext uri="{FF2B5EF4-FFF2-40B4-BE49-F238E27FC236}">
                <a16:creationId xmlns:a16="http://schemas.microsoft.com/office/drawing/2014/main" id="{6D989242-071C-BEF3-5476-178C0576A2BE}"/>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A1E25878-31CF-30E4-6AF8-14E97258FFA2}"/>
              </a:ext>
            </a:extLst>
          </p:cNvPr>
          <p:cNvSpPr>
            <a:spLocks noGrp="1"/>
          </p:cNvSpPr>
          <p:nvPr>
            <p:ph type="sldNum" sz="quarter" idx="12"/>
          </p:nvPr>
        </p:nvSpPr>
        <p:spPr/>
        <p:txBody>
          <a:bodyPr/>
          <a:lstStyle/>
          <a:p>
            <a:fld id="{330EA680-D336-4FF7-8B7A-9848BB0A1C32}" type="slidenum">
              <a:rPr lang="en-US" smtClean="0"/>
              <a:t>49</a:t>
            </a:fld>
            <a:endParaRPr lang="en-US"/>
          </a:p>
        </p:txBody>
      </p:sp>
    </p:spTree>
    <p:extLst>
      <p:ext uri="{BB962C8B-B14F-4D97-AF65-F5344CB8AC3E}">
        <p14:creationId xmlns:p14="http://schemas.microsoft.com/office/powerpoint/2010/main" val="61439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1596-5D2D-7074-4243-3690C3B6A6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156D6C3-9675-60DD-1DE0-DA2187697C52}"/>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8DB379-C507-0843-89ED-5C40724B7C44}"/>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Commission Meetings</a:t>
            </a:r>
            <a:endParaRPr lang="en-US">
              <a:solidFill>
                <a:schemeClr val="bg1"/>
              </a:solidFill>
            </a:endParaRPr>
          </a:p>
        </p:txBody>
      </p:sp>
      <p:pic>
        <p:nvPicPr>
          <p:cNvPr id="6" name="Picture 5">
            <a:extLst>
              <a:ext uri="{FF2B5EF4-FFF2-40B4-BE49-F238E27FC236}">
                <a16:creationId xmlns:a16="http://schemas.microsoft.com/office/drawing/2014/main" id="{EE3BC632-8CCB-8802-1BC2-A4B042E3A979}"/>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3" name="Slide Number Placeholder 2">
            <a:extLst>
              <a:ext uri="{FF2B5EF4-FFF2-40B4-BE49-F238E27FC236}">
                <a16:creationId xmlns:a16="http://schemas.microsoft.com/office/drawing/2014/main" id="{4FD0EA99-54B8-92C0-868F-9A9E288764A2}"/>
              </a:ext>
            </a:extLst>
          </p:cNvPr>
          <p:cNvSpPr>
            <a:spLocks noGrp="1"/>
          </p:cNvSpPr>
          <p:nvPr>
            <p:ph type="sldNum" sz="quarter" idx="12"/>
          </p:nvPr>
        </p:nvSpPr>
        <p:spPr/>
        <p:txBody>
          <a:bodyPr/>
          <a:lstStyle/>
          <a:p>
            <a:fld id="{330EA680-D336-4FF7-8B7A-9848BB0A1C32}" type="slidenum">
              <a:rPr lang="en-US" smtClean="0"/>
              <a:t>5</a:t>
            </a:fld>
            <a:endParaRPr lang="en-US"/>
          </a:p>
        </p:txBody>
      </p:sp>
      <p:graphicFrame>
        <p:nvGraphicFramePr>
          <p:cNvPr id="10" name="Content Placeholder 9">
            <a:extLst>
              <a:ext uri="{FF2B5EF4-FFF2-40B4-BE49-F238E27FC236}">
                <a16:creationId xmlns:a16="http://schemas.microsoft.com/office/drawing/2014/main" id="{765D7FF7-9FD8-E746-E934-506C539C32DA}"/>
              </a:ext>
            </a:extLst>
          </p:cNvPr>
          <p:cNvGraphicFramePr>
            <a:graphicFrameLocks noGrp="1"/>
          </p:cNvGraphicFramePr>
          <p:nvPr>
            <p:ph idx="1"/>
            <p:extLst>
              <p:ext uri="{D42A27DB-BD31-4B8C-83A1-F6EECF244321}">
                <p14:modId xmlns:p14="http://schemas.microsoft.com/office/powerpoint/2010/main" val="1307488037"/>
              </p:ext>
            </p:extLst>
          </p:nvPr>
        </p:nvGraphicFramePr>
        <p:xfrm>
          <a:off x="764117" y="2044274"/>
          <a:ext cx="10515599" cy="4274820"/>
        </p:xfrm>
        <a:graphic>
          <a:graphicData uri="http://schemas.openxmlformats.org/drawingml/2006/table">
            <a:tbl>
              <a:tblPr bandRow="1">
                <a:tableStyleId>{5C22544A-7EE6-4342-B048-85BDC9FD1C3A}</a:tableStyleId>
              </a:tblPr>
              <a:tblGrid>
                <a:gridCol w="1243724">
                  <a:extLst>
                    <a:ext uri="{9D8B030D-6E8A-4147-A177-3AD203B41FA5}">
                      <a16:colId xmlns:a16="http://schemas.microsoft.com/office/drawing/2014/main" val="3959036044"/>
                    </a:ext>
                  </a:extLst>
                </a:gridCol>
                <a:gridCol w="9271875">
                  <a:extLst>
                    <a:ext uri="{9D8B030D-6E8A-4147-A177-3AD203B41FA5}">
                      <a16:colId xmlns:a16="http://schemas.microsoft.com/office/drawing/2014/main" val="3131975288"/>
                    </a:ext>
                  </a:extLst>
                </a:gridCol>
              </a:tblGrid>
              <a:tr h="0">
                <a:tc>
                  <a:txBody>
                    <a:bodyPr/>
                    <a:lstStyle/>
                    <a:p>
                      <a:pPr marL="0" marR="0" fontAlgn="t">
                        <a:buNone/>
                      </a:pPr>
                      <a:r>
                        <a:rPr lang="en-US" sz="2200">
                          <a:solidFill>
                            <a:srgbClr val="041681"/>
                          </a:solidFill>
                          <a:effectLst/>
                          <a:latin typeface="Aptos"/>
                        </a:rPr>
                        <a:t>Date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Topic</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101615517"/>
                  </a:ext>
                </a:extLst>
              </a:tr>
              <a:tr h="0">
                <a:tc>
                  <a:txBody>
                    <a:bodyPr/>
                    <a:lstStyle/>
                    <a:p>
                      <a:pPr marL="0" marR="0" fontAlgn="t">
                        <a:buNone/>
                      </a:pPr>
                      <a:r>
                        <a:rPr lang="en-US" sz="2200">
                          <a:solidFill>
                            <a:srgbClr val="041681"/>
                          </a:solidFill>
                          <a:effectLst/>
                          <a:latin typeface="Aptos"/>
                        </a:rPr>
                        <a:t>3/24/25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Introduction and objective setting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991688903"/>
                  </a:ext>
                </a:extLst>
              </a:tr>
              <a:tr h="0">
                <a:tc>
                  <a:txBody>
                    <a:bodyPr/>
                    <a:lstStyle/>
                    <a:p>
                      <a:pPr marL="0" marR="0" fontAlgn="t">
                        <a:buNone/>
                      </a:pPr>
                      <a:r>
                        <a:rPr lang="en-US" sz="2200">
                          <a:solidFill>
                            <a:srgbClr val="041681"/>
                          </a:solidFill>
                          <a:effectLst/>
                          <a:latin typeface="Aptos"/>
                        </a:rPr>
                        <a:t>4/8/25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What are CCRCs? Care contracts, consumer impacts, resident feedback</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099234833"/>
                  </a:ext>
                </a:extLst>
              </a:tr>
              <a:tr h="0">
                <a:tc>
                  <a:txBody>
                    <a:bodyPr/>
                    <a:lstStyle/>
                    <a:p>
                      <a:pPr marL="0" marR="0" fontAlgn="t">
                        <a:buNone/>
                      </a:pPr>
                      <a:r>
                        <a:rPr lang="en-US" sz="2200">
                          <a:solidFill>
                            <a:srgbClr val="041681"/>
                          </a:solidFill>
                          <a:effectLst/>
                          <a:latin typeface="Aptos"/>
                        </a:rPr>
                        <a:t>5/5/25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Existing regulatory oversight, closing and change of ownership procedures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119106877"/>
                  </a:ext>
                </a:extLst>
              </a:tr>
              <a:tr h="0">
                <a:tc>
                  <a:txBody>
                    <a:bodyPr/>
                    <a:lstStyle/>
                    <a:p>
                      <a:pPr marL="0" marR="0" fontAlgn="t">
                        <a:buNone/>
                      </a:pPr>
                      <a:r>
                        <a:rPr lang="en-US" sz="2200">
                          <a:solidFill>
                            <a:srgbClr val="041681"/>
                          </a:solidFill>
                          <a:effectLst/>
                          <a:latin typeface="Aptos"/>
                        </a:rPr>
                        <a:t>6/2/25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Financial viability, entrance fees (including payment and return), advertising practices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1299082329"/>
                  </a:ext>
                </a:extLst>
              </a:tr>
              <a:tr h="0">
                <a:tc>
                  <a:txBody>
                    <a:bodyPr/>
                    <a:lstStyle/>
                    <a:p>
                      <a:pPr marL="0" marR="0" fontAlgn="t">
                        <a:buNone/>
                      </a:pPr>
                      <a:r>
                        <a:rPr lang="en-US" sz="2200">
                          <a:solidFill>
                            <a:srgbClr val="041681"/>
                          </a:solidFill>
                          <a:effectLst/>
                          <a:latin typeface="Aptos"/>
                        </a:rPr>
                        <a:t>6/16/25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Public hearing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860103331"/>
                  </a:ext>
                </a:extLst>
              </a:tr>
              <a:tr h="0">
                <a:tc>
                  <a:txBody>
                    <a:bodyPr/>
                    <a:lstStyle/>
                    <a:p>
                      <a:pPr marL="0" marR="0" fontAlgn="t">
                        <a:buNone/>
                      </a:pPr>
                      <a:r>
                        <a:rPr lang="en-US" sz="2200">
                          <a:solidFill>
                            <a:srgbClr val="041681"/>
                          </a:solidFill>
                          <a:effectLst/>
                          <a:latin typeface="Aptos"/>
                        </a:rPr>
                        <a:t>6/23/25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CCRCs in California, consumer protection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225821823"/>
                  </a:ext>
                </a:extLst>
              </a:tr>
              <a:tr h="0">
                <a:tc>
                  <a:txBody>
                    <a:bodyPr/>
                    <a:lstStyle/>
                    <a:p>
                      <a:pPr marL="0" marR="0" fontAlgn="t">
                        <a:buNone/>
                      </a:pPr>
                      <a:r>
                        <a:rPr lang="en-US" sz="2200">
                          <a:solidFill>
                            <a:srgbClr val="041681"/>
                          </a:solidFill>
                          <a:effectLst/>
                          <a:latin typeface="Aptos"/>
                        </a:rPr>
                        <a:t>7/7/25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Opus CCRC model by 2Life, discussing potential recommendations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448128913"/>
                  </a:ext>
                </a:extLst>
              </a:tr>
              <a:tr h="444500">
                <a:tc>
                  <a:txBody>
                    <a:bodyPr/>
                    <a:lstStyle/>
                    <a:p>
                      <a:pPr marL="0" marR="0" fontAlgn="t">
                        <a:buNone/>
                      </a:pPr>
                      <a:r>
                        <a:rPr lang="en-US" sz="2200">
                          <a:solidFill>
                            <a:srgbClr val="041681"/>
                          </a:solidFill>
                          <a:effectLst/>
                          <a:latin typeface="Aptos"/>
                        </a:rPr>
                        <a:t>7/28/25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buNone/>
                      </a:pPr>
                      <a:r>
                        <a:rPr lang="en-US" sz="2200">
                          <a:solidFill>
                            <a:srgbClr val="041681"/>
                          </a:solidFill>
                          <a:effectLst/>
                          <a:latin typeface="Aptos"/>
                        </a:rPr>
                        <a:t>Finalizing commission recommendations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903194853"/>
                  </a:ext>
                </a:extLst>
              </a:tr>
            </a:tbl>
          </a:graphicData>
        </a:graphic>
      </p:graphicFrame>
    </p:spTree>
    <p:extLst>
      <p:ext uri="{BB962C8B-B14F-4D97-AF65-F5344CB8AC3E}">
        <p14:creationId xmlns:p14="http://schemas.microsoft.com/office/powerpoint/2010/main" val="1971528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9AD1B-29C6-9026-460E-C0E18FDCB9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E18C97C-A640-4DF2-FEE8-34CE31BD994C}"/>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A4285-BE39-9037-8937-27684EADAF36}"/>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Recommendation I</a:t>
            </a:r>
            <a:endParaRPr lang="en-US">
              <a:solidFill>
                <a:schemeClr val="bg1"/>
              </a:solidFill>
            </a:endParaRPr>
          </a:p>
        </p:txBody>
      </p:sp>
      <p:sp>
        <p:nvSpPr>
          <p:cNvPr id="3" name="Content Placeholder 2">
            <a:extLst>
              <a:ext uri="{FF2B5EF4-FFF2-40B4-BE49-F238E27FC236}">
                <a16:creationId xmlns:a16="http://schemas.microsoft.com/office/drawing/2014/main" id="{63FF2205-CAA5-844C-4B5E-AE947B6BF999}"/>
              </a:ext>
            </a:extLst>
          </p:cNvPr>
          <p:cNvSpPr>
            <a:spLocks noGrp="1"/>
          </p:cNvSpPr>
          <p:nvPr>
            <p:ph idx="1"/>
          </p:nvPr>
        </p:nvSpPr>
        <p:spPr>
          <a:xfrm>
            <a:off x="838200" y="2132546"/>
            <a:ext cx="10452755" cy="4280637"/>
          </a:xfrm>
        </p:spPr>
        <p:txBody>
          <a:bodyPr vert="horz" lIns="91440" tIns="45720" rIns="91440" bIns="45720" rtlCol="0" anchor="t">
            <a:noAutofit/>
          </a:bodyPr>
          <a:lstStyle/>
          <a:p>
            <a:pPr marL="0" indent="0">
              <a:lnSpc>
                <a:spcPct val="100000"/>
              </a:lnSpc>
              <a:buNone/>
            </a:pPr>
            <a:r>
              <a:rPr lang="en-US" sz="2400" b="1">
                <a:solidFill>
                  <a:srgbClr val="041681"/>
                </a:solidFill>
              </a:rPr>
              <a:t>The CCRC Commission endorses and recommends passage of S478 to increase transparency for consumers around the entrance fee refund.</a:t>
            </a:r>
            <a:endParaRPr lang="en-US"/>
          </a:p>
          <a:p>
            <a:pPr marL="0" indent="0">
              <a:lnSpc>
                <a:spcPct val="100000"/>
              </a:lnSpc>
              <a:buNone/>
            </a:pPr>
            <a:r>
              <a:rPr lang="en-US" sz="2400">
                <a:solidFill>
                  <a:srgbClr val="041681"/>
                </a:solidFill>
              </a:rPr>
              <a:t>S478, </a:t>
            </a:r>
            <a:r>
              <a:rPr lang="en-US" sz="2400" i="1">
                <a:solidFill>
                  <a:srgbClr val="041681"/>
                </a:solidFill>
              </a:rPr>
              <a:t>An Act relative to disclosing continuing care retirement community entrance fees</a:t>
            </a:r>
            <a:r>
              <a:rPr lang="en-US" sz="2400">
                <a:solidFill>
                  <a:srgbClr val="041681"/>
                </a:solidFill>
              </a:rPr>
              <a:t>, would require CCRCs to give prospective residents a separate document that clearly states:</a:t>
            </a:r>
            <a:endParaRPr lang="en-US"/>
          </a:p>
          <a:p>
            <a:pPr marL="914400" lvl="1" indent="-285750">
              <a:lnSpc>
                <a:spcPct val="100000"/>
              </a:lnSpc>
              <a:buFont typeface="Arial"/>
              <a:buChar char="•"/>
            </a:pPr>
            <a:r>
              <a:rPr lang="en-US">
                <a:solidFill>
                  <a:srgbClr val="041681"/>
                </a:solidFill>
              </a:rPr>
              <a:t>The amount of the entrance fee to be refunded to the resident under the provider's contract</a:t>
            </a:r>
          </a:p>
          <a:p>
            <a:pPr marL="914400" lvl="1" indent="-457200">
              <a:lnSpc>
                <a:spcPct val="100000"/>
              </a:lnSpc>
              <a:buFont typeface="Arial"/>
              <a:buChar char="•"/>
            </a:pPr>
            <a:r>
              <a:rPr lang="en-US">
                <a:solidFill>
                  <a:srgbClr val="041681"/>
                </a:solidFill>
              </a:rPr>
              <a:t>The terms, conditions and explanation of the process by which the provider will make such refund to the resident after the resident leaves the facility or passes away</a:t>
            </a:r>
          </a:p>
        </p:txBody>
      </p:sp>
      <p:pic>
        <p:nvPicPr>
          <p:cNvPr id="6" name="Picture 5">
            <a:extLst>
              <a:ext uri="{FF2B5EF4-FFF2-40B4-BE49-F238E27FC236}">
                <a16:creationId xmlns:a16="http://schemas.microsoft.com/office/drawing/2014/main" id="{A35D6911-D5AD-0DD3-2E71-6FB7E98A3008}"/>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C858623E-C15A-CF0D-6E39-41349DA600C9}"/>
              </a:ext>
            </a:extLst>
          </p:cNvPr>
          <p:cNvSpPr>
            <a:spLocks noGrp="1"/>
          </p:cNvSpPr>
          <p:nvPr>
            <p:ph type="sldNum" sz="quarter" idx="12"/>
          </p:nvPr>
        </p:nvSpPr>
        <p:spPr/>
        <p:txBody>
          <a:bodyPr/>
          <a:lstStyle/>
          <a:p>
            <a:fld id="{330EA680-D336-4FF7-8B7A-9848BB0A1C32}" type="slidenum">
              <a:rPr lang="en-US" smtClean="0"/>
              <a:t>50</a:t>
            </a:fld>
            <a:endParaRPr lang="en-US"/>
          </a:p>
        </p:txBody>
      </p:sp>
    </p:spTree>
    <p:extLst>
      <p:ext uri="{BB962C8B-B14F-4D97-AF65-F5344CB8AC3E}">
        <p14:creationId xmlns:p14="http://schemas.microsoft.com/office/powerpoint/2010/main" val="3240199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278EE-01BE-E0AB-3728-411227254EB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EEAA9B1-0B08-A494-224A-AA1F4D217FAA}"/>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1E881-0322-13AC-FDD5-494ECE9DD6ED}"/>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Recommendation II</a:t>
            </a:r>
            <a:endParaRPr lang="en-US">
              <a:solidFill>
                <a:schemeClr val="bg1"/>
              </a:solidFill>
            </a:endParaRPr>
          </a:p>
        </p:txBody>
      </p:sp>
      <p:sp>
        <p:nvSpPr>
          <p:cNvPr id="3" name="Content Placeholder 2">
            <a:extLst>
              <a:ext uri="{FF2B5EF4-FFF2-40B4-BE49-F238E27FC236}">
                <a16:creationId xmlns:a16="http://schemas.microsoft.com/office/drawing/2014/main" id="{5ABE1AC9-192D-4C45-E1E9-360D53E1C8AE}"/>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600" b="1">
                <a:solidFill>
                  <a:srgbClr val="041681"/>
                </a:solidFill>
              </a:rPr>
              <a:t>The CCRC Commission recommends that AGE's consumer guide be updated.</a:t>
            </a:r>
            <a:r>
              <a:rPr lang="en-US" sz="2600">
                <a:solidFill>
                  <a:srgbClr val="041681"/>
                </a:solidFill>
              </a:rPr>
              <a:t> </a:t>
            </a:r>
          </a:p>
          <a:p>
            <a:pPr marL="342900" indent="-342900">
              <a:lnSpc>
                <a:spcPct val="100000"/>
              </a:lnSpc>
            </a:pPr>
            <a:r>
              <a:rPr lang="en-US" sz="2500">
                <a:solidFill>
                  <a:srgbClr val="041681"/>
                </a:solidFill>
              </a:rPr>
              <a:t>Recommend for AGE to collaborate with LeadingAge MA, MLCRA, Massachusetts Senior Care Association, Massachusetts Assisted Living Association, and AARP on updating the consumer guide. </a:t>
            </a:r>
          </a:p>
          <a:p>
            <a:pPr marL="800100" lvl="1" indent="-342900">
              <a:lnSpc>
                <a:spcPct val="100000"/>
              </a:lnSpc>
            </a:pPr>
            <a:r>
              <a:rPr lang="en-US" sz="2500">
                <a:solidFill>
                  <a:srgbClr val="041681"/>
                </a:solidFill>
              </a:rPr>
              <a:t>Require AGE to update the consumer guide annually.</a:t>
            </a:r>
          </a:p>
          <a:p>
            <a:pPr marL="342900" indent="-342900">
              <a:lnSpc>
                <a:spcPct val="100000"/>
              </a:lnSpc>
            </a:pPr>
            <a:r>
              <a:rPr lang="en-US" sz="2500">
                <a:solidFill>
                  <a:srgbClr val="041681"/>
                </a:solidFill>
              </a:rPr>
              <a:t>Require that the consumer guide include a list of known CCRCs in the Commonwealth.</a:t>
            </a:r>
            <a:endParaRPr lang="en-US" sz="2500"/>
          </a:p>
          <a:p>
            <a:pPr marL="342900" indent="-342900">
              <a:lnSpc>
                <a:spcPct val="100000"/>
              </a:lnSpc>
            </a:pPr>
            <a:r>
              <a:rPr lang="en-US" sz="2500">
                <a:solidFill>
                  <a:srgbClr val="041681"/>
                </a:solidFill>
              </a:rPr>
              <a:t>Require that CCRCs give prospective residents access to the consumer guide.  </a:t>
            </a:r>
          </a:p>
        </p:txBody>
      </p:sp>
      <p:pic>
        <p:nvPicPr>
          <p:cNvPr id="6" name="Picture 5">
            <a:extLst>
              <a:ext uri="{FF2B5EF4-FFF2-40B4-BE49-F238E27FC236}">
                <a16:creationId xmlns:a16="http://schemas.microsoft.com/office/drawing/2014/main" id="{A8DD44B8-C6C7-0895-E514-ABA3A2BF2AFF}"/>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CAAF3A96-9B15-4AE1-1028-703BE4065320}"/>
              </a:ext>
            </a:extLst>
          </p:cNvPr>
          <p:cNvSpPr>
            <a:spLocks noGrp="1"/>
          </p:cNvSpPr>
          <p:nvPr>
            <p:ph type="sldNum" sz="quarter" idx="12"/>
          </p:nvPr>
        </p:nvSpPr>
        <p:spPr/>
        <p:txBody>
          <a:bodyPr/>
          <a:lstStyle/>
          <a:p>
            <a:fld id="{330EA680-D336-4FF7-8B7A-9848BB0A1C32}" type="slidenum">
              <a:rPr lang="en-US" smtClean="0"/>
              <a:t>51</a:t>
            </a:fld>
            <a:endParaRPr lang="en-US"/>
          </a:p>
        </p:txBody>
      </p:sp>
    </p:spTree>
    <p:extLst>
      <p:ext uri="{BB962C8B-B14F-4D97-AF65-F5344CB8AC3E}">
        <p14:creationId xmlns:p14="http://schemas.microsoft.com/office/powerpoint/2010/main" val="1542986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48A0-BD3B-6542-8B7D-B486D850BA1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C6951C-21B3-C241-9ADA-BEB7CFF1CA8A}"/>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C2ED4-4210-BB2E-E683-BDC9FA2382FB}"/>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Other Recommendations Considered </a:t>
            </a:r>
            <a:endParaRPr lang="en-US">
              <a:solidFill>
                <a:schemeClr val="bg1"/>
              </a:solidFill>
            </a:endParaRPr>
          </a:p>
        </p:txBody>
      </p:sp>
      <p:sp>
        <p:nvSpPr>
          <p:cNvPr id="3" name="Content Placeholder 2">
            <a:extLst>
              <a:ext uri="{FF2B5EF4-FFF2-40B4-BE49-F238E27FC236}">
                <a16:creationId xmlns:a16="http://schemas.microsoft.com/office/drawing/2014/main" id="{6269A715-1FAF-7F0E-210C-AE7B961A32B7}"/>
              </a:ext>
            </a:extLst>
          </p:cNvPr>
          <p:cNvSpPr>
            <a:spLocks noGrp="1"/>
          </p:cNvSpPr>
          <p:nvPr>
            <p:ph idx="1"/>
          </p:nvPr>
        </p:nvSpPr>
        <p:spPr>
          <a:xfrm>
            <a:off x="838200" y="2061845"/>
            <a:ext cx="10515600" cy="4566685"/>
          </a:xfrm>
        </p:spPr>
        <p:txBody>
          <a:bodyPr vert="horz" lIns="91440" tIns="45720" rIns="91440" bIns="45720" rtlCol="0" anchor="t">
            <a:noAutofit/>
          </a:bodyPr>
          <a:lstStyle/>
          <a:p>
            <a:pPr marL="0" indent="0">
              <a:lnSpc>
                <a:spcPct val="100000"/>
              </a:lnSpc>
              <a:buNone/>
            </a:pPr>
            <a:r>
              <a:rPr lang="en-US" sz="2400">
                <a:solidFill>
                  <a:srgbClr val="041681"/>
                </a:solidFill>
              </a:rPr>
              <a:t>The CCRC Commission recommends further discussion on other recommendations considered, such as:  </a:t>
            </a:r>
          </a:p>
          <a:p>
            <a:pPr marL="0" indent="0">
              <a:lnSpc>
                <a:spcPct val="100000"/>
              </a:lnSpc>
              <a:buNone/>
            </a:pPr>
            <a:endParaRPr lang="en-US" sz="2400">
              <a:solidFill>
                <a:srgbClr val="041681"/>
              </a:solidFill>
            </a:endParaRPr>
          </a:p>
          <a:p>
            <a:pPr>
              <a:lnSpc>
                <a:spcPct val="100000"/>
              </a:lnSpc>
            </a:pPr>
            <a:r>
              <a:rPr lang="en-US" sz="2400">
                <a:solidFill>
                  <a:srgbClr val="041681"/>
                </a:solidFill>
              </a:rPr>
              <a:t>A mandate that each CCRC board include not less than one resident member with voting rights. </a:t>
            </a:r>
          </a:p>
          <a:p>
            <a:pPr lvl="1">
              <a:lnSpc>
                <a:spcPct val="100000"/>
              </a:lnSpc>
            </a:pPr>
            <a:r>
              <a:rPr lang="en-US">
                <a:solidFill>
                  <a:srgbClr val="041681"/>
                </a:solidFill>
              </a:rPr>
              <a:t>The resident board member would be chosen by the residents of each CCRC.</a:t>
            </a:r>
          </a:p>
          <a:p>
            <a:pPr marL="0" indent="0">
              <a:lnSpc>
                <a:spcPct val="100000"/>
              </a:lnSpc>
              <a:buNone/>
            </a:pPr>
            <a:endParaRPr lang="en-US" sz="2400">
              <a:solidFill>
                <a:srgbClr val="041681"/>
              </a:solidFill>
            </a:endParaRPr>
          </a:p>
          <a:p>
            <a:pPr marL="342900" indent="-342900">
              <a:lnSpc>
                <a:spcPct val="100000"/>
              </a:lnSpc>
            </a:pPr>
            <a:endParaRPr lang="en-US"/>
          </a:p>
        </p:txBody>
      </p:sp>
      <p:pic>
        <p:nvPicPr>
          <p:cNvPr id="6" name="Picture 5">
            <a:extLst>
              <a:ext uri="{FF2B5EF4-FFF2-40B4-BE49-F238E27FC236}">
                <a16:creationId xmlns:a16="http://schemas.microsoft.com/office/drawing/2014/main" id="{813FA18E-5FFE-94D5-B133-2B2C634137AB}"/>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D140C901-50EB-BD22-CBE5-9EFEC8307BB2}"/>
              </a:ext>
            </a:extLst>
          </p:cNvPr>
          <p:cNvSpPr>
            <a:spLocks noGrp="1"/>
          </p:cNvSpPr>
          <p:nvPr>
            <p:ph type="sldNum" sz="quarter" idx="12"/>
          </p:nvPr>
        </p:nvSpPr>
        <p:spPr/>
        <p:txBody>
          <a:bodyPr/>
          <a:lstStyle/>
          <a:p>
            <a:fld id="{330EA680-D336-4FF7-8B7A-9848BB0A1C32}" type="slidenum">
              <a:rPr lang="en-US" smtClean="0"/>
              <a:t>52</a:t>
            </a:fld>
            <a:endParaRPr lang="en-US"/>
          </a:p>
        </p:txBody>
      </p:sp>
    </p:spTree>
    <p:extLst>
      <p:ext uri="{BB962C8B-B14F-4D97-AF65-F5344CB8AC3E}">
        <p14:creationId xmlns:p14="http://schemas.microsoft.com/office/powerpoint/2010/main" val="1997847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CD5BE-A174-5B3F-E2F4-7604EC74A6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1D8F77-240C-9AF2-685C-E07750754631}"/>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12571-1F38-DD45-98FF-22D2F916BE28}"/>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Other Recommendations Considered </a:t>
            </a:r>
            <a:endParaRPr lang="en-US">
              <a:solidFill>
                <a:schemeClr val="bg1"/>
              </a:solidFill>
            </a:endParaRPr>
          </a:p>
        </p:txBody>
      </p:sp>
      <p:sp>
        <p:nvSpPr>
          <p:cNvPr id="3" name="Content Placeholder 2">
            <a:extLst>
              <a:ext uri="{FF2B5EF4-FFF2-40B4-BE49-F238E27FC236}">
                <a16:creationId xmlns:a16="http://schemas.microsoft.com/office/drawing/2014/main" id="{1282D68D-C27E-C04D-FB69-00CCB3EFCA9A}"/>
              </a:ext>
            </a:extLst>
          </p:cNvPr>
          <p:cNvSpPr>
            <a:spLocks noGrp="1"/>
          </p:cNvSpPr>
          <p:nvPr>
            <p:ph idx="1"/>
          </p:nvPr>
        </p:nvSpPr>
        <p:spPr>
          <a:xfrm>
            <a:off x="838200" y="2061845"/>
            <a:ext cx="10515600" cy="4566685"/>
          </a:xfrm>
        </p:spPr>
        <p:txBody>
          <a:bodyPr vert="horz" lIns="91440" tIns="45720" rIns="91440" bIns="45720" rtlCol="0" anchor="t">
            <a:noAutofit/>
          </a:bodyPr>
          <a:lstStyle/>
          <a:p>
            <a:pPr marL="0" indent="0">
              <a:lnSpc>
                <a:spcPct val="100000"/>
              </a:lnSpc>
              <a:buNone/>
            </a:pPr>
            <a:r>
              <a:rPr lang="en-US" sz="2400">
                <a:solidFill>
                  <a:srgbClr val="041681"/>
                </a:solidFill>
              </a:rPr>
              <a:t>The CCRC Commission recommends further discussion on other recommendations considered, such as:  </a:t>
            </a:r>
          </a:p>
          <a:p>
            <a:pPr marL="0" indent="0">
              <a:lnSpc>
                <a:spcPct val="100000"/>
              </a:lnSpc>
              <a:buNone/>
            </a:pPr>
            <a:endParaRPr lang="en-US" sz="2400">
              <a:solidFill>
                <a:srgbClr val="041681"/>
              </a:solidFill>
            </a:endParaRPr>
          </a:p>
          <a:p>
            <a:pPr>
              <a:lnSpc>
                <a:spcPct val="100000"/>
              </a:lnSpc>
            </a:pPr>
            <a:r>
              <a:rPr lang="en-US" sz="2400">
                <a:solidFill>
                  <a:srgbClr val="041681"/>
                </a:solidFill>
              </a:rPr>
              <a:t>Recommending that CCRC boards hold an open meeting each year.</a:t>
            </a:r>
            <a:endParaRPr lang="en-US" sz="2400">
              <a:solidFill>
                <a:srgbClr val="000000"/>
              </a:solidFill>
            </a:endParaRPr>
          </a:p>
          <a:p>
            <a:pPr lvl="1">
              <a:lnSpc>
                <a:spcPct val="100000"/>
              </a:lnSpc>
            </a:pPr>
            <a:r>
              <a:rPr lang="en-US">
                <a:solidFill>
                  <a:srgbClr val="041681"/>
                </a:solidFill>
              </a:rPr>
              <a:t>The open meeting will be an opportunity for residents and family members to have their opinions and concerns heard by their respective CCRC's board.  </a:t>
            </a:r>
            <a:endParaRPr lang="en-US"/>
          </a:p>
        </p:txBody>
      </p:sp>
      <p:pic>
        <p:nvPicPr>
          <p:cNvPr id="6" name="Picture 5">
            <a:extLst>
              <a:ext uri="{FF2B5EF4-FFF2-40B4-BE49-F238E27FC236}">
                <a16:creationId xmlns:a16="http://schemas.microsoft.com/office/drawing/2014/main" id="{F86E25C5-4CA8-216F-1F9F-D8A95230C666}"/>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4D987B3F-B20F-AADD-1632-9EB027FB8767}"/>
              </a:ext>
            </a:extLst>
          </p:cNvPr>
          <p:cNvSpPr>
            <a:spLocks noGrp="1"/>
          </p:cNvSpPr>
          <p:nvPr>
            <p:ph type="sldNum" sz="quarter" idx="12"/>
          </p:nvPr>
        </p:nvSpPr>
        <p:spPr/>
        <p:txBody>
          <a:bodyPr/>
          <a:lstStyle/>
          <a:p>
            <a:fld id="{330EA680-D336-4FF7-8B7A-9848BB0A1C32}" type="slidenum">
              <a:rPr lang="en-US" smtClean="0"/>
              <a:t>53</a:t>
            </a:fld>
            <a:endParaRPr lang="en-US"/>
          </a:p>
        </p:txBody>
      </p:sp>
    </p:spTree>
    <p:extLst>
      <p:ext uri="{BB962C8B-B14F-4D97-AF65-F5344CB8AC3E}">
        <p14:creationId xmlns:p14="http://schemas.microsoft.com/office/powerpoint/2010/main" val="2015119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ADAB0-98E6-D500-7FE7-4CCE4A0B80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64B8A4-7B7D-BA1A-A658-60414DAA95D9}"/>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9E555-79D4-32E5-BD81-2BCF57A640A1}"/>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Other Recommendations Considered</a:t>
            </a:r>
            <a:endParaRPr lang="en-US">
              <a:solidFill>
                <a:schemeClr val="bg1"/>
              </a:solidFill>
            </a:endParaRPr>
          </a:p>
        </p:txBody>
      </p:sp>
      <p:sp>
        <p:nvSpPr>
          <p:cNvPr id="3" name="Content Placeholder 2">
            <a:extLst>
              <a:ext uri="{FF2B5EF4-FFF2-40B4-BE49-F238E27FC236}">
                <a16:creationId xmlns:a16="http://schemas.microsoft.com/office/drawing/2014/main" id="{FFC1E314-ADE5-B818-A2AB-2717917E7B55}"/>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400">
                <a:solidFill>
                  <a:srgbClr val="041681"/>
                </a:solidFill>
              </a:rPr>
              <a:t>The CCRC Commission recommends further discussion on other recommendations considered, such as: </a:t>
            </a:r>
          </a:p>
          <a:p>
            <a:pPr marL="342900" indent="-342900">
              <a:lnSpc>
                <a:spcPct val="100000"/>
              </a:lnSpc>
            </a:pPr>
            <a:r>
              <a:rPr lang="en-US" sz="2400">
                <a:solidFill>
                  <a:srgbClr val="041681"/>
                </a:solidFill>
              </a:rPr>
              <a:t>Recommending changes to how CCRCs refund their entrance fees, including:</a:t>
            </a:r>
          </a:p>
          <a:p>
            <a:pPr marL="800100" lvl="1" indent="-342900">
              <a:lnSpc>
                <a:spcPct val="100000"/>
              </a:lnSpc>
            </a:pPr>
            <a:r>
              <a:rPr lang="en-US" sz="2200">
                <a:solidFill>
                  <a:srgbClr val="041681"/>
                </a:solidFill>
              </a:rPr>
              <a:t>A sequential model, meaning that residents/families would receive their refund in the order of when they left the unit.</a:t>
            </a:r>
            <a:endParaRPr lang="en-US" sz="2200">
              <a:solidFill>
                <a:srgbClr val="000000"/>
              </a:solidFill>
            </a:endParaRPr>
          </a:p>
          <a:p>
            <a:pPr marL="800100" lvl="1" indent="-342900">
              <a:lnSpc>
                <a:spcPct val="100000"/>
              </a:lnSpc>
            </a:pPr>
            <a:r>
              <a:rPr lang="en-US" sz="2200">
                <a:solidFill>
                  <a:srgbClr val="041681"/>
                </a:solidFill>
              </a:rPr>
              <a:t>An interest model, meaning that the CCRC would pay interest to the resident or their family each month until the unit is re-occupied.</a:t>
            </a:r>
          </a:p>
          <a:p>
            <a:pPr marL="800100" lvl="1" indent="-342900">
              <a:lnSpc>
                <a:spcPct val="100000"/>
              </a:lnSpc>
            </a:pPr>
            <a:r>
              <a:rPr lang="en-US" sz="2200">
                <a:solidFill>
                  <a:srgbClr val="041681"/>
                </a:solidFill>
              </a:rPr>
              <a:t>A blanket 1-year deadline, meaning that the CCRC would be required to issue the refund within 1 year of the resident leaving the unit. </a:t>
            </a:r>
          </a:p>
          <a:p>
            <a:pPr marL="342900" indent="-342900">
              <a:lnSpc>
                <a:spcPct val="100000"/>
              </a:lnSpc>
            </a:pPr>
            <a:endParaRPr lang="en-US" sz="2400">
              <a:solidFill>
                <a:srgbClr val="041681"/>
              </a:solidFill>
            </a:endParaRPr>
          </a:p>
        </p:txBody>
      </p:sp>
      <p:pic>
        <p:nvPicPr>
          <p:cNvPr id="6" name="Picture 5">
            <a:extLst>
              <a:ext uri="{FF2B5EF4-FFF2-40B4-BE49-F238E27FC236}">
                <a16:creationId xmlns:a16="http://schemas.microsoft.com/office/drawing/2014/main" id="{50507732-A196-9537-7D25-1FA60E33DBAE}"/>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799B5F40-B743-7746-B05D-A2749F6DCADD}"/>
              </a:ext>
            </a:extLst>
          </p:cNvPr>
          <p:cNvSpPr>
            <a:spLocks noGrp="1"/>
          </p:cNvSpPr>
          <p:nvPr>
            <p:ph type="sldNum" sz="quarter" idx="12"/>
          </p:nvPr>
        </p:nvSpPr>
        <p:spPr/>
        <p:txBody>
          <a:bodyPr/>
          <a:lstStyle/>
          <a:p>
            <a:fld id="{330EA680-D336-4FF7-8B7A-9848BB0A1C32}" type="slidenum">
              <a:rPr lang="en-US" smtClean="0"/>
              <a:t>54</a:t>
            </a:fld>
            <a:endParaRPr lang="en-US"/>
          </a:p>
        </p:txBody>
      </p:sp>
    </p:spTree>
    <p:extLst>
      <p:ext uri="{BB962C8B-B14F-4D97-AF65-F5344CB8AC3E}">
        <p14:creationId xmlns:p14="http://schemas.microsoft.com/office/powerpoint/2010/main" val="2242865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B5935-DA57-D42F-511D-3FF81E1E98C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A130D10-275A-16DE-572D-F3F1A951827D}"/>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B5C58-CA9A-2C6A-3964-49601D6EA402}"/>
              </a:ext>
            </a:extLst>
          </p:cNvPr>
          <p:cNvSpPr>
            <a:spLocks noGrp="1"/>
          </p:cNvSpPr>
          <p:nvPr>
            <p:ph type="title"/>
          </p:nvPr>
        </p:nvSpPr>
        <p:spPr>
          <a:xfrm>
            <a:off x="838200" y="220345"/>
            <a:ext cx="10515600" cy="1325563"/>
          </a:xfrm>
        </p:spPr>
        <p:txBody>
          <a:bodyPr/>
          <a:lstStyle/>
          <a:p>
            <a:r>
              <a:rPr lang="en-US" b="1">
                <a:solidFill>
                  <a:schemeClr val="bg1"/>
                </a:solidFill>
                <a:latin typeface="Aptos"/>
                <a:ea typeface="+mj-lt"/>
                <a:cs typeface="+mj-lt"/>
              </a:rPr>
              <a:t>Other Recommendations Considered</a:t>
            </a:r>
            <a:endParaRPr lang="en-US">
              <a:solidFill>
                <a:schemeClr val="bg1"/>
              </a:solidFill>
            </a:endParaRPr>
          </a:p>
        </p:txBody>
      </p:sp>
      <p:sp>
        <p:nvSpPr>
          <p:cNvPr id="3" name="Content Placeholder 2">
            <a:extLst>
              <a:ext uri="{FF2B5EF4-FFF2-40B4-BE49-F238E27FC236}">
                <a16:creationId xmlns:a16="http://schemas.microsoft.com/office/drawing/2014/main" id="{75DE9DD4-EB54-3D1D-73F9-956D2D645EC7}"/>
              </a:ext>
            </a:extLst>
          </p:cNvPr>
          <p:cNvSpPr>
            <a:spLocks noGrp="1"/>
          </p:cNvSpPr>
          <p:nvPr>
            <p:ph idx="1"/>
          </p:nvPr>
        </p:nvSpPr>
        <p:spPr>
          <a:xfrm>
            <a:off x="838200" y="2061845"/>
            <a:ext cx="10515600" cy="4351338"/>
          </a:xfrm>
        </p:spPr>
        <p:txBody>
          <a:bodyPr vert="horz" lIns="91440" tIns="45720" rIns="91440" bIns="45720" rtlCol="0" anchor="t">
            <a:noAutofit/>
          </a:bodyPr>
          <a:lstStyle/>
          <a:p>
            <a:pPr marL="0" indent="0">
              <a:lnSpc>
                <a:spcPct val="100000"/>
              </a:lnSpc>
              <a:buNone/>
            </a:pPr>
            <a:r>
              <a:rPr lang="en-US" sz="2400">
                <a:solidFill>
                  <a:srgbClr val="041681"/>
                </a:solidFill>
              </a:rPr>
              <a:t>The CCRC Commission recommends further discussion on other recommendations considered, such as: </a:t>
            </a:r>
            <a:endParaRPr lang="en-US" sz="2400"/>
          </a:p>
          <a:p>
            <a:pPr marL="0" indent="0">
              <a:lnSpc>
                <a:spcPct val="100000"/>
              </a:lnSpc>
              <a:buNone/>
            </a:pPr>
            <a:endParaRPr lang="en-US" sz="2400">
              <a:solidFill>
                <a:srgbClr val="041681"/>
              </a:solidFill>
            </a:endParaRPr>
          </a:p>
          <a:p>
            <a:pPr marL="342900" indent="-342900">
              <a:lnSpc>
                <a:spcPct val="100000"/>
              </a:lnSpc>
            </a:pPr>
            <a:r>
              <a:rPr lang="en-US" sz="2400">
                <a:solidFill>
                  <a:srgbClr val="041681"/>
                </a:solidFill>
              </a:rPr>
              <a:t>Recommending changes to how CCRCs are defined in the statute, including: </a:t>
            </a:r>
          </a:p>
          <a:p>
            <a:pPr marL="800100" lvl="1" indent="-342900">
              <a:lnSpc>
                <a:spcPct val="100000"/>
              </a:lnSpc>
            </a:pPr>
            <a:r>
              <a:rPr lang="en-US" sz="2200">
                <a:solidFill>
                  <a:srgbClr val="041681"/>
                </a:solidFill>
              </a:rPr>
              <a:t>Recommending that AGE certify or register CCRCs, so consumers have a clear picture of which facility is a CCRC, and which facility is not a CCRC. </a:t>
            </a:r>
            <a:endParaRPr lang="en-US" sz="2200">
              <a:solidFill>
                <a:srgbClr val="000000"/>
              </a:solidFill>
            </a:endParaRPr>
          </a:p>
          <a:p>
            <a:pPr marL="800100" lvl="1" indent="-342900">
              <a:lnSpc>
                <a:spcPct val="100000"/>
              </a:lnSpc>
            </a:pPr>
            <a:r>
              <a:rPr lang="en-US" sz="2200">
                <a:solidFill>
                  <a:srgbClr val="041681"/>
                </a:solidFill>
              </a:rPr>
              <a:t>Requiring that all CCRCs offer the entire continuum of care. Currently, CCRCs are required to offer more than one type of care. </a:t>
            </a:r>
            <a:endParaRPr lang="en-US" sz="2200"/>
          </a:p>
        </p:txBody>
      </p:sp>
      <p:pic>
        <p:nvPicPr>
          <p:cNvPr id="6" name="Picture 5">
            <a:extLst>
              <a:ext uri="{FF2B5EF4-FFF2-40B4-BE49-F238E27FC236}">
                <a16:creationId xmlns:a16="http://schemas.microsoft.com/office/drawing/2014/main" id="{DA420D81-C602-09E0-8336-A07D87B6674D}"/>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CD6CABB4-90E7-2F2A-35BD-BE9986A02731}"/>
              </a:ext>
            </a:extLst>
          </p:cNvPr>
          <p:cNvSpPr>
            <a:spLocks noGrp="1"/>
          </p:cNvSpPr>
          <p:nvPr>
            <p:ph type="sldNum" sz="quarter" idx="12"/>
          </p:nvPr>
        </p:nvSpPr>
        <p:spPr/>
        <p:txBody>
          <a:bodyPr/>
          <a:lstStyle/>
          <a:p>
            <a:fld id="{330EA680-D336-4FF7-8B7A-9848BB0A1C32}" type="slidenum">
              <a:rPr lang="en-US" smtClean="0"/>
              <a:t>55</a:t>
            </a:fld>
            <a:endParaRPr lang="en-US"/>
          </a:p>
        </p:txBody>
      </p:sp>
    </p:spTree>
    <p:extLst>
      <p:ext uri="{BB962C8B-B14F-4D97-AF65-F5344CB8AC3E}">
        <p14:creationId xmlns:p14="http://schemas.microsoft.com/office/powerpoint/2010/main" val="354070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06BE94B-5E50-0CF8-D3E4-94BEB3FEB3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22D4524-2FF3-240A-FEC7-0945C52FDCFB}"/>
              </a:ext>
            </a:extLst>
          </p:cNvPr>
          <p:cNvSpPr/>
          <p:nvPr/>
        </p:nvSpPr>
        <p:spPr>
          <a:xfrm>
            <a:off x="0" y="-7620"/>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1BE64-0C56-FCDF-00DE-0BC857103545}"/>
              </a:ext>
            </a:extLst>
          </p:cNvPr>
          <p:cNvSpPr>
            <a:spLocks noGrp="1"/>
          </p:cNvSpPr>
          <p:nvPr>
            <p:ph type="ctrTitle"/>
          </p:nvPr>
        </p:nvSpPr>
        <p:spPr>
          <a:xfrm>
            <a:off x="699770" y="1570037"/>
            <a:ext cx="10802302" cy="1625601"/>
          </a:xfrm>
        </p:spPr>
        <p:txBody>
          <a:bodyPr>
            <a:noAutofit/>
          </a:bodyPr>
          <a:lstStyle/>
          <a:p>
            <a:r>
              <a:rPr lang="en-US" sz="5400" b="1">
                <a:solidFill>
                  <a:schemeClr val="bg1">
                    <a:lumMod val="95000"/>
                  </a:schemeClr>
                </a:solidFill>
                <a:latin typeface="Aptos"/>
                <a:ea typeface="+mj-lt"/>
                <a:cs typeface="+mj-lt"/>
              </a:rPr>
              <a:t>Letters Received From Advocates</a:t>
            </a:r>
            <a:endParaRPr lang="en-US">
              <a:solidFill>
                <a:schemeClr val="bg1">
                  <a:lumMod val="95000"/>
                </a:schemeClr>
              </a:solidFill>
            </a:endParaRPr>
          </a:p>
        </p:txBody>
      </p:sp>
      <p:pic>
        <p:nvPicPr>
          <p:cNvPr id="4" name="Picture 3">
            <a:extLst>
              <a:ext uri="{FF2B5EF4-FFF2-40B4-BE49-F238E27FC236}">
                <a16:creationId xmlns:a16="http://schemas.microsoft.com/office/drawing/2014/main" id="{19DC2DCF-4339-F0CD-DDB5-29A1D3794D57}"/>
              </a:ext>
            </a:extLst>
          </p:cNvPr>
          <p:cNvPicPr>
            <a:picLocks noChangeAspect="1"/>
          </p:cNvPicPr>
          <p:nvPr/>
        </p:nvPicPr>
        <p:blipFill>
          <a:blip r:embed="rId3"/>
          <a:stretch>
            <a:fillRect/>
          </a:stretch>
        </p:blipFill>
        <p:spPr>
          <a:xfrm>
            <a:off x="5087415" y="3665838"/>
            <a:ext cx="2028825" cy="2085658"/>
          </a:xfrm>
          <a:prstGeom prst="rect">
            <a:avLst/>
          </a:prstGeom>
        </p:spPr>
      </p:pic>
      <p:sp>
        <p:nvSpPr>
          <p:cNvPr id="3" name="Slide Number Placeholder 2">
            <a:extLst>
              <a:ext uri="{FF2B5EF4-FFF2-40B4-BE49-F238E27FC236}">
                <a16:creationId xmlns:a16="http://schemas.microsoft.com/office/drawing/2014/main" id="{DF269BE1-F164-84C8-6984-48D4816960CB}"/>
              </a:ext>
            </a:extLst>
          </p:cNvPr>
          <p:cNvSpPr>
            <a:spLocks noGrp="1"/>
          </p:cNvSpPr>
          <p:nvPr>
            <p:ph type="sldNum" sz="quarter" idx="12"/>
          </p:nvPr>
        </p:nvSpPr>
        <p:spPr/>
        <p:txBody>
          <a:bodyPr/>
          <a:lstStyle/>
          <a:p>
            <a:fld id="{330EA680-D336-4FF7-8B7A-9848BB0A1C32}" type="slidenum">
              <a:rPr lang="en-US" smtClean="0"/>
              <a:t>56</a:t>
            </a:fld>
            <a:endParaRPr lang="en-US"/>
          </a:p>
        </p:txBody>
      </p:sp>
    </p:spTree>
    <p:extLst>
      <p:ext uri="{BB962C8B-B14F-4D97-AF65-F5344CB8AC3E}">
        <p14:creationId xmlns:p14="http://schemas.microsoft.com/office/powerpoint/2010/main" val="3916252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C52B08-661E-46B9-BCEB-816F754CB90F}"/>
              </a:ext>
            </a:extLst>
          </p:cNvPr>
          <p:cNvPicPr>
            <a:picLocks noChangeAspect="1"/>
          </p:cNvPicPr>
          <p:nvPr/>
        </p:nvPicPr>
        <p:blipFill>
          <a:blip r:embed="rId2"/>
          <a:srcRect t="8497" r="637" b="8006"/>
          <a:stretch>
            <a:fillRect/>
          </a:stretch>
        </p:blipFill>
        <p:spPr>
          <a:xfrm>
            <a:off x="434163" y="896470"/>
            <a:ext cx="5238925" cy="5726170"/>
          </a:xfrm>
          <a:prstGeom prst="rect">
            <a:avLst/>
          </a:prstGeom>
          <a:ln>
            <a:solidFill>
              <a:schemeClr val="tx1"/>
            </a:solidFill>
          </a:ln>
        </p:spPr>
      </p:pic>
      <p:pic>
        <p:nvPicPr>
          <p:cNvPr id="7" name="Picture 6">
            <a:extLst>
              <a:ext uri="{FF2B5EF4-FFF2-40B4-BE49-F238E27FC236}">
                <a16:creationId xmlns:a16="http://schemas.microsoft.com/office/drawing/2014/main" id="{E8FF8E7A-FCBA-6D33-5D46-12D89D29DC25}"/>
              </a:ext>
            </a:extLst>
          </p:cNvPr>
          <p:cNvPicPr>
            <a:picLocks noChangeAspect="1"/>
          </p:cNvPicPr>
          <p:nvPr/>
        </p:nvPicPr>
        <p:blipFill>
          <a:blip r:embed="rId3"/>
          <a:srcRect l="-1144" t="8304" r="209" b="3287"/>
          <a:stretch>
            <a:fillRect/>
          </a:stretch>
        </p:blipFill>
        <p:spPr>
          <a:xfrm>
            <a:off x="6300442" y="896470"/>
            <a:ext cx="5412748" cy="5726220"/>
          </a:xfrm>
          <a:prstGeom prst="rect">
            <a:avLst/>
          </a:prstGeom>
          <a:ln>
            <a:solidFill>
              <a:schemeClr val="tx1"/>
            </a:solidFill>
          </a:ln>
        </p:spPr>
      </p:pic>
      <p:sp>
        <p:nvSpPr>
          <p:cNvPr id="8" name="TextBox 7">
            <a:extLst>
              <a:ext uri="{FF2B5EF4-FFF2-40B4-BE49-F238E27FC236}">
                <a16:creationId xmlns:a16="http://schemas.microsoft.com/office/drawing/2014/main" id="{4F54270C-5B3A-3CBB-EB34-8920FC619403}"/>
              </a:ext>
            </a:extLst>
          </p:cNvPr>
          <p:cNvSpPr txBox="1"/>
          <p:nvPr/>
        </p:nvSpPr>
        <p:spPr>
          <a:xfrm>
            <a:off x="437027" y="168088"/>
            <a:ext cx="4000501"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AARP Massachusetts 1/3</a:t>
            </a:r>
            <a:endParaRPr lang="en-US"/>
          </a:p>
        </p:txBody>
      </p:sp>
      <p:sp>
        <p:nvSpPr>
          <p:cNvPr id="2" name="Slide Number Placeholder 1">
            <a:extLst>
              <a:ext uri="{FF2B5EF4-FFF2-40B4-BE49-F238E27FC236}">
                <a16:creationId xmlns:a16="http://schemas.microsoft.com/office/drawing/2014/main" id="{4E14532E-676F-64EB-F4F5-79C54F65E498}"/>
              </a:ext>
            </a:extLst>
          </p:cNvPr>
          <p:cNvSpPr>
            <a:spLocks noGrp="1"/>
          </p:cNvSpPr>
          <p:nvPr>
            <p:ph type="sldNum" sz="quarter" idx="12"/>
          </p:nvPr>
        </p:nvSpPr>
        <p:spPr/>
        <p:txBody>
          <a:bodyPr/>
          <a:lstStyle/>
          <a:p>
            <a:fld id="{330EA680-D336-4FF7-8B7A-9848BB0A1C32}" type="slidenum">
              <a:rPr lang="en-US" smtClean="0"/>
              <a:t>57</a:t>
            </a:fld>
            <a:endParaRPr lang="en-US"/>
          </a:p>
        </p:txBody>
      </p:sp>
    </p:spTree>
    <p:extLst>
      <p:ext uri="{BB962C8B-B14F-4D97-AF65-F5344CB8AC3E}">
        <p14:creationId xmlns:p14="http://schemas.microsoft.com/office/powerpoint/2010/main" val="2405530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82407-EDE4-E8AC-B5A2-7D6B0BD79A8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851A0F-5E48-FD8F-7DF3-B22D94B8FEA1}"/>
              </a:ext>
            </a:extLst>
          </p:cNvPr>
          <p:cNvPicPr>
            <a:picLocks noChangeAspect="1"/>
          </p:cNvPicPr>
          <p:nvPr/>
        </p:nvPicPr>
        <p:blipFill>
          <a:blip r:embed="rId2"/>
          <a:srcRect t="7843" r="211" b="8987"/>
          <a:stretch>
            <a:fillRect/>
          </a:stretch>
        </p:blipFill>
        <p:spPr>
          <a:xfrm>
            <a:off x="510022" y="930089"/>
            <a:ext cx="5311283" cy="5703800"/>
          </a:xfrm>
          <a:prstGeom prst="rect">
            <a:avLst/>
          </a:prstGeom>
          <a:ln>
            <a:solidFill>
              <a:schemeClr val="tx1"/>
            </a:solidFill>
          </a:ln>
        </p:spPr>
      </p:pic>
      <p:pic>
        <p:nvPicPr>
          <p:cNvPr id="3" name="Picture 2">
            <a:extLst>
              <a:ext uri="{FF2B5EF4-FFF2-40B4-BE49-F238E27FC236}">
                <a16:creationId xmlns:a16="http://schemas.microsoft.com/office/drawing/2014/main" id="{004C9AB9-86A2-2B9B-E5AC-722A7F1E7F89}"/>
              </a:ext>
            </a:extLst>
          </p:cNvPr>
          <p:cNvPicPr>
            <a:picLocks noChangeAspect="1"/>
          </p:cNvPicPr>
          <p:nvPr/>
        </p:nvPicPr>
        <p:blipFill>
          <a:blip r:embed="rId3"/>
          <a:srcRect t="16470" r="208" b="225"/>
          <a:stretch>
            <a:fillRect/>
          </a:stretch>
        </p:blipFill>
        <p:spPr>
          <a:xfrm>
            <a:off x="6554041" y="930930"/>
            <a:ext cx="5370437" cy="2388347"/>
          </a:xfrm>
          <a:prstGeom prst="rect">
            <a:avLst/>
          </a:prstGeom>
          <a:ln>
            <a:solidFill>
              <a:schemeClr val="tx1"/>
            </a:solidFill>
          </a:ln>
        </p:spPr>
      </p:pic>
      <p:sp>
        <p:nvSpPr>
          <p:cNvPr id="4" name="TextBox 3">
            <a:extLst>
              <a:ext uri="{FF2B5EF4-FFF2-40B4-BE49-F238E27FC236}">
                <a16:creationId xmlns:a16="http://schemas.microsoft.com/office/drawing/2014/main" id="{8846B74C-9BA7-81D0-C004-BE0272EE9ACD}"/>
              </a:ext>
            </a:extLst>
          </p:cNvPr>
          <p:cNvSpPr txBox="1"/>
          <p:nvPr/>
        </p:nvSpPr>
        <p:spPr>
          <a:xfrm>
            <a:off x="515471" y="201705"/>
            <a:ext cx="3720353"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AARP Massachusetts 2/3 </a:t>
            </a:r>
            <a:endParaRPr lang="en-US" sz="2400">
              <a:solidFill>
                <a:srgbClr val="041681"/>
              </a:solidFill>
            </a:endParaRPr>
          </a:p>
        </p:txBody>
      </p:sp>
      <p:sp>
        <p:nvSpPr>
          <p:cNvPr id="5" name="Slide Number Placeholder 4">
            <a:extLst>
              <a:ext uri="{FF2B5EF4-FFF2-40B4-BE49-F238E27FC236}">
                <a16:creationId xmlns:a16="http://schemas.microsoft.com/office/drawing/2014/main" id="{487315B1-FB8E-A9FD-FBAB-4C7B55539B4F}"/>
              </a:ext>
            </a:extLst>
          </p:cNvPr>
          <p:cNvSpPr>
            <a:spLocks noGrp="1"/>
          </p:cNvSpPr>
          <p:nvPr>
            <p:ph type="sldNum" sz="quarter" idx="12"/>
          </p:nvPr>
        </p:nvSpPr>
        <p:spPr/>
        <p:txBody>
          <a:bodyPr/>
          <a:lstStyle/>
          <a:p>
            <a:fld id="{330EA680-D336-4FF7-8B7A-9848BB0A1C32}" type="slidenum">
              <a:rPr lang="en-US" smtClean="0"/>
              <a:t>58</a:t>
            </a:fld>
            <a:endParaRPr lang="en-US"/>
          </a:p>
        </p:txBody>
      </p:sp>
    </p:spTree>
    <p:extLst>
      <p:ext uri="{BB962C8B-B14F-4D97-AF65-F5344CB8AC3E}">
        <p14:creationId xmlns:p14="http://schemas.microsoft.com/office/powerpoint/2010/main" val="133380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B1421-7ECA-28F2-8BF4-5189593220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0701792-0185-4FB4-D71E-CAC7D6BA95A4}"/>
              </a:ext>
            </a:extLst>
          </p:cNvPr>
          <p:cNvSpPr txBox="1"/>
          <p:nvPr/>
        </p:nvSpPr>
        <p:spPr>
          <a:xfrm>
            <a:off x="515471" y="201705"/>
            <a:ext cx="3720353"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AARP Massachusetts 3/3 </a:t>
            </a:r>
            <a:endParaRPr lang="en-US" sz="2400">
              <a:solidFill>
                <a:srgbClr val="041681"/>
              </a:solidFill>
            </a:endParaRPr>
          </a:p>
        </p:txBody>
      </p:sp>
      <p:sp>
        <p:nvSpPr>
          <p:cNvPr id="5" name="Slide Number Placeholder 4">
            <a:extLst>
              <a:ext uri="{FF2B5EF4-FFF2-40B4-BE49-F238E27FC236}">
                <a16:creationId xmlns:a16="http://schemas.microsoft.com/office/drawing/2014/main" id="{DF9CE9CA-57F2-2D00-E2C2-7F9632539A07}"/>
              </a:ext>
            </a:extLst>
          </p:cNvPr>
          <p:cNvSpPr>
            <a:spLocks noGrp="1"/>
          </p:cNvSpPr>
          <p:nvPr>
            <p:ph type="sldNum" sz="quarter" idx="12"/>
          </p:nvPr>
        </p:nvSpPr>
        <p:spPr/>
        <p:txBody>
          <a:bodyPr/>
          <a:lstStyle/>
          <a:p>
            <a:fld id="{330EA680-D336-4FF7-8B7A-9848BB0A1C32}" type="slidenum">
              <a:rPr lang="en-US" smtClean="0"/>
              <a:t>59</a:t>
            </a:fld>
            <a:endParaRPr lang="en-US"/>
          </a:p>
        </p:txBody>
      </p:sp>
      <p:pic>
        <p:nvPicPr>
          <p:cNvPr id="8" name="Picture 7">
            <a:extLst>
              <a:ext uri="{FF2B5EF4-FFF2-40B4-BE49-F238E27FC236}">
                <a16:creationId xmlns:a16="http://schemas.microsoft.com/office/drawing/2014/main" id="{187579AF-5156-8980-FDFF-1C5B891B5FA9}"/>
              </a:ext>
            </a:extLst>
          </p:cNvPr>
          <p:cNvPicPr>
            <a:picLocks noChangeAspect="1"/>
          </p:cNvPicPr>
          <p:nvPr/>
        </p:nvPicPr>
        <p:blipFill>
          <a:blip r:embed="rId2"/>
          <a:srcRect l="8229" t="4128" r="9486" b="-115"/>
          <a:stretch>
            <a:fillRect/>
          </a:stretch>
        </p:blipFill>
        <p:spPr>
          <a:xfrm>
            <a:off x="514899" y="958391"/>
            <a:ext cx="4783532" cy="5585072"/>
          </a:xfrm>
          <a:prstGeom prst="rect">
            <a:avLst/>
          </a:prstGeom>
          <a:ln>
            <a:solidFill>
              <a:schemeClr val="tx1"/>
            </a:solidFill>
          </a:ln>
        </p:spPr>
      </p:pic>
    </p:spTree>
    <p:extLst>
      <p:ext uri="{BB962C8B-B14F-4D97-AF65-F5344CB8AC3E}">
        <p14:creationId xmlns:p14="http://schemas.microsoft.com/office/powerpoint/2010/main" val="281589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611AE-82B0-8CF1-A582-1B34F155E3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23BAFF-1FEB-74C3-E283-86D40B18EB77}"/>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37761-B55F-3621-5562-941AB193E8FB}"/>
              </a:ext>
            </a:extLst>
          </p:cNvPr>
          <p:cNvSpPr>
            <a:spLocks noGrp="1"/>
          </p:cNvSpPr>
          <p:nvPr>
            <p:ph type="title"/>
          </p:nvPr>
        </p:nvSpPr>
        <p:spPr>
          <a:xfrm>
            <a:off x="838200" y="220345"/>
            <a:ext cx="10515600" cy="1325563"/>
          </a:xfrm>
        </p:spPr>
        <p:txBody>
          <a:bodyPr/>
          <a:lstStyle/>
          <a:p>
            <a:r>
              <a:rPr lang="en-US" b="1">
                <a:solidFill>
                  <a:schemeClr val="bg1"/>
                </a:solidFill>
              </a:rPr>
              <a:t>Glossary of Terms</a:t>
            </a:r>
          </a:p>
        </p:txBody>
      </p:sp>
      <p:sp>
        <p:nvSpPr>
          <p:cNvPr id="3" name="Content Placeholder 2">
            <a:extLst>
              <a:ext uri="{FF2B5EF4-FFF2-40B4-BE49-F238E27FC236}">
                <a16:creationId xmlns:a16="http://schemas.microsoft.com/office/drawing/2014/main" id="{B753C767-1BBA-C5B8-FC4A-FE0B04673B55}"/>
              </a:ext>
            </a:extLst>
          </p:cNvPr>
          <p:cNvSpPr>
            <a:spLocks noGrp="1"/>
          </p:cNvSpPr>
          <p:nvPr>
            <p:ph idx="1"/>
          </p:nvPr>
        </p:nvSpPr>
        <p:spPr>
          <a:xfrm>
            <a:off x="838200" y="1901078"/>
            <a:ext cx="10515600" cy="4822678"/>
          </a:xfrm>
        </p:spPr>
        <p:txBody>
          <a:bodyPr vert="horz" lIns="91440" tIns="45720" rIns="91440" bIns="45720" rtlCol="0" anchor="t">
            <a:noAutofit/>
          </a:bodyPr>
          <a:lstStyle/>
          <a:p>
            <a:pPr>
              <a:lnSpc>
                <a:spcPct val="100000"/>
              </a:lnSpc>
            </a:pPr>
            <a:r>
              <a:rPr lang="en-US" sz="1500" b="1">
                <a:solidFill>
                  <a:srgbClr val="041681"/>
                </a:solidFill>
              </a:rPr>
              <a:t>Assisted Living Residence (ALR): </a:t>
            </a:r>
            <a:r>
              <a:rPr lang="en-US" sz="1500">
                <a:solidFill>
                  <a:srgbClr val="041681"/>
                </a:solidFill>
              </a:rPr>
              <a:t>private residences that offer, for a monthly fee, housing, meals, and personal care services to aging adults who live independently; overseen by Executive Office of Aging &amp; Independence (AGE)</a:t>
            </a:r>
          </a:p>
          <a:p>
            <a:pPr>
              <a:lnSpc>
                <a:spcPct val="100000"/>
              </a:lnSpc>
            </a:pPr>
            <a:r>
              <a:rPr lang="en-US" sz="1500" b="1">
                <a:solidFill>
                  <a:srgbClr val="041681"/>
                </a:solidFill>
              </a:rPr>
              <a:t>Executive Office of Aging &amp; Independence (AGE):</a:t>
            </a:r>
            <a:r>
              <a:rPr lang="en-US" sz="1500">
                <a:solidFill>
                  <a:srgbClr val="041681"/>
                </a:solidFill>
              </a:rPr>
              <a:t> executive agency responsible for addressing the needs of older adults in the Commonwealth</a:t>
            </a:r>
          </a:p>
          <a:p>
            <a:pPr>
              <a:lnSpc>
                <a:spcPct val="100000"/>
              </a:lnSpc>
            </a:pPr>
            <a:r>
              <a:rPr lang="en-US" sz="1500" b="1">
                <a:solidFill>
                  <a:srgbClr val="041681"/>
                </a:solidFill>
              </a:rPr>
              <a:t>Continuing Care</a:t>
            </a:r>
            <a:r>
              <a:rPr lang="en-US" sz="1500" b="1" baseline="30000">
                <a:solidFill>
                  <a:srgbClr val="041681"/>
                </a:solidFill>
              </a:rPr>
              <a:t>1</a:t>
            </a:r>
            <a:r>
              <a:rPr lang="en-US" sz="1500">
                <a:solidFill>
                  <a:srgbClr val="041681"/>
                </a:solidFill>
              </a:rPr>
              <a:t>: </a:t>
            </a:r>
            <a:r>
              <a:rPr lang="en-US" sz="1500">
                <a:solidFill>
                  <a:srgbClr val="041681"/>
                </a:solidFill>
                <a:ea typeface="+mn-lt"/>
                <a:cs typeface="+mn-lt"/>
              </a:rPr>
              <a:t>the furnishing to an individual, other than an individual related by consanguinity or affinity to the person furnishing such care, of board and lodging together with nursing services, medical services or other health related services, regardless of whether or not the lodging and services are provided at the same location, pursuant to a contract effective for the life of the individual or for a period in excess of one year</a:t>
            </a:r>
          </a:p>
          <a:p>
            <a:r>
              <a:rPr lang="en-US" sz="1500" b="1">
                <a:solidFill>
                  <a:srgbClr val="041681"/>
                </a:solidFill>
              </a:rPr>
              <a:t>Continuing Care Retirement Community (CCRC)</a:t>
            </a:r>
            <a:r>
              <a:rPr lang="en-US" sz="1500" b="1" baseline="30000">
                <a:solidFill>
                  <a:srgbClr val="041681"/>
                </a:solidFill>
              </a:rPr>
              <a:t>2</a:t>
            </a:r>
            <a:r>
              <a:rPr lang="en-US" sz="1500" b="1">
                <a:solidFill>
                  <a:srgbClr val="041681"/>
                </a:solidFill>
              </a:rPr>
              <a:t>: </a:t>
            </a:r>
            <a:r>
              <a:rPr lang="en-US" sz="1500">
                <a:solidFill>
                  <a:srgbClr val="041681"/>
                </a:solidFill>
              </a:rPr>
              <a:t>also referred to as '</a:t>
            </a:r>
            <a:r>
              <a:rPr lang="en-US" sz="1500" b="1">
                <a:solidFill>
                  <a:srgbClr val="041681"/>
                </a:solidFill>
              </a:rPr>
              <a:t>life plan communities</a:t>
            </a:r>
            <a:r>
              <a:rPr lang="en-US" sz="1500">
                <a:solidFill>
                  <a:srgbClr val="041681"/>
                </a:solidFill>
              </a:rPr>
              <a:t>'</a:t>
            </a:r>
            <a:r>
              <a:rPr lang="en-US" sz="1500" b="1">
                <a:solidFill>
                  <a:srgbClr val="041681"/>
                </a:solidFill>
              </a:rPr>
              <a:t>; </a:t>
            </a:r>
            <a:r>
              <a:rPr lang="en-US" sz="1500">
                <a:solidFill>
                  <a:srgbClr val="041681"/>
                </a:solidFill>
                <a:ea typeface="+mn-lt"/>
                <a:cs typeface="+mn-lt"/>
              </a:rPr>
              <a:t>must provide board and lodging together with nursing services, medical services or other health related services, regardless of whether or not the lodging and services are provided at the same location</a:t>
            </a:r>
            <a:endParaRPr lang="en-US" sz="1500"/>
          </a:p>
          <a:p>
            <a:r>
              <a:rPr lang="en-US" sz="1500" b="1">
                <a:solidFill>
                  <a:srgbClr val="041681"/>
                </a:solidFill>
                <a:ea typeface="+mn-lt"/>
                <a:cs typeface="+mn-lt"/>
              </a:rPr>
              <a:t>Entrance Fee</a:t>
            </a:r>
            <a:r>
              <a:rPr lang="en-US" sz="1500" b="1" baseline="30000">
                <a:solidFill>
                  <a:srgbClr val="041681"/>
                </a:solidFill>
                <a:ea typeface="+mn-lt"/>
                <a:cs typeface="+mn-lt"/>
              </a:rPr>
              <a:t>1</a:t>
            </a:r>
            <a:r>
              <a:rPr lang="en-US" sz="1500">
                <a:solidFill>
                  <a:srgbClr val="041681"/>
                </a:solidFill>
                <a:ea typeface="+mn-lt"/>
                <a:cs typeface="+mn-lt"/>
              </a:rPr>
              <a:t>: an initial or deferred transfer to a provider of a sum of money or other property made or promised to be made as full or partial consideration for acceptance of a specified individual as a resident in a facility. No part of any fee payable on a periodic basis for board, lodging, medical or other health related services rendered by the provider to a resident shall be considered as constituting an entrance fee. No application charge or other sum payable in addition to such periodic fees, which does not exceed four times such periodic fees, shall be considered as constituting an entrance fee.</a:t>
            </a:r>
          </a:p>
          <a:p>
            <a:pPr>
              <a:lnSpc>
                <a:spcPct val="100000"/>
              </a:lnSpc>
            </a:pPr>
            <a:endParaRPr lang="en-US" sz="1400">
              <a:solidFill>
                <a:srgbClr val="041681"/>
              </a:solidFill>
            </a:endParaRPr>
          </a:p>
          <a:p>
            <a:pPr marL="0" indent="0">
              <a:lnSpc>
                <a:spcPct val="100000"/>
              </a:lnSpc>
              <a:buNone/>
            </a:pPr>
            <a:endParaRPr lang="en-US" sz="1300" b="1">
              <a:solidFill>
                <a:srgbClr val="041681"/>
              </a:solidFill>
            </a:endParaRPr>
          </a:p>
        </p:txBody>
      </p:sp>
      <p:pic>
        <p:nvPicPr>
          <p:cNvPr id="6" name="Picture 5">
            <a:extLst>
              <a:ext uri="{FF2B5EF4-FFF2-40B4-BE49-F238E27FC236}">
                <a16:creationId xmlns:a16="http://schemas.microsoft.com/office/drawing/2014/main" id="{F5F4F3E2-01D6-73DC-DF4B-58D4226A89C1}"/>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7" name="TextBox 6">
            <a:extLst>
              <a:ext uri="{FF2B5EF4-FFF2-40B4-BE49-F238E27FC236}">
                <a16:creationId xmlns:a16="http://schemas.microsoft.com/office/drawing/2014/main" id="{0220AB5B-64ED-C7A4-76D5-CCB328370636}"/>
              </a:ext>
            </a:extLst>
          </p:cNvPr>
          <p:cNvSpPr txBox="1"/>
          <p:nvPr/>
        </p:nvSpPr>
        <p:spPr>
          <a:xfrm>
            <a:off x="5382299" y="6016008"/>
            <a:ext cx="2246470"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aseline="30000"/>
              <a:t>1</a:t>
            </a:r>
            <a:r>
              <a:rPr lang="en-US">
                <a:hlinkClick r:id="rId3"/>
              </a:rPr>
              <a:t>M.G.L ch.93 </a:t>
            </a:r>
            <a:r>
              <a:rPr lang="en-US">
                <a:ea typeface="+mn-lt"/>
                <a:cs typeface="+mn-lt"/>
                <a:hlinkClick r:id="rId3"/>
              </a:rPr>
              <a:t>§ 76</a:t>
            </a:r>
            <a:endParaRPr lang="en-US"/>
          </a:p>
        </p:txBody>
      </p:sp>
      <p:sp>
        <p:nvSpPr>
          <p:cNvPr id="8" name="TextBox 7">
            <a:extLst>
              <a:ext uri="{FF2B5EF4-FFF2-40B4-BE49-F238E27FC236}">
                <a16:creationId xmlns:a16="http://schemas.microsoft.com/office/drawing/2014/main" id="{3C410F45-A649-9CAA-508F-A6AE6D450C09}"/>
              </a:ext>
            </a:extLst>
          </p:cNvPr>
          <p:cNvSpPr txBox="1"/>
          <p:nvPr/>
        </p:nvSpPr>
        <p:spPr>
          <a:xfrm>
            <a:off x="8165757" y="6013585"/>
            <a:ext cx="2921640"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aseline="30000"/>
              <a:t>2</a:t>
            </a:r>
            <a:r>
              <a:rPr lang="en-US">
                <a:hlinkClick r:id="rId4"/>
              </a:rPr>
              <a:t>CCRC Consumer Guide</a:t>
            </a:r>
            <a:endParaRPr lang="en-US"/>
          </a:p>
        </p:txBody>
      </p:sp>
      <p:sp>
        <p:nvSpPr>
          <p:cNvPr id="5" name="Slide Number Placeholder 4">
            <a:extLst>
              <a:ext uri="{FF2B5EF4-FFF2-40B4-BE49-F238E27FC236}">
                <a16:creationId xmlns:a16="http://schemas.microsoft.com/office/drawing/2014/main" id="{C8506118-B975-B1D9-3FCB-D470BB723620}"/>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383150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F680F-89D8-9A6C-D7BC-980D566654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1F22FEF-77B7-16B8-9D78-17F4AA1E8202}"/>
              </a:ext>
            </a:extLst>
          </p:cNvPr>
          <p:cNvSpPr txBox="1"/>
          <p:nvPr/>
        </p:nvSpPr>
        <p:spPr>
          <a:xfrm>
            <a:off x="795618" y="336176"/>
            <a:ext cx="4885763"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LeadingAge Massachusetts 1/3</a:t>
            </a:r>
          </a:p>
        </p:txBody>
      </p:sp>
      <p:pic>
        <p:nvPicPr>
          <p:cNvPr id="5" name="Picture 4">
            <a:extLst>
              <a:ext uri="{FF2B5EF4-FFF2-40B4-BE49-F238E27FC236}">
                <a16:creationId xmlns:a16="http://schemas.microsoft.com/office/drawing/2014/main" id="{5DDFEC15-A601-697B-49DE-F440BC19F2D1}"/>
              </a:ext>
            </a:extLst>
          </p:cNvPr>
          <p:cNvPicPr>
            <a:picLocks noChangeAspect="1"/>
          </p:cNvPicPr>
          <p:nvPr/>
        </p:nvPicPr>
        <p:blipFill>
          <a:blip r:embed="rId2"/>
          <a:srcRect l="6667" t="16503" r="8518" b="-163"/>
          <a:stretch>
            <a:fillRect/>
          </a:stretch>
        </p:blipFill>
        <p:spPr>
          <a:xfrm>
            <a:off x="795617" y="974911"/>
            <a:ext cx="5133943" cy="5737485"/>
          </a:xfrm>
          <a:prstGeom prst="rect">
            <a:avLst/>
          </a:prstGeom>
          <a:ln>
            <a:solidFill>
              <a:schemeClr val="tx1"/>
            </a:solidFill>
          </a:ln>
        </p:spPr>
      </p:pic>
      <p:pic>
        <p:nvPicPr>
          <p:cNvPr id="6" name="Picture 5">
            <a:extLst>
              <a:ext uri="{FF2B5EF4-FFF2-40B4-BE49-F238E27FC236}">
                <a16:creationId xmlns:a16="http://schemas.microsoft.com/office/drawing/2014/main" id="{C7F527FB-BBE1-6BAD-41D6-D1F5E890CC67}"/>
              </a:ext>
            </a:extLst>
          </p:cNvPr>
          <p:cNvPicPr>
            <a:picLocks noChangeAspect="1"/>
          </p:cNvPicPr>
          <p:nvPr/>
        </p:nvPicPr>
        <p:blipFill>
          <a:blip r:embed="rId3"/>
          <a:srcRect l="5088" t="16367" r="6654"/>
          <a:stretch>
            <a:fillRect/>
          </a:stretch>
        </p:blipFill>
        <p:spPr>
          <a:xfrm>
            <a:off x="6466495" y="974911"/>
            <a:ext cx="5062525" cy="5735553"/>
          </a:xfrm>
          <a:prstGeom prst="rect">
            <a:avLst/>
          </a:prstGeom>
          <a:ln>
            <a:solidFill>
              <a:schemeClr val="tx1"/>
            </a:solidFill>
          </a:ln>
        </p:spPr>
      </p:pic>
      <p:sp>
        <p:nvSpPr>
          <p:cNvPr id="2" name="Slide Number Placeholder 1">
            <a:extLst>
              <a:ext uri="{FF2B5EF4-FFF2-40B4-BE49-F238E27FC236}">
                <a16:creationId xmlns:a16="http://schemas.microsoft.com/office/drawing/2014/main" id="{6D2F1352-9804-C7D2-161E-E3E3C990B298}"/>
              </a:ext>
            </a:extLst>
          </p:cNvPr>
          <p:cNvSpPr>
            <a:spLocks noGrp="1"/>
          </p:cNvSpPr>
          <p:nvPr>
            <p:ph type="sldNum" sz="quarter" idx="12"/>
          </p:nvPr>
        </p:nvSpPr>
        <p:spPr/>
        <p:txBody>
          <a:bodyPr/>
          <a:lstStyle/>
          <a:p>
            <a:fld id="{330EA680-D336-4FF7-8B7A-9848BB0A1C32}" type="slidenum">
              <a:rPr lang="en-US" smtClean="0"/>
              <a:t>60</a:t>
            </a:fld>
            <a:endParaRPr lang="en-US"/>
          </a:p>
        </p:txBody>
      </p:sp>
    </p:spTree>
    <p:extLst>
      <p:ext uri="{BB962C8B-B14F-4D97-AF65-F5344CB8AC3E}">
        <p14:creationId xmlns:p14="http://schemas.microsoft.com/office/powerpoint/2010/main" val="643728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2915D-7945-FBC9-03B0-7957A5D8233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408994-44E0-7396-F634-C2EF0C7661C7}"/>
              </a:ext>
            </a:extLst>
          </p:cNvPr>
          <p:cNvSpPr txBox="1"/>
          <p:nvPr/>
        </p:nvSpPr>
        <p:spPr>
          <a:xfrm>
            <a:off x="795618" y="201705"/>
            <a:ext cx="4908175"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LeadingAge Massachusetts 2/3</a:t>
            </a:r>
          </a:p>
        </p:txBody>
      </p:sp>
      <p:pic>
        <p:nvPicPr>
          <p:cNvPr id="2" name="Picture 1">
            <a:extLst>
              <a:ext uri="{FF2B5EF4-FFF2-40B4-BE49-F238E27FC236}">
                <a16:creationId xmlns:a16="http://schemas.microsoft.com/office/drawing/2014/main" id="{08115A8A-2728-FA97-0828-D0FEBD6038C7}"/>
              </a:ext>
            </a:extLst>
          </p:cNvPr>
          <p:cNvPicPr>
            <a:picLocks noChangeAspect="1"/>
          </p:cNvPicPr>
          <p:nvPr/>
        </p:nvPicPr>
        <p:blipFill>
          <a:blip r:embed="rId2"/>
          <a:srcRect l="8445" t="16667" r="7677"/>
          <a:stretch>
            <a:fillRect/>
          </a:stretch>
        </p:blipFill>
        <p:spPr>
          <a:xfrm>
            <a:off x="798641" y="874059"/>
            <a:ext cx="4901310" cy="5715032"/>
          </a:xfrm>
          <a:prstGeom prst="rect">
            <a:avLst/>
          </a:prstGeom>
          <a:ln>
            <a:solidFill>
              <a:schemeClr val="tx1"/>
            </a:solidFill>
          </a:ln>
        </p:spPr>
      </p:pic>
      <p:pic>
        <p:nvPicPr>
          <p:cNvPr id="3" name="Picture 2">
            <a:extLst>
              <a:ext uri="{FF2B5EF4-FFF2-40B4-BE49-F238E27FC236}">
                <a16:creationId xmlns:a16="http://schemas.microsoft.com/office/drawing/2014/main" id="{157199D5-DC00-D7BD-3ED9-43A27AA3F675}"/>
              </a:ext>
            </a:extLst>
          </p:cNvPr>
          <p:cNvPicPr>
            <a:picLocks noChangeAspect="1"/>
          </p:cNvPicPr>
          <p:nvPr/>
        </p:nvPicPr>
        <p:blipFill>
          <a:blip r:embed="rId3"/>
          <a:srcRect l="7573" t="16667" r="7379"/>
          <a:stretch>
            <a:fillRect/>
          </a:stretch>
        </p:blipFill>
        <p:spPr>
          <a:xfrm>
            <a:off x="6412788" y="874059"/>
            <a:ext cx="4907176" cy="5715032"/>
          </a:xfrm>
          <a:prstGeom prst="rect">
            <a:avLst/>
          </a:prstGeom>
          <a:ln>
            <a:solidFill>
              <a:schemeClr val="tx1"/>
            </a:solidFill>
          </a:ln>
        </p:spPr>
      </p:pic>
      <p:sp>
        <p:nvSpPr>
          <p:cNvPr id="5" name="Slide Number Placeholder 4">
            <a:extLst>
              <a:ext uri="{FF2B5EF4-FFF2-40B4-BE49-F238E27FC236}">
                <a16:creationId xmlns:a16="http://schemas.microsoft.com/office/drawing/2014/main" id="{7CEEA5BC-0D98-3190-7140-B87CB88BEE0B}"/>
              </a:ext>
            </a:extLst>
          </p:cNvPr>
          <p:cNvSpPr>
            <a:spLocks noGrp="1"/>
          </p:cNvSpPr>
          <p:nvPr>
            <p:ph type="sldNum" sz="quarter" idx="12"/>
          </p:nvPr>
        </p:nvSpPr>
        <p:spPr/>
        <p:txBody>
          <a:bodyPr/>
          <a:lstStyle/>
          <a:p>
            <a:fld id="{330EA680-D336-4FF7-8B7A-9848BB0A1C32}" type="slidenum">
              <a:rPr lang="en-US" smtClean="0"/>
              <a:t>61</a:t>
            </a:fld>
            <a:endParaRPr lang="en-US"/>
          </a:p>
        </p:txBody>
      </p:sp>
    </p:spTree>
    <p:extLst>
      <p:ext uri="{BB962C8B-B14F-4D97-AF65-F5344CB8AC3E}">
        <p14:creationId xmlns:p14="http://schemas.microsoft.com/office/powerpoint/2010/main" val="696833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97A5-8B04-7F8F-78BF-6E5C47495E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5F29E3-564C-F19A-58B5-18529C60A020}"/>
              </a:ext>
            </a:extLst>
          </p:cNvPr>
          <p:cNvSpPr txBox="1"/>
          <p:nvPr/>
        </p:nvSpPr>
        <p:spPr>
          <a:xfrm>
            <a:off x="795618" y="336176"/>
            <a:ext cx="4751292"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LeadingAge Massachusetts 3/3</a:t>
            </a:r>
          </a:p>
        </p:txBody>
      </p:sp>
      <p:pic>
        <p:nvPicPr>
          <p:cNvPr id="5" name="Picture 4">
            <a:extLst>
              <a:ext uri="{FF2B5EF4-FFF2-40B4-BE49-F238E27FC236}">
                <a16:creationId xmlns:a16="http://schemas.microsoft.com/office/drawing/2014/main" id="{4F44E352-B66A-B327-5617-78B2DCD086E0}"/>
              </a:ext>
            </a:extLst>
          </p:cNvPr>
          <p:cNvPicPr>
            <a:picLocks noChangeAspect="1"/>
          </p:cNvPicPr>
          <p:nvPr/>
        </p:nvPicPr>
        <p:blipFill>
          <a:blip r:embed="rId2"/>
          <a:srcRect l="6630" t="19444" r="8772"/>
          <a:stretch>
            <a:fillRect/>
          </a:stretch>
        </p:blipFill>
        <p:spPr>
          <a:xfrm>
            <a:off x="795617" y="930088"/>
            <a:ext cx="5945293" cy="5524504"/>
          </a:xfrm>
          <a:prstGeom prst="rect">
            <a:avLst/>
          </a:prstGeom>
          <a:ln>
            <a:solidFill>
              <a:schemeClr val="tx1"/>
            </a:solidFill>
          </a:ln>
        </p:spPr>
      </p:pic>
      <p:sp>
        <p:nvSpPr>
          <p:cNvPr id="2" name="Slide Number Placeholder 1">
            <a:extLst>
              <a:ext uri="{FF2B5EF4-FFF2-40B4-BE49-F238E27FC236}">
                <a16:creationId xmlns:a16="http://schemas.microsoft.com/office/drawing/2014/main" id="{57067273-5F12-BB94-0DAE-66012F31CA8B}"/>
              </a:ext>
            </a:extLst>
          </p:cNvPr>
          <p:cNvSpPr>
            <a:spLocks noGrp="1"/>
          </p:cNvSpPr>
          <p:nvPr>
            <p:ph type="sldNum" sz="quarter" idx="12"/>
          </p:nvPr>
        </p:nvSpPr>
        <p:spPr/>
        <p:txBody>
          <a:bodyPr/>
          <a:lstStyle/>
          <a:p>
            <a:fld id="{330EA680-D336-4FF7-8B7A-9848BB0A1C32}" type="slidenum">
              <a:rPr lang="en-US" smtClean="0"/>
              <a:t>62</a:t>
            </a:fld>
            <a:endParaRPr lang="en-US"/>
          </a:p>
        </p:txBody>
      </p:sp>
    </p:spTree>
    <p:extLst>
      <p:ext uri="{BB962C8B-B14F-4D97-AF65-F5344CB8AC3E}">
        <p14:creationId xmlns:p14="http://schemas.microsoft.com/office/powerpoint/2010/main" val="659350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928AD-7853-8224-C533-82FC9BDBBB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F10A49C-B7C0-4D89-2A61-3F1F0CCF3B9D}"/>
              </a:ext>
            </a:extLst>
          </p:cNvPr>
          <p:cNvSpPr txBox="1"/>
          <p:nvPr/>
        </p:nvSpPr>
        <p:spPr>
          <a:xfrm>
            <a:off x="583515" y="328320"/>
            <a:ext cx="9676796"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Christine M. Griffin, CCRC Resident and Commission Member  1/2</a:t>
            </a:r>
          </a:p>
        </p:txBody>
      </p:sp>
      <p:sp>
        <p:nvSpPr>
          <p:cNvPr id="2" name="Slide Number Placeholder 1">
            <a:extLst>
              <a:ext uri="{FF2B5EF4-FFF2-40B4-BE49-F238E27FC236}">
                <a16:creationId xmlns:a16="http://schemas.microsoft.com/office/drawing/2014/main" id="{5CDAF957-530B-1DCF-F5BD-396A543184B1}"/>
              </a:ext>
            </a:extLst>
          </p:cNvPr>
          <p:cNvSpPr>
            <a:spLocks noGrp="1"/>
          </p:cNvSpPr>
          <p:nvPr>
            <p:ph type="sldNum" sz="quarter" idx="12"/>
          </p:nvPr>
        </p:nvSpPr>
        <p:spPr/>
        <p:txBody>
          <a:bodyPr/>
          <a:lstStyle/>
          <a:p>
            <a:fld id="{330EA680-D336-4FF7-8B7A-9848BB0A1C32}" type="slidenum">
              <a:rPr lang="en-US" smtClean="0"/>
              <a:t>63</a:t>
            </a:fld>
            <a:endParaRPr lang="en-US"/>
          </a:p>
        </p:txBody>
      </p:sp>
      <p:pic>
        <p:nvPicPr>
          <p:cNvPr id="8" name="Picture 7" descr="Text, letter&#10;&#10;AI-generated content may be incorrect.">
            <a:extLst>
              <a:ext uri="{FF2B5EF4-FFF2-40B4-BE49-F238E27FC236}">
                <a16:creationId xmlns:a16="http://schemas.microsoft.com/office/drawing/2014/main" id="{04CAB928-43A1-369F-5203-A2B58847E5F9}"/>
              </a:ext>
            </a:extLst>
          </p:cNvPr>
          <p:cNvPicPr>
            <a:picLocks noChangeAspect="1"/>
          </p:cNvPicPr>
          <p:nvPr/>
        </p:nvPicPr>
        <p:blipFill>
          <a:blip r:embed="rId2"/>
          <a:srcRect l="8526" t="1450" r="7948" b="134"/>
          <a:stretch>
            <a:fillRect/>
          </a:stretch>
        </p:blipFill>
        <p:spPr>
          <a:xfrm>
            <a:off x="580578" y="933746"/>
            <a:ext cx="4535260" cy="5782984"/>
          </a:xfrm>
          <a:prstGeom prst="rect">
            <a:avLst/>
          </a:prstGeom>
          <a:ln>
            <a:solidFill>
              <a:schemeClr val="tx1"/>
            </a:solidFill>
          </a:ln>
        </p:spPr>
      </p:pic>
      <p:pic>
        <p:nvPicPr>
          <p:cNvPr id="9" name="Picture 8" descr="Text, letter&#10;&#10;AI-generated content may be incorrect.">
            <a:extLst>
              <a:ext uri="{FF2B5EF4-FFF2-40B4-BE49-F238E27FC236}">
                <a16:creationId xmlns:a16="http://schemas.microsoft.com/office/drawing/2014/main" id="{CA8009B1-4BE3-24D8-9542-84C2E3BD35A2}"/>
              </a:ext>
            </a:extLst>
          </p:cNvPr>
          <p:cNvPicPr>
            <a:picLocks noChangeAspect="1"/>
          </p:cNvPicPr>
          <p:nvPr/>
        </p:nvPicPr>
        <p:blipFill>
          <a:blip r:embed="rId3"/>
          <a:srcRect l="8333" t="1472" r="8472" b="2170"/>
          <a:stretch>
            <a:fillRect/>
          </a:stretch>
        </p:blipFill>
        <p:spPr>
          <a:xfrm>
            <a:off x="5848960" y="936908"/>
            <a:ext cx="4704862" cy="5790665"/>
          </a:xfrm>
          <a:prstGeom prst="rect">
            <a:avLst/>
          </a:prstGeom>
          <a:ln>
            <a:solidFill>
              <a:schemeClr val="tx1"/>
            </a:solidFill>
          </a:ln>
        </p:spPr>
      </p:pic>
    </p:spTree>
    <p:extLst>
      <p:ext uri="{BB962C8B-B14F-4D97-AF65-F5344CB8AC3E}">
        <p14:creationId xmlns:p14="http://schemas.microsoft.com/office/powerpoint/2010/main" val="4242136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75C3A-5EC4-91FA-3C9D-11FAD37714B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B13820-4E16-B61D-40AC-71F7AC6B9B8C}"/>
              </a:ext>
            </a:extLst>
          </p:cNvPr>
          <p:cNvSpPr txBox="1"/>
          <p:nvPr/>
        </p:nvSpPr>
        <p:spPr>
          <a:xfrm>
            <a:off x="795618" y="328320"/>
            <a:ext cx="9621806"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Christine M. Griffin, CCRC Resident and Commission Member 2/2</a:t>
            </a:r>
          </a:p>
        </p:txBody>
      </p:sp>
      <p:sp>
        <p:nvSpPr>
          <p:cNvPr id="2" name="Slide Number Placeholder 1">
            <a:extLst>
              <a:ext uri="{FF2B5EF4-FFF2-40B4-BE49-F238E27FC236}">
                <a16:creationId xmlns:a16="http://schemas.microsoft.com/office/drawing/2014/main" id="{388C3CA2-7FE3-3AFD-AFA1-3D661556364D}"/>
              </a:ext>
            </a:extLst>
          </p:cNvPr>
          <p:cNvSpPr>
            <a:spLocks noGrp="1"/>
          </p:cNvSpPr>
          <p:nvPr>
            <p:ph type="sldNum" sz="quarter" idx="12"/>
          </p:nvPr>
        </p:nvSpPr>
        <p:spPr/>
        <p:txBody>
          <a:bodyPr/>
          <a:lstStyle/>
          <a:p>
            <a:fld id="{330EA680-D336-4FF7-8B7A-9848BB0A1C32}" type="slidenum">
              <a:rPr lang="en-US" smtClean="0"/>
              <a:t>64</a:t>
            </a:fld>
            <a:endParaRPr lang="en-US"/>
          </a:p>
        </p:txBody>
      </p:sp>
      <p:pic>
        <p:nvPicPr>
          <p:cNvPr id="3" name="Picture 2" descr="Graphical user interface, text, application, letter, email&#10;&#10;AI-generated content may be incorrect.">
            <a:extLst>
              <a:ext uri="{FF2B5EF4-FFF2-40B4-BE49-F238E27FC236}">
                <a16:creationId xmlns:a16="http://schemas.microsoft.com/office/drawing/2014/main" id="{7672C9CF-AEBA-B32D-FD91-34F4625467A7}"/>
              </a:ext>
            </a:extLst>
          </p:cNvPr>
          <p:cNvPicPr>
            <a:picLocks noChangeAspect="1"/>
          </p:cNvPicPr>
          <p:nvPr/>
        </p:nvPicPr>
        <p:blipFill>
          <a:blip r:embed="rId2"/>
          <a:srcRect l="9853" t="4831" r="9173" b="12077"/>
          <a:stretch>
            <a:fillRect/>
          </a:stretch>
        </p:blipFill>
        <p:spPr>
          <a:xfrm>
            <a:off x="793766" y="1270801"/>
            <a:ext cx="5622619" cy="2698846"/>
          </a:xfrm>
          <a:prstGeom prst="rect">
            <a:avLst/>
          </a:prstGeom>
          <a:ln>
            <a:solidFill>
              <a:schemeClr val="tx1"/>
            </a:solidFill>
          </a:ln>
        </p:spPr>
      </p:pic>
    </p:spTree>
    <p:extLst>
      <p:ext uri="{BB962C8B-B14F-4D97-AF65-F5344CB8AC3E}">
        <p14:creationId xmlns:p14="http://schemas.microsoft.com/office/powerpoint/2010/main" val="3157555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DF54C-66D9-E4EF-C6D2-88E3F9F0DFF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CFACC7-B1B7-A445-BC34-12257188F360}"/>
              </a:ext>
            </a:extLst>
          </p:cNvPr>
          <p:cNvSpPr txBox="1"/>
          <p:nvPr/>
        </p:nvSpPr>
        <p:spPr>
          <a:xfrm>
            <a:off x="795618" y="336176"/>
            <a:ext cx="8969786"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David L. VanArsdale, CCRC Resident and Commission Member</a:t>
            </a:r>
          </a:p>
        </p:txBody>
      </p:sp>
      <p:sp>
        <p:nvSpPr>
          <p:cNvPr id="2" name="Slide Number Placeholder 1">
            <a:extLst>
              <a:ext uri="{FF2B5EF4-FFF2-40B4-BE49-F238E27FC236}">
                <a16:creationId xmlns:a16="http://schemas.microsoft.com/office/drawing/2014/main" id="{B4497F70-A046-1FF3-8425-96645C63A9CE}"/>
              </a:ext>
            </a:extLst>
          </p:cNvPr>
          <p:cNvSpPr>
            <a:spLocks noGrp="1"/>
          </p:cNvSpPr>
          <p:nvPr>
            <p:ph type="sldNum" sz="quarter" idx="12"/>
          </p:nvPr>
        </p:nvSpPr>
        <p:spPr/>
        <p:txBody>
          <a:bodyPr/>
          <a:lstStyle/>
          <a:p>
            <a:fld id="{330EA680-D336-4FF7-8B7A-9848BB0A1C32}" type="slidenum">
              <a:rPr lang="en-US" smtClean="0"/>
              <a:t>65</a:t>
            </a:fld>
            <a:endParaRPr lang="en-US"/>
          </a:p>
        </p:txBody>
      </p:sp>
      <p:pic>
        <p:nvPicPr>
          <p:cNvPr id="5" name="Picture 4" descr="Text, letter&#10;&#10;AI-generated content may be incorrect.">
            <a:extLst>
              <a:ext uri="{FF2B5EF4-FFF2-40B4-BE49-F238E27FC236}">
                <a16:creationId xmlns:a16="http://schemas.microsoft.com/office/drawing/2014/main" id="{1AE20EEB-01F4-A20D-17F9-354A4A1712B0}"/>
              </a:ext>
            </a:extLst>
          </p:cNvPr>
          <p:cNvPicPr>
            <a:picLocks noChangeAspect="1"/>
          </p:cNvPicPr>
          <p:nvPr/>
        </p:nvPicPr>
        <p:blipFill>
          <a:blip r:embed="rId2"/>
          <a:srcRect l="8417" t="1997" r="9461"/>
          <a:stretch>
            <a:fillRect/>
          </a:stretch>
        </p:blipFill>
        <p:spPr>
          <a:xfrm>
            <a:off x="794680" y="942680"/>
            <a:ext cx="4434113" cy="5774077"/>
          </a:xfrm>
          <a:prstGeom prst="rect">
            <a:avLst/>
          </a:prstGeom>
          <a:ln>
            <a:solidFill>
              <a:schemeClr val="tx1"/>
            </a:solidFill>
          </a:ln>
        </p:spPr>
      </p:pic>
      <p:pic>
        <p:nvPicPr>
          <p:cNvPr id="7" name="Picture 6" descr="Text, letter&#10;&#10;AI-generated content may be incorrect.">
            <a:extLst>
              <a:ext uri="{FF2B5EF4-FFF2-40B4-BE49-F238E27FC236}">
                <a16:creationId xmlns:a16="http://schemas.microsoft.com/office/drawing/2014/main" id="{768D38CF-413D-912E-BDD4-48DF1A0EAD86}"/>
              </a:ext>
            </a:extLst>
          </p:cNvPr>
          <p:cNvPicPr>
            <a:picLocks noChangeAspect="1"/>
          </p:cNvPicPr>
          <p:nvPr/>
        </p:nvPicPr>
        <p:blipFill>
          <a:blip r:embed="rId3"/>
          <a:srcRect l="8113" t="2937" r="7018" b="207"/>
          <a:stretch>
            <a:fillRect/>
          </a:stretch>
        </p:blipFill>
        <p:spPr>
          <a:xfrm>
            <a:off x="6463268" y="941829"/>
            <a:ext cx="4563506" cy="3679947"/>
          </a:xfrm>
          <a:prstGeom prst="rect">
            <a:avLst/>
          </a:prstGeom>
          <a:ln>
            <a:solidFill>
              <a:schemeClr val="tx1"/>
            </a:solidFill>
          </a:ln>
        </p:spPr>
      </p:pic>
    </p:spTree>
    <p:extLst>
      <p:ext uri="{BB962C8B-B14F-4D97-AF65-F5344CB8AC3E}">
        <p14:creationId xmlns:p14="http://schemas.microsoft.com/office/powerpoint/2010/main" val="3097275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0C0-8910-5C9E-3BD8-8AB4F52FCE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D42B42-675B-F7C1-D0F0-DE9C3B097D74}"/>
              </a:ext>
            </a:extLst>
          </p:cNvPr>
          <p:cNvSpPr txBox="1"/>
          <p:nvPr/>
        </p:nvSpPr>
        <p:spPr>
          <a:xfrm>
            <a:off x="795618" y="336176"/>
            <a:ext cx="8419889"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Lauren Hale, CCRC Resident and Former MLCRA President</a:t>
            </a:r>
          </a:p>
        </p:txBody>
      </p:sp>
      <p:sp>
        <p:nvSpPr>
          <p:cNvPr id="2" name="Slide Number Placeholder 1">
            <a:extLst>
              <a:ext uri="{FF2B5EF4-FFF2-40B4-BE49-F238E27FC236}">
                <a16:creationId xmlns:a16="http://schemas.microsoft.com/office/drawing/2014/main" id="{9E002289-F125-679D-9FEA-23B889ABCB4A}"/>
              </a:ext>
            </a:extLst>
          </p:cNvPr>
          <p:cNvSpPr>
            <a:spLocks noGrp="1"/>
          </p:cNvSpPr>
          <p:nvPr>
            <p:ph type="sldNum" sz="quarter" idx="12"/>
          </p:nvPr>
        </p:nvSpPr>
        <p:spPr/>
        <p:txBody>
          <a:bodyPr/>
          <a:lstStyle/>
          <a:p>
            <a:fld id="{330EA680-D336-4FF7-8B7A-9848BB0A1C32}" type="slidenum">
              <a:rPr lang="en-US" smtClean="0"/>
              <a:t>66</a:t>
            </a:fld>
            <a:endParaRPr lang="en-US"/>
          </a:p>
        </p:txBody>
      </p:sp>
      <p:pic>
        <p:nvPicPr>
          <p:cNvPr id="3" name="Picture 2">
            <a:extLst>
              <a:ext uri="{FF2B5EF4-FFF2-40B4-BE49-F238E27FC236}">
                <a16:creationId xmlns:a16="http://schemas.microsoft.com/office/drawing/2014/main" id="{DB32CD47-75DB-2DB6-03EE-F84BB5BC80A6}"/>
              </a:ext>
            </a:extLst>
          </p:cNvPr>
          <p:cNvPicPr>
            <a:picLocks noChangeAspect="1"/>
          </p:cNvPicPr>
          <p:nvPr/>
        </p:nvPicPr>
        <p:blipFill>
          <a:blip r:embed="rId2"/>
          <a:stretch>
            <a:fillRect/>
          </a:stretch>
        </p:blipFill>
        <p:spPr>
          <a:xfrm>
            <a:off x="795534" y="1145799"/>
            <a:ext cx="6296025" cy="4943475"/>
          </a:xfrm>
          <a:prstGeom prst="rect">
            <a:avLst/>
          </a:prstGeom>
          <a:ln>
            <a:solidFill>
              <a:schemeClr val="tx1"/>
            </a:solidFill>
          </a:ln>
        </p:spPr>
      </p:pic>
    </p:spTree>
    <p:extLst>
      <p:ext uri="{BB962C8B-B14F-4D97-AF65-F5344CB8AC3E}">
        <p14:creationId xmlns:p14="http://schemas.microsoft.com/office/powerpoint/2010/main" val="1833006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1CC2-EED4-E9DF-88F1-4213A70FF8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E6C3655-8AD8-9570-BAF9-7339BD4675AD}"/>
              </a:ext>
            </a:extLst>
          </p:cNvPr>
          <p:cNvSpPr txBox="1"/>
          <p:nvPr/>
        </p:nvSpPr>
        <p:spPr>
          <a:xfrm>
            <a:off x="795618" y="336176"/>
            <a:ext cx="6864466"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Jean Stringham and Caroline Jacobs, MLCRA</a:t>
            </a:r>
          </a:p>
        </p:txBody>
      </p:sp>
      <p:sp>
        <p:nvSpPr>
          <p:cNvPr id="2" name="Slide Number Placeholder 1">
            <a:extLst>
              <a:ext uri="{FF2B5EF4-FFF2-40B4-BE49-F238E27FC236}">
                <a16:creationId xmlns:a16="http://schemas.microsoft.com/office/drawing/2014/main" id="{EE5A9084-BD07-8650-01B8-5DB307CED7A4}"/>
              </a:ext>
            </a:extLst>
          </p:cNvPr>
          <p:cNvSpPr>
            <a:spLocks noGrp="1"/>
          </p:cNvSpPr>
          <p:nvPr>
            <p:ph type="sldNum" sz="quarter" idx="12"/>
          </p:nvPr>
        </p:nvSpPr>
        <p:spPr/>
        <p:txBody>
          <a:bodyPr/>
          <a:lstStyle/>
          <a:p>
            <a:fld id="{330EA680-D336-4FF7-8B7A-9848BB0A1C32}" type="slidenum">
              <a:rPr lang="en-US" smtClean="0"/>
              <a:t>67</a:t>
            </a:fld>
            <a:endParaRPr lang="en-US"/>
          </a:p>
        </p:txBody>
      </p:sp>
      <p:pic>
        <p:nvPicPr>
          <p:cNvPr id="3" name="Picture 2">
            <a:extLst>
              <a:ext uri="{FF2B5EF4-FFF2-40B4-BE49-F238E27FC236}">
                <a16:creationId xmlns:a16="http://schemas.microsoft.com/office/drawing/2014/main" id="{2970E15B-30FD-9BB8-2E97-5F21B7FE86CD}"/>
              </a:ext>
            </a:extLst>
          </p:cNvPr>
          <p:cNvPicPr>
            <a:picLocks noChangeAspect="1"/>
          </p:cNvPicPr>
          <p:nvPr/>
        </p:nvPicPr>
        <p:blipFill>
          <a:blip r:embed="rId2"/>
          <a:srcRect l="9188" t="453" r="9853" b="3415"/>
          <a:stretch>
            <a:fillRect/>
          </a:stretch>
        </p:blipFill>
        <p:spPr>
          <a:xfrm>
            <a:off x="794951" y="901190"/>
            <a:ext cx="4473769" cy="5823272"/>
          </a:xfrm>
          <a:prstGeom prst="rect">
            <a:avLst/>
          </a:prstGeom>
          <a:ln>
            <a:solidFill>
              <a:schemeClr val="tx1"/>
            </a:solidFill>
          </a:ln>
        </p:spPr>
      </p:pic>
      <p:pic>
        <p:nvPicPr>
          <p:cNvPr id="8" name="Picture 7" descr="Text, letter&#10;&#10;AI-generated content may be incorrect.">
            <a:extLst>
              <a:ext uri="{FF2B5EF4-FFF2-40B4-BE49-F238E27FC236}">
                <a16:creationId xmlns:a16="http://schemas.microsoft.com/office/drawing/2014/main" id="{FECF53CA-89D9-97D4-3542-8B1EDAB43FD2}"/>
              </a:ext>
            </a:extLst>
          </p:cNvPr>
          <p:cNvPicPr>
            <a:picLocks noChangeAspect="1"/>
          </p:cNvPicPr>
          <p:nvPr/>
        </p:nvPicPr>
        <p:blipFill>
          <a:blip r:embed="rId3"/>
          <a:srcRect l="7789" t="3597" r="9278" b="3058"/>
          <a:stretch>
            <a:fillRect/>
          </a:stretch>
        </p:blipFill>
        <p:spPr>
          <a:xfrm>
            <a:off x="5762134" y="897363"/>
            <a:ext cx="4768398" cy="3421162"/>
          </a:xfrm>
          <a:prstGeom prst="rect">
            <a:avLst/>
          </a:prstGeom>
          <a:ln>
            <a:solidFill>
              <a:schemeClr val="tx1"/>
            </a:solidFill>
          </a:ln>
        </p:spPr>
      </p:pic>
    </p:spTree>
    <p:extLst>
      <p:ext uri="{BB962C8B-B14F-4D97-AF65-F5344CB8AC3E}">
        <p14:creationId xmlns:p14="http://schemas.microsoft.com/office/powerpoint/2010/main" val="1836172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A3AC7-8CCF-600E-CE4C-37F4340A1A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E5DADE-C981-626B-593C-78F3F467823E}"/>
              </a:ext>
            </a:extLst>
          </p:cNvPr>
          <p:cNvSpPr txBox="1"/>
          <p:nvPr/>
        </p:nvSpPr>
        <p:spPr>
          <a:xfrm>
            <a:off x="795618" y="336176"/>
            <a:ext cx="6000343"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John Ford, Northeast Justice Center 1/4</a:t>
            </a:r>
          </a:p>
        </p:txBody>
      </p:sp>
      <p:sp>
        <p:nvSpPr>
          <p:cNvPr id="2" name="Slide Number Placeholder 1">
            <a:extLst>
              <a:ext uri="{FF2B5EF4-FFF2-40B4-BE49-F238E27FC236}">
                <a16:creationId xmlns:a16="http://schemas.microsoft.com/office/drawing/2014/main" id="{F0C4EBBF-5B02-0B10-70D1-BD461863A106}"/>
              </a:ext>
            </a:extLst>
          </p:cNvPr>
          <p:cNvSpPr>
            <a:spLocks noGrp="1"/>
          </p:cNvSpPr>
          <p:nvPr>
            <p:ph type="sldNum" sz="quarter" idx="12"/>
          </p:nvPr>
        </p:nvSpPr>
        <p:spPr/>
        <p:txBody>
          <a:bodyPr/>
          <a:lstStyle/>
          <a:p>
            <a:fld id="{330EA680-D336-4FF7-8B7A-9848BB0A1C32}" type="slidenum">
              <a:rPr lang="en-US" smtClean="0"/>
              <a:t>68</a:t>
            </a:fld>
            <a:endParaRPr lang="en-US"/>
          </a:p>
        </p:txBody>
      </p:sp>
      <p:pic>
        <p:nvPicPr>
          <p:cNvPr id="7" name="Picture 6" descr="Text, letter&#10;&#10;AI-generated content may be incorrect.">
            <a:extLst>
              <a:ext uri="{FF2B5EF4-FFF2-40B4-BE49-F238E27FC236}">
                <a16:creationId xmlns:a16="http://schemas.microsoft.com/office/drawing/2014/main" id="{4EA15336-F61A-FEA7-C13F-55755EAF1457}"/>
              </a:ext>
            </a:extLst>
          </p:cNvPr>
          <p:cNvPicPr>
            <a:picLocks noChangeAspect="1"/>
          </p:cNvPicPr>
          <p:nvPr/>
        </p:nvPicPr>
        <p:blipFill>
          <a:blip r:embed="rId2"/>
          <a:srcRect t="3234" r="-158" b="-129"/>
          <a:stretch>
            <a:fillRect/>
          </a:stretch>
        </p:blipFill>
        <p:spPr>
          <a:xfrm>
            <a:off x="793817" y="856268"/>
            <a:ext cx="5019000" cy="5915325"/>
          </a:xfrm>
          <a:prstGeom prst="rect">
            <a:avLst/>
          </a:prstGeom>
          <a:ln>
            <a:solidFill>
              <a:schemeClr val="tx1"/>
            </a:solidFill>
          </a:ln>
        </p:spPr>
      </p:pic>
      <p:pic>
        <p:nvPicPr>
          <p:cNvPr id="9" name="Picture 8" descr="Text, letter&#10;&#10;AI-generated content may be incorrect.">
            <a:extLst>
              <a:ext uri="{FF2B5EF4-FFF2-40B4-BE49-F238E27FC236}">
                <a16:creationId xmlns:a16="http://schemas.microsoft.com/office/drawing/2014/main" id="{1817A65D-86BF-18BB-BCDD-29DE45A9E600}"/>
              </a:ext>
            </a:extLst>
          </p:cNvPr>
          <p:cNvPicPr>
            <a:picLocks noChangeAspect="1"/>
          </p:cNvPicPr>
          <p:nvPr/>
        </p:nvPicPr>
        <p:blipFill>
          <a:blip r:embed="rId3"/>
          <a:srcRect l="6804" r="7374" b="139"/>
          <a:stretch>
            <a:fillRect/>
          </a:stretch>
        </p:blipFill>
        <p:spPr>
          <a:xfrm>
            <a:off x="6092770" y="856267"/>
            <a:ext cx="4810007" cy="5899626"/>
          </a:xfrm>
          <a:prstGeom prst="rect">
            <a:avLst/>
          </a:prstGeom>
          <a:ln>
            <a:solidFill>
              <a:schemeClr val="tx1"/>
            </a:solidFill>
          </a:ln>
        </p:spPr>
      </p:pic>
    </p:spTree>
    <p:extLst>
      <p:ext uri="{BB962C8B-B14F-4D97-AF65-F5344CB8AC3E}">
        <p14:creationId xmlns:p14="http://schemas.microsoft.com/office/powerpoint/2010/main" val="10012769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A8DE2-29EA-7C8E-1A26-F8B9CD4BC1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224CB8-E27F-5CE2-17B5-CE14D8007F78}"/>
              </a:ext>
            </a:extLst>
          </p:cNvPr>
          <p:cNvSpPr txBox="1"/>
          <p:nvPr/>
        </p:nvSpPr>
        <p:spPr>
          <a:xfrm>
            <a:off x="795618" y="336176"/>
            <a:ext cx="6000343"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John Ford, Northeast Justice Center 2/4</a:t>
            </a:r>
          </a:p>
        </p:txBody>
      </p:sp>
      <p:sp>
        <p:nvSpPr>
          <p:cNvPr id="2" name="Slide Number Placeholder 1">
            <a:extLst>
              <a:ext uri="{FF2B5EF4-FFF2-40B4-BE49-F238E27FC236}">
                <a16:creationId xmlns:a16="http://schemas.microsoft.com/office/drawing/2014/main" id="{F8E5AB51-7605-ED82-97DE-FB2F62C9A0EB}"/>
              </a:ext>
            </a:extLst>
          </p:cNvPr>
          <p:cNvSpPr>
            <a:spLocks noGrp="1"/>
          </p:cNvSpPr>
          <p:nvPr>
            <p:ph type="sldNum" sz="quarter" idx="12"/>
          </p:nvPr>
        </p:nvSpPr>
        <p:spPr/>
        <p:txBody>
          <a:bodyPr/>
          <a:lstStyle/>
          <a:p>
            <a:fld id="{330EA680-D336-4FF7-8B7A-9848BB0A1C32}" type="slidenum">
              <a:rPr lang="en-US" smtClean="0"/>
              <a:t>69</a:t>
            </a:fld>
            <a:endParaRPr lang="en-US"/>
          </a:p>
        </p:txBody>
      </p:sp>
      <p:pic>
        <p:nvPicPr>
          <p:cNvPr id="3" name="Picture 2" descr="Text, letter&#10;&#10;AI-generated content may be incorrect.">
            <a:extLst>
              <a:ext uri="{FF2B5EF4-FFF2-40B4-BE49-F238E27FC236}">
                <a16:creationId xmlns:a16="http://schemas.microsoft.com/office/drawing/2014/main" id="{7DEDBCCD-2C40-94C6-7540-61652B7D1EFC}"/>
              </a:ext>
            </a:extLst>
          </p:cNvPr>
          <p:cNvPicPr>
            <a:picLocks noChangeAspect="1"/>
          </p:cNvPicPr>
          <p:nvPr/>
        </p:nvPicPr>
        <p:blipFill>
          <a:blip r:embed="rId2"/>
          <a:srcRect l="8268" r="8090" b="-148"/>
          <a:stretch>
            <a:fillRect/>
          </a:stretch>
        </p:blipFill>
        <p:spPr>
          <a:xfrm>
            <a:off x="797105" y="1015639"/>
            <a:ext cx="5007258" cy="5619566"/>
          </a:xfrm>
          <a:prstGeom prst="rect">
            <a:avLst/>
          </a:prstGeom>
          <a:ln>
            <a:solidFill>
              <a:schemeClr val="tx1"/>
            </a:solidFill>
          </a:ln>
        </p:spPr>
      </p:pic>
      <p:pic>
        <p:nvPicPr>
          <p:cNvPr id="5" name="Picture 4" descr="Text, letter&#10;&#10;AI-generated content may be incorrect.">
            <a:extLst>
              <a:ext uri="{FF2B5EF4-FFF2-40B4-BE49-F238E27FC236}">
                <a16:creationId xmlns:a16="http://schemas.microsoft.com/office/drawing/2014/main" id="{77218B6F-8290-899F-2487-A0BB45FCDEB1}"/>
              </a:ext>
            </a:extLst>
          </p:cNvPr>
          <p:cNvPicPr>
            <a:picLocks noChangeAspect="1"/>
          </p:cNvPicPr>
          <p:nvPr/>
        </p:nvPicPr>
        <p:blipFill>
          <a:blip r:embed="rId3"/>
          <a:srcRect t="3034" r="160" b="132"/>
          <a:stretch>
            <a:fillRect/>
          </a:stretch>
        </p:blipFill>
        <p:spPr>
          <a:xfrm>
            <a:off x="6094232" y="1013381"/>
            <a:ext cx="4764081" cy="5617056"/>
          </a:xfrm>
          <a:prstGeom prst="rect">
            <a:avLst/>
          </a:prstGeom>
          <a:ln>
            <a:solidFill>
              <a:schemeClr val="tx1"/>
            </a:solidFill>
          </a:ln>
        </p:spPr>
      </p:pic>
    </p:spTree>
    <p:extLst>
      <p:ext uri="{BB962C8B-B14F-4D97-AF65-F5344CB8AC3E}">
        <p14:creationId xmlns:p14="http://schemas.microsoft.com/office/powerpoint/2010/main" val="30600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A5497-A92F-8DF0-EBA1-2A6D68D3B0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86514F-1CBB-809B-A391-B31789425FC7}"/>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9F336-0661-592C-B29F-B7D8EDF9D955}"/>
              </a:ext>
            </a:extLst>
          </p:cNvPr>
          <p:cNvSpPr>
            <a:spLocks noGrp="1"/>
          </p:cNvSpPr>
          <p:nvPr>
            <p:ph type="title"/>
          </p:nvPr>
        </p:nvSpPr>
        <p:spPr>
          <a:xfrm>
            <a:off x="838200" y="220345"/>
            <a:ext cx="10515600" cy="1325563"/>
          </a:xfrm>
        </p:spPr>
        <p:txBody>
          <a:bodyPr/>
          <a:lstStyle/>
          <a:p>
            <a:r>
              <a:rPr lang="en-US" b="1">
                <a:solidFill>
                  <a:schemeClr val="bg1"/>
                </a:solidFill>
              </a:rPr>
              <a:t>Glossary of Terms</a:t>
            </a:r>
          </a:p>
        </p:txBody>
      </p:sp>
      <p:sp>
        <p:nvSpPr>
          <p:cNvPr id="3" name="Content Placeholder 2">
            <a:extLst>
              <a:ext uri="{FF2B5EF4-FFF2-40B4-BE49-F238E27FC236}">
                <a16:creationId xmlns:a16="http://schemas.microsoft.com/office/drawing/2014/main" id="{C0BD2C37-CA12-76BE-D4F4-08A8D60044B3}"/>
              </a:ext>
            </a:extLst>
          </p:cNvPr>
          <p:cNvSpPr>
            <a:spLocks noGrp="1"/>
          </p:cNvSpPr>
          <p:nvPr>
            <p:ph idx="1"/>
          </p:nvPr>
        </p:nvSpPr>
        <p:spPr>
          <a:xfrm>
            <a:off x="838200" y="1806900"/>
            <a:ext cx="10515600" cy="4351338"/>
          </a:xfrm>
        </p:spPr>
        <p:txBody>
          <a:bodyPr vert="horz" lIns="91440" tIns="45720" rIns="91440" bIns="45720" rtlCol="0" anchor="t">
            <a:noAutofit/>
          </a:bodyPr>
          <a:lstStyle/>
          <a:p>
            <a:pPr marL="285750" indent="-285750">
              <a:lnSpc>
                <a:spcPct val="100000"/>
              </a:lnSpc>
            </a:pPr>
            <a:r>
              <a:rPr lang="en-US" sz="1600" b="1">
                <a:solidFill>
                  <a:srgbClr val="041681"/>
                </a:solidFill>
              </a:rPr>
              <a:t>Entrance Fee Refund</a:t>
            </a:r>
            <a:r>
              <a:rPr lang="en-US" sz="1600" b="1" baseline="30000">
                <a:solidFill>
                  <a:srgbClr val="041681"/>
                </a:solidFill>
              </a:rPr>
              <a:t>2</a:t>
            </a:r>
            <a:r>
              <a:rPr lang="en-US" sz="1600" b="1">
                <a:solidFill>
                  <a:srgbClr val="041681"/>
                </a:solidFill>
              </a:rPr>
              <a:t>: </a:t>
            </a:r>
            <a:r>
              <a:rPr lang="en-US" sz="1600">
                <a:solidFill>
                  <a:srgbClr val="041681"/>
                </a:solidFill>
              </a:rPr>
              <a:t>return of initial entrance fee once a resident leaves the CCRC or dies, minus 1 percent for each month of occupancy </a:t>
            </a:r>
            <a:endParaRPr lang="en-US" sz="1600"/>
          </a:p>
          <a:p>
            <a:pPr marL="285750" indent="-285750">
              <a:lnSpc>
                <a:spcPct val="100000"/>
              </a:lnSpc>
            </a:pPr>
            <a:r>
              <a:rPr lang="en-US" sz="1600" b="1">
                <a:solidFill>
                  <a:srgbClr val="041681"/>
                </a:solidFill>
              </a:rPr>
              <a:t>Massachusetts Life Care Residents Association (MLCRA):</a:t>
            </a:r>
            <a:r>
              <a:rPr lang="en-US" sz="1600">
                <a:solidFill>
                  <a:srgbClr val="041681"/>
                </a:solidFill>
              </a:rPr>
              <a:t> state-wide, non-profit volunteer organization that represents individual members and resident associations of Continuing Care Retirement Communities</a:t>
            </a:r>
          </a:p>
          <a:p>
            <a:pPr marL="285750" indent="-285750">
              <a:lnSpc>
                <a:spcPct val="100000"/>
              </a:lnSpc>
            </a:pPr>
            <a:r>
              <a:rPr lang="en-US" sz="1600" b="1">
                <a:solidFill>
                  <a:srgbClr val="041681"/>
                </a:solidFill>
              </a:rPr>
              <a:t>Monthly Fee</a:t>
            </a:r>
            <a:r>
              <a:rPr lang="en-US" sz="1600" b="1" baseline="30000">
                <a:solidFill>
                  <a:srgbClr val="041681"/>
                </a:solidFill>
              </a:rPr>
              <a:t>2</a:t>
            </a:r>
            <a:r>
              <a:rPr lang="en-US" sz="1600" b="1">
                <a:solidFill>
                  <a:srgbClr val="041681"/>
                </a:solidFill>
              </a:rPr>
              <a:t>: </a:t>
            </a:r>
            <a:r>
              <a:rPr lang="en-US" sz="1600">
                <a:solidFill>
                  <a:srgbClr val="041681"/>
                </a:solidFill>
              </a:rPr>
              <a:t>monthly payment for room and board, and/or health related services on top of initial entrance fee </a:t>
            </a:r>
            <a:endParaRPr lang="en-US" sz="1600">
              <a:solidFill>
                <a:srgbClr val="000000"/>
              </a:solidFill>
            </a:endParaRPr>
          </a:p>
          <a:p>
            <a:pPr marL="285750" indent="-285750">
              <a:lnSpc>
                <a:spcPct val="100000"/>
              </a:lnSpc>
            </a:pPr>
            <a:r>
              <a:rPr lang="en-US" sz="1600" b="1">
                <a:solidFill>
                  <a:srgbClr val="041681"/>
                </a:solidFill>
              </a:rPr>
              <a:t>Provider</a:t>
            </a:r>
            <a:r>
              <a:rPr lang="en-US" sz="1600" b="1" baseline="30000">
                <a:solidFill>
                  <a:srgbClr val="041681"/>
                </a:solidFill>
              </a:rPr>
              <a:t>1</a:t>
            </a:r>
            <a:r>
              <a:rPr lang="en-US" sz="1600" b="1">
                <a:solidFill>
                  <a:srgbClr val="041681"/>
                </a:solidFill>
              </a:rPr>
              <a:t>: </a:t>
            </a:r>
            <a:r>
              <a:rPr lang="en-US" sz="1600" b="1">
                <a:solidFill>
                  <a:srgbClr val="041681"/>
                </a:solidFill>
                <a:ea typeface="+mn-lt"/>
                <a:cs typeface="+mn-lt"/>
              </a:rPr>
              <a:t> </a:t>
            </a:r>
            <a:r>
              <a:rPr lang="en-US" sz="1600">
                <a:solidFill>
                  <a:srgbClr val="041681"/>
                </a:solidFill>
                <a:ea typeface="+mn-lt"/>
                <a:cs typeface="+mn-lt"/>
              </a:rPr>
              <a:t>a person undertaking to provide continuing care in a facility that charges an entrance fee</a:t>
            </a:r>
            <a:endParaRPr lang="en-US" sz="1600">
              <a:solidFill>
                <a:srgbClr val="000000"/>
              </a:solidFill>
              <a:ea typeface="+mn-lt"/>
              <a:cs typeface="+mn-lt"/>
            </a:endParaRPr>
          </a:p>
          <a:p>
            <a:pPr marL="285750" indent="-285750">
              <a:lnSpc>
                <a:spcPct val="100000"/>
              </a:lnSpc>
            </a:pPr>
            <a:r>
              <a:rPr lang="en-US" sz="1600" b="1">
                <a:solidFill>
                  <a:srgbClr val="041681"/>
                </a:solidFill>
              </a:rPr>
              <a:t>Resident/Consumer</a:t>
            </a:r>
            <a:r>
              <a:rPr lang="en-US" sz="1600" b="1" baseline="30000">
                <a:solidFill>
                  <a:srgbClr val="041681"/>
                </a:solidFill>
              </a:rPr>
              <a:t>1</a:t>
            </a:r>
            <a:r>
              <a:rPr lang="en-US" sz="1600" b="1">
                <a:solidFill>
                  <a:srgbClr val="041681"/>
                </a:solidFill>
              </a:rPr>
              <a:t>:</a:t>
            </a:r>
            <a:r>
              <a:rPr lang="en-US" sz="1600">
                <a:solidFill>
                  <a:srgbClr val="041681"/>
                </a:solidFill>
              </a:rPr>
              <a:t> </a:t>
            </a:r>
            <a:r>
              <a:rPr lang="en-US" sz="1600">
                <a:solidFill>
                  <a:srgbClr val="041681"/>
                </a:solidFill>
                <a:ea typeface="+mn-lt"/>
                <a:cs typeface="+mn-lt"/>
              </a:rPr>
              <a:t>an individual entitled to receive continuing care in a facility</a:t>
            </a:r>
          </a:p>
          <a:p>
            <a:pPr marL="285750" indent="-285750">
              <a:lnSpc>
                <a:spcPct val="100000"/>
              </a:lnSpc>
            </a:pPr>
            <a:r>
              <a:rPr lang="en-US" sz="1600" b="1">
                <a:solidFill>
                  <a:srgbClr val="041681"/>
                </a:solidFill>
              </a:rPr>
              <a:t>Skilled Nursing Facility (SNF)</a:t>
            </a:r>
            <a:r>
              <a:rPr lang="en-US" sz="1600" b="1" baseline="30000">
                <a:solidFill>
                  <a:srgbClr val="041681"/>
                </a:solidFill>
              </a:rPr>
              <a:t>3</a:t>
            </a:r>
            <a:r>
              <a:rPr lang="en-US" sz="1600" b="1">
                <a:solidFill>
                  <a:srgbClr val="041681"/>
                </a:solidFill>
              </a:rPr>
              <a:t>: </a:t>
            </a:r>
            <a:r>
              <a:rPr lang="en-US" sz="1600">
                <a:solidFill>
                  <a:srgbClr val="041681"/>
                </a:solidFill>
              </a:rPr>
              <a:t>a facility or units thereof that provide continuous skilled nursing care and meaningful availability of rehabilitation services and other therapeutic services in addition to the minimum, basic care and services required in 105 CMR 150 for residents who show potential for improvement or restoration to a stabilized condition or who have a deteriorating condition requiring skilled care; overseen by the Department of Public Health </a:t>
            </a:r>
          </a:p>
          <a:p>
            <a:pPr>
              <a:lnSpc>
                <a:spcPct val="100000"/>
              </a:lnSpc>
            </a:pPr>
            <a:endParaRPr lang="en-US" sz="2400">
              <a:solidFill>
                <a:srgbClr val="041681"/>
              </a:solidFill>
            </a:endParaRPr>
          </a:p>
        </p:txBody>
      </p:sp>
      <p:pic>
        <p:nvPicPr>
          <p:cNvPr id="6" name="Picture 5">
            <a:extLst>
              <a:ext uri="{FF2B5EF4-FFF2-40B4-BE49-F238E27FC236}">
                <a16:creationId xmlns:a16="http://schemas.microsoft.com/office/drawing/2014/main" id="{6AB39B42-B453-5F5B-FF53-F19FF702F09F}"/>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TextBox 4">
            <a:extLst>
              <a:ext uri="{FF2B5EF4-FFF2-40B4-BE49-F238E27FC236}">
                <a16:creationId xmlns:a16="http://schemas.microsoft.com/office/drawing/2014/main" id="{5964EDDC-BE85-D69B-A0E8-BE1B8DBBABCC}"/>
              </a:ext>
            </a:extLst>
          </p:cNvPr>
          <p:cNvSpPr txBox="1"/>
          <p:nvPr/>
        </p:nvSpPr>
        <p:spPr>
          <a:xfrm>
            <a:off x="1693861" y="5887091"/>
            <a:ext cx="2176563"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aseline="30000"/>
              <a:t>1</a:t>
            </a:r>
            <a:r>
              <a:rPr lang="en-US">
                <a:hlinkClick r:id="rId3"/>
              </a:rPr>
              <a:t>M.G.L ch.93 § 76</a:t>
            </a:r>
            <a:endParaRPr lang="en-US"/>
          </a:p>
        </p:txBody>
      </p:sp>
      <p:sp>
        <p:nvSpPr>
          <p:cNvPr id="8" name="TextBox 7">
            <a:extLst>
              <a:ext uri="{FF2B5EF4-FFF2-40B4-BE49-F238E27FC236}">
                <a16:creationId xmlns:a16="http://schemas.microsoft.com/office/drawing/2014/main" id="{627381EC-F689-6755-CE60-2A9123D09606}"/>
              </a:ext>
            </a:extLst>
          </p:cNvPr>
          <p:cNvSpPr txBox="1"/>
          <p:nvPr/>
        </p:nvSpPr>
        <p:spPr>
          <a:xfrm>
            <a:off x="4440811" y="5883775"/>
            <a:ext cx="3056984"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aseline="30000"/>
              <a:t>2</a:t>
            </a:r>
            <a:r>
              <a:rPr lang="en-US">
                <a:hlinkClick r:id="rId4"/>
              </a:rPr>
              <a:t>CCRC Consumer Guide</a:t>
            </a:r>
            <a:endParaRPr lang="en-US"/>
          </a:p>
        </p:txBody>
      </p:sp>
      <p:sp>
        <p:nvSpPr>
          <p:cNvPr id="9" name="TextBox 8">
            <a:extLst>
              <a:ext uri="{FF2B5EF4-FFF2-40B4-BE49-F238E27FC236}">
                <a16:creationId xmlns:a16="http://schemas.microsoft.com/office/drawing/2014/main" id="{2B2719AB-CF2D-3540-9BD0-D22F99D29279}"/>
              </a:ext>
            </a:extLst>
          </p:cNvPr>
          <p:cNvSpPr txBox="1"/>
          <p:nvPr/>
        </p:nvSpPr>
        <p:spPr>
          <a:xfrm>
            <a:off x="8012782" y="5876405"/>
            <a:ext cx="1854397" cy="37718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aseline="30000"/>
              <a:t>3</a:t>
            </a:r>
            <a:r>
              <a:rPr lang="en-US">
                <a:hlinkClick r:id="rId5"/>
              </a:rPr>
              <a:t>105 CMR 150</a:t>
            </a:r>
            <a:endParaRPr lang="en-US"/>
          </a:p>
        </p:txBody>
      </p:sp>
      <p:sp>
        <p:nvSpPr>
          <p:cNvPr id="7" name="Slide Number Placeholder 6">
            <a:extLst>
              <a:ext uri="{FF2B5EF4-FFF2-40B4-BE49-F238E27FC236}">
                <a16:creationId xmlns:a16="http://schemas.microsoft.com/office/drawing/2014/main" id="{4E73B4AE-36DB-D7B1-52B9-8B2C0654090E}"/>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142620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9EC3-32D5-810F-2CEC-0B56C000D0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84D037-34E4-F397-18B3-418A7C65AB08}"/>
              </a:ext>
            </a:extLst>
          </p:cNvPr>
          <p:cNvSpPr txBox="1"/>
          <p:nvPr/>
        </p:nvSpPr>
        <p:spPr>
          <a:xfrm>
            <a:off x="795618" y="336176"/>
            <a:ext cx="6000343"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John Ford, Northeast Justice Center 3/4</a:t>
            </a:r>
          </a:p>
        </p:txBody>
      </p:sp>
      <p:sp>
        <p:nvSpPr>
          <p:cNvPr id="2" name="Slide Number Placeholder 1">
            <a:extLst>
              <a:ext uri="{FF2B5EF4-FFF2-40B4-BE49-F238E27FC236}">
                <a16:creationId xmlns:a16="http://schemas.microsoft.com/office/drawing/2014/main" id="{0BF57162-773A-F981-33AA-2CEB0D4A75FF}"/>
              </a:ext>
            </a:extLst>
          </p:cNvPr>
          <p:cNvSpPr>
            <a:spLocks noGrp="1"/>
          </p:cNvSpPr>
          <p:nvPr>
            <p:ph type="sldNum" sz="quarter" idx="12"/>
          </p:nvPr>
        </p:nvSpPr>
        <p:spPr/>
        <p:txBody>
          <a:bodyPr/>
          <a:lstStyle/>
          <a:p>
            <a:fld id="{330EA680-D336-4FF7-8B7A-9848BB0A1C32}" type="slidenum">
              <a:rPr lang="en-US" smtClean="0"/>
              <a:t>70</a:t>
            </a:fld>
            <a:endParaRPr lang="en-US"/>
          </a:p>
        </p:txBody>
      </p:sp>
      <p:pic>
        <p:nvPicPr>
          <p:cNvPr id="7" name="Picture 6" descr="Text&#10;&#10;AI-generated content may be incorrect.">
            <a:extLst>
              <a:ext uri="{FF2B5EF4-FFF2-40B4-BE49-F238E27FC236}">
                <a16:creationId xmlns:a16="http://schemas.microsoft.com/office/drawing/2014/main" id="{49F76E35-2711-9925-8DB9-8AED486BDCD5}"/>
              </a:ext>
            </a:extLst>
          </p:cNvPr>
          <p:cNvPicPr>
            <a:picLocks noChangeAspect="1"/>
          </p:cNvPicPr>
          <p:nvPr/>
        </p:nvPicPr>
        <p:blipFill>
          <a:blip r:embed="rId2"/>
          <a:srcRect l="8412" t="11523" r="6727" b="-115"/>
          <a:stretch>
            <a:fillRect/>
          </a:stretch>
        </p:blipFill>
        <p:spPr>
          <a:xfrm>
            <a:off x="617669" y="1087868"/>
            <a:ext cx="4565760" cy="5635695"/>
          </a:xfrm>
          <a:prstGeom prst="rect">
            <a:avLst/>
          </a:prstGeom>
          <a:ln>
            <a:solidFill>
              <a:schemeClr val="tx1"/>
            </a:solidFill>
          </a:ln>
        </p:spPr>
      </p:pic>
      <p:pic>
        <p:nvPicPr>
          <p:cNvPr id="8" name="Picture 7" descr="Text, letter&#10;&#10;AI-generated content may be incorrect.">
            <a:extLst>
              <a:ext uri="{FF2B5EF4-FFF2-40B4-BE49-F238E27FC236}">
                <a16:creationId xmlns:a16="http://schemas.microsoft.com/office/drawing/2014/main" id="{BBF2CD53-C9C2-1414-0A31-AADFBDAB27B3}"/>
              </a:ext>
            </a:extLst>
          </p:cNvPr>
          <p:cNvPicPr>
            <a:picLocks noChangeAspect="1"/>
          </p:cNvPicPr>
          <p:nvPr/>
        </p:nvPicPr>
        <p:blipFill>
          <a:blip r:embed="rId3"/>
          <a:srcRect t="30065" r="-112" b="327"/>
          <a:stretch>
            <a:fillRect/>
          </a:stretch>
        </p:blipFill>
        <p:spPr>
          <a:xfrm>
            <a:off x="5290254" y="1090956"/>
            <a:ext cx="5641457" cy="1339224"/>
          </a:xfrm>
          <a:prstGeom prst="rect">
            <a:avLst/>
          </a:prstGeom>
          <a:ln>
            <a:solidFill>
              <a:schemeClr val="tx1"/>
            </a:solidFill>
          </a:ln>
        </p:spPr>
      </p:pic>
    </p:spTree>
    <p:extLst>
      <p:ext uri="{BB962C8B-B14F-4D97-AF65-F5344CB8AC3E}">
        <p14:creationId xmlns:p14="http://schemas.microsoft.com/office/powerpoint/2010/main" val="878684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EFEF8-76D8-4609-6EA4-EE16C6E3CC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D778B3-5360-BE47-DFC4-1B13BFE35D17}"/>
              </a:ext>
            </a:extLst>
          </p:cNvPr>
          <p:cNvSpPr txBox="1"/>
          <p:nvPr/>
        </p:nvSpPr>
        <p:spPr>
          <a:xfrm>
            <a:off x="795618" y="336176"/>
            <a:ext cx="6000343"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41681"/>
                </a:solidFill>
              </a:rPr>
              <a:t>John Ford, Northeast Justice Center 4/4</a:t>
            </a:r>
          </a:p>
        </p:txBody>
      </p:sp>
      <p:sp>
        <p:nvSpPr>
          <p:cNvPr id="2" name="Slide Number Placeholder 1">
            <a:extLst>
              <a:ext uri="{FF2B5EF4-FFF2-40B4-BE49-F238E27FC236}">
                <a16:creationId xmlns:a16="http://schemas.microsoft.com/office/drawing/2014/main" id="{F3DEAD81-32BE-FFA7-DACC-573A0224DF66}"/>
              </a:ext>
            </a:extLst>
          </p:cNvPr>
          <p:cNvSpPr>
            <a:spLocks noGrp="1"/>
          </p:cNvSpPr>
          <p:nvPr>
            <p:ph type="sldNum" sz="quarter" idx="12"/>
          </p:nvPr>
        </p:nvSpPr>
        <p:spPr/>
        <p:txBody>
          <a:bodyPr/>
          <a:lstStyle/>
          <a:p>
            <a:fld id="{330EA680-D336-4FF7-8B7A-9848BB0A1C32}" type="slidenum">
              <a:rPr lang="en-US" smtClean="0"/>
              <a:t>71</a:t>
            </a:fld>
            <a:endParaRPr lang="en-US"/>
          </a:p>
        </p:txBody>
      </p:sp>
      <p:pic>
        <p:nvPicPr>
          <p:cNvPr id="3" name="Picture 2" descr="Table&#10;&#10;AI-generated content may be incorrect.">
            <a:extLst>
              <a:ext uri="{FF2B5EF4-FFF2-40B4-BE49-F238E27FC236}">
                <a16:creationId xmlns:a16="http://schemas.microsoft.com/office/drawing/2014/main" id="{AB85FF56-BB99-C04E-3576-2CB297A73F6E}"/>
              </a:ext>
            </a:extLst>
          </p:cNvPr>
          <p:cNvPicPr>
            <a:picLocks noChangeAspect="1"/>
          </p:cNvPicPr>
          <p:nvPr/>
        </p:nvPicPr>
        <p:blipFill>
          <a:blip r:embed="rId2"/>
          <a:stretch>
            <a:fillRect/>
          </a:stretch>
        </p:blipFill>
        <p:spPr>
          <a:xfrm>
            <a:off x="796352" y="1060515"/>
            <a:ext cx="5485256" cy="5663939"/>
          </a:xfrm>
          <a:prstGeom prst="rect">
            <a:avLst/>
          </a:prstGeom>
          <a:ln>
            <a:solidFill>
              <a:schemeClr val="tx1"/>
            </a:solidFill>
          </a:ln>
        </p:spPr>
      </p:pic>
    </p:spTree>
    <p:extLst>
      <p:ext uri="{BB962C8B-B14F-4D97-AF65-F5344CB8AC3E}">
        <p14:creationId xmlns:p14="http://schemas.microsoft.com/office/powerpoint/2010/main" val="222305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1B695-6F95-700E-AF2F-2BC70E354E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8A26889-ECEA-E6F2-6AE5-99C5F2C727AB}"/>
              </a:ext>
            </a:extLst>
          </p:cNvPr>
          <p:cNvSpPr/>
          <p:nvPr/>
        </p:nvSpPr>
        <p:spPr>
          <a:xfrm>
            <a:off x="0" y="-15240"/>
            <a:ext cx="12179806" cy="170764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45598-8228-D2A4-57C6-41E8442F27DF}"/>
              </a:ext>
            </a:extLst>
          </p:cNvPr>
          <p:cNvSpPr>
            <a:spLocks noGrp="1"/>
          </p:cNvSpPr>
          <p:nvPr>
            <p:ph type="title"/>
          </p:nvPr>
        </p:nvSpPr>
        <p:spPr>
          <a:xfrm>
            <a:off x="838200" y="220345"/>
            <a:ext cx="10515600" cy="1325563"/>
          </a:xfrm>
        </p:spPr>
        <p:txBody>
          <a:bodyPr/>
          <a:lstStyle/>
          <a:p>
            <a:r>
              <a:rPr lang="en-US" b="1">
                <a:solidFill>
                  <a:schemeClr val="bg1"/>
                </a:solidFill>
              </a:rPr>
              <a:t>Summary of Public Hearing</a:t>
            </a:r>
          </a:p>
        </p:txBody>
      </p:sp>
      <p:sp>
        <p:nvSpPr>
          <p:cNvPr id="3" name="Content Placeholder 2">
            <a:extLst>
              <a:ext uri="{FF2B5EF4-FFF2-40B4-BE49-F238E27FC236}">
                <a16:creationId xmlns:a16="http://schemas.microsoft.com/office/drawing/2014/main" id="{3A0E6DB7-85DC-A41D-F2F5-AFB8B5B5123D}"/>
              </a:ext>
            </a:extLst>
          </p:cNvPr>
          <p:cNvSpPr>
            <a:spLocks noGrp="1"/>
          </p:cNvSpPr>
          <p:nvPr>
            <p:ph idx="1"/>
          </p:nvPr>
        </p:nvSpPr>
        <p:spPr>
          <a:xfrm>
            <a:off x="838200" y="1874727"/>
            <a:ext cx="10515600" cy="4764088"/>
          </a:xfrm>
        </p:spPr>
        <p:txBody>
          <a:bodyPr vert="horz" lIns="91440" tIns="45720" rIns="91440" bIns="45720" rtlCol="0" anchor="t">
            <a:noAutofit/>
          </a:bodyPr>
          <a:lstStyle/>
          <a:p>
            <a:pPr marL="342900" indent="-342900">
              <a:lnSpc>
                <a:spcPct val="100000"/>
              </a:lnSpc>
            </a:pPr>
            <a:r>
              <a:rPr lang="en-US" sz="1900">
                <a:solidFill>
                  <a:srgbClr val="041681"/>
                </a:solidFill>
              </a:rPr>
              <a:t>More than a dozen residents testified in support of resident representation on their individual CCRC's board.  </a:t>
            </a:r>
            <a:endParaRPr lang="en-US" sz="1900"/>
          </a:p>
          <a:p>
            <a:pPr marL="342900" indent="-342900">
              <a:lnSpc>
                <a:spcPct val="100000"/>
              </a:lnSpc>
              <a:buFont typeface="Arial"/>
              <a:buChar char="•"/>
            </a:pPr>
            <a:r>
              <a:rPr lang="en-US" sz="1900">
                <a:solidFill>
                  <a:srgbClr val="041681"/>
                </a:solidFill>
              </a:rPr>
              <a:t>Multiple constituents testified in support of changes to the entrance fee refund, expressing interest in there being a hard deadline when CCRCs need to return the money by. </a:t>
            </a:r>
          </a:p>
          <a:p>
            <a:pPr marL="342900" indent="-342900">
              <a:lnSpc>
                <a:spcPct val="100000"/>
              </a:lnSpc>
              <a:buFont typeface="Arial"/>
              <a:buChar char="•"/>
            </a:pPr>
            <a:r>
              <a:rPr lang="en-US" sz="1900">
                <a:solidFill>
                  <a:srgbClr val="041681"/>
                </a:solidFill>
              </a:rPr>
              <a:t>Commission received testimony in support of a new, clear definition of a CCRC, and/or that CCRCs become certified through AGE so consumers have a strong understanding of what the facility does and doesn't offer.  </a:t>
            </a:r>
          </a:p>
          <a:p>
            <a:pPr marL="342900" indent="-342900">
              <a:lnSpc>
                <a:spcPct val="100000"/>
              </a:lnSpc>
              <a:buFont typeface="Arial"/>
              <a:buChar char="•"/>
            </a:pPr>
            <a:r>
              <a:rPr lang="en-US" sz="1900">
                <a:solidFill>
                  <a:srgbClr val="041681"/>
                </a:solidFill>
              </a:rPr>
              <a:t>Multiple residents testified that they were satisfied with their care at their CCRC and enjoyed the peace of mind they have living there.</a:t>
            </a:r>
          </a:p>
          <a:p>
            <a:pPr marL="342900" indent="-342900">
              <a:lnSpc>
                <a:spcPct val="100000"/>
              </a:lnSpc>
              <a:buFont typeface="Arial"/>
              <a:buChar char="•"/>
            </a:pPr>
            <a:r>
              <a:rPr lang="en-US" sz="1900">
                <a:solidFill>
                  <a:srgbClr val="041681"/>
                </a:solidFill>
              </a:rPr>
              <a:t>Commission received testimony from employees and administrators of CCRCs who enjoy working in the industry and feel that it is an important and needed part of the continuum of care. </a:t>
            </a:r>
          </a:p>
          <a:p>
            <a:pPr marL="342900" indent="-342900">
              <a:lnSpc>
                <a:spcPct val="100000"/>
              </a:lnSpc>
              <a:buFont typeface="Arial"/>
              <a:buChar char="•"/>
            </a:pPr>
            <a:r>
              <a:rPr lang="en-US" sz="1900">
                <a:solidFill>
                  <a:srgbClr val="041681"/>
                </a:solidFill>
              </a:rPr>
              <a:t>Commission received testimony in support of endorsing S478, An Act relative to disclosing continuing care retirement community entrance fees. </a:t>
            </a:r>
          </a:p>
        </p:txBody>
      </p:sp>
      <p:pic>
        <p:nvPicPr>
          <p:cNvPr id="6" name="Picture 5">
            <a:extLst>
              <a:ext uri="{FF2B5EF4-FFF2-40B4-BE49-F238E27FC236}">
                <a16:creationId xmlns:a16="http://schemas.microsoft.com/office/drawing/2014/main" id="{97FFBA2F-8069-164D-A11F-D4B2B2DDC546}"/>
              </a:ext>
            </a:extLst>
          </p:cNvPr>
          <p:cNvPicPr>
            <a:picLocks noChangeAspect="1"/>
          </p:cNvPicPr>
          <p:nvPr/>
        </p:nvPicPr>
        <p:blipFill>
          <a:blip r:embed="rId2"/>
          <a:stretch>
            <a:fillRect/>
          </a:stretch>
        </p:blipFill>
        <p:spPr>
          <a:xfrm>
            <a:off x="10662292" y="223291"/>
            <a:ext cx="1228725" cy="1255078"/>
          </a:xfrm>
          <a:prstGeom prst="rect">
            <a:avLst/>
          </a:prstGeom>
        </p:spPr>
      </p:pic>
      <p:sp>
        <p:nvSpPr>
          <p:cNvPr id="5" name="Slide Number Placeholder 4">
            <a:extLst>
              <a:ext uri="{FF2B5EF4-FFF2-40B4-BE49-F238E27FC236}">
                <a16:creationId xmlns:a16="http://schemas.microsoft.com/office/drawing/2014/main" id="{4BBA55BC-E86F-679C-003C-715618528907}"/>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401570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63222DF-CADA-4C76-F0AA-4BE773CF1B7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AC7D130-B795-044F-0416-14122086881D}"/>
              </a:ext>
            </a:extLst>
          </p:cNvPr>
          <p:cNvSpPr/>
          <p:nvPr/>
        </p:nvSpPr>
        <p:spPr>
          <a:xfrm>
            <a:off x="0" y="-7620"/>
            <a:ext cx="12187426" cy="6874001"/>
          </a:xfrm>
          <a:prstGeom prst="rect">
            <a:avLst/>
          </a:prstGeom>
          <a:solidFill>
            <a:srgbClr val="0416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45047-E5FF-5AD6-2FC4-904EEB3359FF}"/>
              </a:ext>
            </a:extLst>
          </p:cNvPr>
          <p:cNvSpPr>
            <a:spLocks noGrp="1"/>
          </p:cNvSpPr>
          <p:nvPr>
            <p:ph type="ctrTitle"/>
          </p:nvPr>
        </p:nvSpPr>
        <p:spPr>
          <a:xfrm>
            <a:off x="699770" y="1570037"/>
            <a:ext cx="10802302" cy="1625601"/>
          </a:xfrm>
        </p:spPr>
        <p:txBody>
          <a:bodyPr>
            <a:noAutofit/>
          </a:bodyPr>
          <a:lstStyle/>
          <a:p>
            <a:r>
              <a:rPr lang="en-US" sz="5400" b="1">
                <a:solidFill>
                  <a:schemeClr val="bg1">
                    <a:lumMod val="95000"/>
                  </a:schemeClr>
                </a:solidFill>
                <a:latin typeface="Aptos"/>
                <a:ea typeface="+mj-lt"/>
                <a:cs typeface="+mj-lt"/>
              </a:rPr>
              <a:t>Findings by Charge</a:t>
            </a:r>
            <a:endParaRPr lang="en-US"/>
          </a:p>
        </p:txBody>
      </p:sp>
      <p:pic>
        <p:nvPicPr>
          <p:cNvPr id="4" name="Picture 3">
            <a:extLst>
              <a:ext uri="{FF2B5EF4-FFF2-40B4-BE49-F238E27FC236}">
                <a16:creationId xmlns:a16="http://schemas.microsoft.com/office/drawing/2014/main" id="{5E6DE63E-C091-E66A-1B8F-6966E8274C2E}"/>
              </a:ext>
            </a:extLst>
          </p:cNvPr>
          <p:cNvPicPr>
            <a:picLocks noChangeAspect="1"/>
          </p:cNvPicPr>
          <p:nvPr/>
        </p:nvPicPr>
        <p:blipFill>
          <a:blip r:embed="rId3"/>
          <a:stretch>
            <a:fillRect/>
          </a:stretch>
        </p:blipFill>
        <p:spPr>
          <a:xfrm>
            <a:off x="5087415" y="3602338"/>
            <a:ext cx="2028825" cy="2085658"/>
          </a:xfrm>
          <a:prstGeom prst="rect">
            <a:avLst/>
          </a:prstGeom>
        </p:spPr>
      </p:pic>
      <p:sp>
        <p:nvSpPr>
          <p:cNvPr id="3" name="Slide Number Placeholder 2">
            <a:extLst>
              <a:ext uri="{FF2B5EF4-FFF2-40B4-BE49-F238E27FC236}">
                <a16:creationId xmlns:a16="http://schemas.microsoft.com/office/drawing/2014/main" id="{28A4B728-D4CF-2432-6746-78BAF7B909E0}"/>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3011197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bf13305-2ad3-47fc-b32f-9b4df29da98c">
      <Terms xmlns="http://schemas.microsoft.com/office/infopath/2007/PartnerControls"/>
    </lcf76f155ced4ddcb4097134ff3c332f>
    <TaxCatchAll xmlns="e847d9e2-e67d-4e78-9623-607caff446f9"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6D0E22A6DD59479B602758F786A0E9" ma:contentTypeVersion="18" ma:contentTypeDescription="Create a new document." ma:contentTypeScope="" ma:versionID="85e036a91141872aa7d3ad6f2b8ff797">
  <xsd:schema xmlns:xsd="http://www.w3.org/2001/XMLSchema" xmlns:xs="http://www.w3.org/2001/XMLSchema" xmlns:p="http://schemas.microsoft.com/office/2006/metadata/properties" xmlns:ns1="http://schemas.microsoft.com/sharepoint/v3" xmlns:ns2="0bf13305-2ad3-47fc-b32f-9b4df29da98c" xmlns:ns3="e847d9e2-e67d-4e78-9623-607caff446f9" targetNamespace="http://schemas.microsoft.com/office/2006/metadata/properties" ma:root="true" ma:fieldsID="a82b4c2889b96dfe59fa8ec7a6016c4c" ns1:_="" ns2:_="" ns3:_="">
    <xsd:import namespace="http://schemas.microsoft.com/sharepoint/v3"/>
    <xsd:import namespace="0bf13305-2ad3-47fc-b32f-9b4df29da98c"/>
    <xsd:import namespace="e847d9e2-e67d-4e78-9623-607caff446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ServiceOCR"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13305-2ad3-47fc-b32f-9b4df29da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147fd38-1f12-454d-9cf0-a7a4989751b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47d9e2-e67d-4e78-9623-607caff446f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ddeaa9c-989b-4b0f-9a89-2aa4f9f4bf64}" ma:internalName="TaxCatchAll" ma:showField="CatchAllData" ma:web="e847d9e2-e67d-4e78-9623-607caff446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D9CEB9-53F9-449C-A823-2E8B510C14C7}">
  <ds:schemaRefs>
    <ds:schemaRef ds:uri="0bf13305-2ad3-47fc-b32f-9b4df29da98c"/>
    <ds:schemaRef ds:uri="e847d9e2-e67d-4e78-9623-607caff446f9"/>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62162703-AA15-4830-8659-CA195024F8B1}">
  <ds:schemaRefs>
    <ds:schemaRef ds:uri="http://schemas.microsoft.com/sharepoint/v3/contenttype/forms"/>
  </ds:schemaRefs>
</ds:datastoreItem>
</file>

<file path=customXml/itemProps3.xml><?xml version="1.0" encoding="utf-8"?>
<ds:datastoreItem xmlns:ds="http://schemas.openxmlformats.org/officeDocument/2006/customXml" ds:itemID="{796F98BA-8BBD-41FB-BFD7-5AFA84771088}">
  <ds:schemaRefs>
    <ds:schemaRef ds:uri="0bf13305-2ad3-47fc-b32f-9b4df29da98c"/>
    <ds:schemaRef ds:uri="e847d9e2-e67d-4e78-9623-607caff446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71</Slides>
  <Notes>0</Notes>
  <HiddenSlides>0</HiddenSlide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Special Commission on Continuing Care  Retirement Communities Report</vt:lpstr>
      <vt:lpstr>Table of Contents</vt:lpstr>
      <vt:lpstr>Commission Overview </vt:lpstr>
      <vt:lpstr>Commission Members</vt:lpstr>
      <vt:lpstr>Commission Meetings</vt:lpstr>
      <vt:lpstr>Glossary of Terms</vt:lpstr>
      <vt:lpstr>Glossary of Terms</vt:lpstr>
      <vt:lpstr>Summary of Public Hearing</vt:lpstr>
      <vt:lpstr>Findings by Charge</vt:lpstr>
      <vt:lpstr>Commission Charge</vt:lpstr>
      <vt:lpstr>Overall Findings</vt:lpstr>
      <vt:lpstr> Charge I: The commission shall study and report on continuing care retirement communities, their care contracts and their impact on consumers</vt:lpstr>
      <vt:lpstr>Charge I – Findings</vt:lpstr>
      <vt:lpstr>Charge I - Findings</vt:lpstr>
      <vt:lpstr>Charge I - Findings</vt:lpstr>
      <vt:lpstr>Charge I - Findings</vt:lpstr>
      <vt:lpstr>Charge I - Findings</vt:lpstr>
      <vt:lpstr>Charge I - Findings</vt:lpstr>
      <vt:lpstr>Charge I - Findings</vt:lpstr>
      <vt:lpstr> Charge II: The commission shall study and report on the financial viability of CCRCs</vt:lpstr>
      <vt:lpstr>Charge II – Findings</vt:lpstr>
      <vt:lpstr>Charge II - Findings</vt:lpstr>
      <vt:lpstr>Charge II - Findings</vt:lpstr>
      <vt:lpstr>Charge II - Findings</vt:lpstr>
      <vt:lpstr>Charge II - Findings</vt:lpstr>
      <vt:lpstr>Charge II - Findings</vt:lpstr>
      <vt:lpstr> Charge III: The commission shall study and report on the payment and return of entrance fees at CCRCs</vt:lpstr>
      <vt:lpstr>Charge III - Findings</vt:lpstr>
      <vt:lpstr>Charge III - Findings</vt:lpstr>
      <vt:lpstr>Charge III - Findings</vt:lpstr>
      <vt:lpstr>Charge III - Findings</vt:lpstr>
      <vt:lpstr>Charge IV: The commission shall study and report on statutory and regulatory oversight of CCRCs, including any activities by state agencies to enforce regulatory requirements</vt:lpstr>
      <vt:lpstr>Charge IV - Findings</vt:lpstr>
      <vt:lpstr>Charge IV - Findings</vt:lpstr>
      <vt:lpstr>PowerPoint Presentation</vt:lpstr>
      <vt:lpstr>PowerPoint Presentation</vt:lpstr>
      <vt:lpstr>Charge V: The commission shall study and report on advertising practices communicated to potential residents and families about CCRCs</vt:lpstr>
      <vt:lpstr> Charge V - Findings</vt:lpstr>
      <vt:lpstr> Charge V - Findings</vt:lpstr>
      <vt:lpstr> Charge V - Findings</vt:lpstr>
      <vt:lpstr>Charge VI: The commission shall study and report on regulatory procedures for the closure or change of ownership of CCRCs.</vt:lpstr>
      <vt:lpstr>Charge VI - Findings</vt:lpstr>
      <vt:lpstr>Charge VI - Findings</vt:lpstr>
      <vt:lpstr> Charge VI - Findings</vt:lpstr>
      <vt:lpstr>Charge VI - Findings</vt:lpstr>
      <vt:lpstr>Charge VI - Findings</vt:lpstr>
      <vt:lpstr>Recommendations</vt:lpstr>
      <vt:lpstr>Consensus</vt:lpstr>
      <vt:lpstr>Recommendations</vt:lpstr>
      <vt:lpstr>Recommendation I</vt:lpstr>
      <vt:lpstr>Recommendation II</vt:lpstr>
      <vt:lpstr>Other Recommendations Considered </vt:lpstr>
      <vt:lpstr>Other Recommendations Considered </vt:lpstr>
      <vt:lpstr>Other Recommendations Considered</vt:lpstr>
      <vt:lpstr>Other Recommendations Considered</vt:lpstr>
      <vt:lpstr>Letters Received From Advocates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2025-03-13T17:56:52Z</dcterms:created>
  <dcterms:modified xsi:type="dcterms:W3CDTF">2025-08-01T16:18:35Z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0x010100586D0E22A6DD59479B602758F786A0E9</vt:lpwstr>
  </property>
  <property fmtid="{D5CDD505-2E9C-101B-9397-08002B2CF9AE}" pid="3" name="MediaServiceImageTags">
    <vt:lpwstr/>
  </property>
</Properties>
</file>