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5" r:id="rId3"/>
    <p:sldId id="266" r:id="rId4"/>
    <p:sldId id="273" r:id="rId5"/>
    <p:sldId id="269" r:id="rId6"/>
    <p:sldId id="270" r:id="rId7"/>
    <p:sldId id="272" r:id="rId8"/>
    <p:sldId id="275" r:id="rId9"/>
    <p:sldId id="276" r:id="rId10"/>
    <p:sldId id="277" r:id="rId11"/>
    <p:sldId id="280" r:id="rId12"/>
    <p:sldId id="279" r:id="rId13"/>
    <p:sldId id="281" r:id="rId14"/>
  </p:sldIdLst>
  <p:sldSz cx="12192000" cy="6629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52A5A85-33EA-4719-BBA3-7F705A698F39}">
          <p14:sldIdLst>
            <p14:sldId id="256"/>
            <p14:sldId id="265"/>
            <p14:sldId id="266"/>
            <p14:sldId id="273"/>
            <p14:sldId id="269"/>
            <p14:sldId id="270"/>
            <p14:sldId id="272"/>
            <p14:sldId id="275"/>
            <p14:sldId id="276"/>
            <p14:sldId id="277"/>
            <p14:sldId id="280"/>
            <p14:sldId id="279"/>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52EEF30-0E1F-445D-869F-2117511D0F77}" type="datetimeFigureOut">
              <a:rPr lang="en-US" smtClean="0"/>
              <a:t>1/15/2026</a:t>
            </a:fld>
            <a:endParaRPr lang="en-US"/>
          </a:p>
        </p:txBody>
      </p:sp>
      <p:sp>
        <p:nvSpPr>
          <p:cNvPr id="4" name="Slide Image Placeholder 3"/>
          <p:cNvSpPr>
            <a:spLocks noGrp="1" noRot="1" noChangeAspect="1"/>
          </p:cNvSpPr>
          <p:nvPr>
            <p:ph type="sldImg" idx="2"/>
          </p:nvPr>
        </p:nvSpPr>
        <p:spPr>
          <a:xfrm>
            <a:off x="620713" y="1162050"/>
            <a:ext cx="57689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5AB53D-ED11-441C-A012-EFBA70281955}" type="slidenum">
              <a:rPr lang="en-US" smtClean="0"/>
              <a:t>‹#›</a:t>
            </a:fld>
            <a:endParaRPr lang="en-US"/>
          </a:p>
        </p:txBody>
      </p:sp>
    </p:spTree>
    <p:extLst>
      <p:ext uri="{BB962C8B-B14F-4D97-AF65-F5344CB8AC3E}">
        <p14:creationId xmlns:p14="http://schemas.microsoft.com/office/powerpoint/2010/main" val="4020322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sz="1800" b="0" i="0" dirty="0">
                <a:solidFill>
                  <a:srgbClr val="538135"/>
                </a:solidFill>
                <a:effectLst/>
                <a:latin typeface="Calibri" panose="020F0502020204030204" pitchFamily="34" charset="0"/>
              </a:rPr>
              <a:t>Our jurisdiction is considered rural, and geographically isolated from the mainland relying on an unreliable ferry service which does not operate 24/7.  </a:t>
            </a:r>
          </a:p>
          <a:p>
            <a:pPr algn="l" rtl="0" fontAlgn="base">
              <a:buFont typeface="Arial" panose="020B0604020202020204" pitchFamily="34" charset="0"/>
              <a:buNone/>
            </a:pPr>
            <a:endParaRPr lang="en-US" sz="1800" b="0" i="0" dirty="0">
              <a:solidFill>
                <a:srgbClr val="538135"/>
              </a:solidFill>
              <a:effectLst/>
              <a:latin typeface="Calibri" panose="020F0502020204030204" pitchFamily="34" charset="0"/>
            </a:endParaRPr>
          </a:p>
          <a:p>
            <a:pPr algn="l" rtl="0" fontAlgn="base">
              <a:buFont typeface="Arial" panose="020B0604020202020204" pitchFamily="34" charset="0"/>
              <a:buNone/>
            </a:pPr>
            <a:r>
              <a:rPr lang="en-US" sz="1800" b="0" i="0" dirty="0">
                <a:solidFill>
                  <a:srgbClr val="538135"/>
                </a:solidFill>
                <a:effectLst/>
                <a:latin typeface="Times New Roman" panose="02020603050405020304" pitchFamily="18" charset="0"/>
              </a:rPr>
              <a:t>The uniqueness of the Dukes County Sheriff’s Office includes the fact that we are there for all community members. Each member of our staff is a community member with individual investment to the betterment of the community. We have stewardship over the health and well being of each individual. Our schools, businesses, local infrastructure and community partners rely on us to assist individuals who stumble, struggle, and sometimes offend. It is our responsibility and our local investment in the community which allows us to ensure these individuals can get back on their feet and once again be apart of our local community. The sheriff’s office completes this mission at every step of the way including: </a:t>
            </a:r>
            <a:endParaRPr lang="en-US" sz="1800" b="0" i="0" dirty="0">
              <a:solidFill>
                <a:srgbClr val="000000"/>
              </a:solidFill>
              <a:effectLst/>
              <a:latin typeface="Times New Roman" panose="02020603050405020304" pitchFamily="18" charset="0"/>
            </a:endParaRPr>
          </a:p>
          <a:p>
            <a:pPr algn="l" rtl="0" fontAlgn="base"/>
            <a:r>
              <a:rPr lang="en-US" sz="1800" b="0" i="0" dirty="0">
                <a:solidFill>
                  <a:srgbClr val="538135"/>
                </a:solidFill>
                <a:effectLst/>
                <a:latin typeface="Times New Roman" panose="02020603050405020304" pitchFamily="18" charset="0"/>
              </a:rPr>
              <a:t>Prevention – Through the use of programming in the schools such as health relationships, L.E.A.D., Domestic  and Sexual Violence awareness initiatives along with school safety planning, and civilian response to active shooter courses, the DCSO has a vast array of crime prevention initiatives. </a:t>
            </a:r>
            <a:endParaRPr lang="en-US" b="0" i="0" dirty="0">
              <a:solidFill>
                <a:srgbClr val="000000"/>
              </a:solidFill>
              <a:effectLst/>
              <a:latin typeface="Segoe UI" panose="020B0502040204020203" pitchFamily="34" charset="0"/>
            </a:endParaRPr>
          </a:p>
          <a:p>
            <a:pPr algn="l" rtl="0" fontAlgn="base"/>
            <a:r>
              <a:rPr lang="en-US" sz="1800" b="0" i="0" dirty="0">
                <a:solidFill>
                  <a:srgbClr val="538135"/>
                </a:solidFill>
                <a:effectLst/>
                <a:latin typeface="Times New Roman" panose="02020603050405020304" pitchFamily="18" charset="0"/>
              </a:rPr>
              <a:t>Arrest – The DCSO Regional Lockup is there for every single arrest on Martha’s Vineyard, providing mental health services if needed, and ensure booking, processing, and holding of pre-arraignment offenders or Protective Custody detainees. This is all done within DPH compliance for  Police Lockups, and PREA compliance. </a:t>
            </a:r>
            <a:endParaRPr lang="en-US" b="0" i="0" dirty="0">
              <a:solidFill>
                <a:srgbClr val="000000"/>
              </a:solidFill>
              <a:effectLst/>
              <a:latin typeface="Segoe UI" panose="020B0502040204020203" pitchFamily="34" charset="0"/>
            </a:endParaRPr>
          </a:p>
          <a:p>
            <a:pPr algn="l" rtl="0" fontAlgn="base"/>
            <a:r>
              <a:rPr lang="en-US" sz="1800" b="0" i="0" dirty="0">
                <a:solidFill>
                  <a:srgbClr val="538135"/>
                </a:solidFill>
                <a:effectLst/>
                <a:latin typeface="Times New Roman" panose="02020603050405020304" pitchFamily="18" charset="0"/>
              </a:rPr>
              <a:t>Pre-Trial – The DCSO maintains programming for our pre-trial detainee which is also available to our HOC inmates. This includes education, vocation, </a:t>
            </a:r>
            <a:r>
              <a:rPr lang="en-US" sz="1800" b="0" i="0" dirty="0" err="1">
                <a:solidFill>
                  <a:srgbClr val="538135"/>
                </a:solidFill>
                <a:effectLst/>
                <a:latin typeface="Times New Roman" panose="02020603050405020304" pitchFamily="18" charset="0"/>
              </a:rPr>
              <a:t>HiSet</a:t>
            </a:r>
            <a:r>
              <a:rPr lang="en-US" sz="1800" b="0" i="0" dirty="0">
                <a:solidFill>
                  <a:srgbClr val="538135"/>
                </a:solidFill>
                <a:effectLst/>
                <a:latin typeface="Times New Roman" panose="02020603050405020304" pitchFamily="18" charset="0"/>
              </a:rPr>
              <a:t>, MAT among several hundred online programming opportunities for our incarcerated population. </a:t>
            </a:r>
            <a:endParaRPr lang="en-US" b="0" i="0" dirty="0">
              <a:solidFill>
                <a:srgbClr val="000000"/>
              </a:solidFill>
              <a:effectLst/>
              <a:latin typeface="Segoe UI" panose="020B0502040204020203" pitchFamily="34" charset="0"/>
            </a:endParaRPr>
          </a:p>
          <a:p>
            <a:pPr algn="l" rtl="0" fontAlgn="base"/>
            <a:r>
              <a:rPr lang="en-US" sz="1800" b="0" i="0" dirty="0">
                <a:solidFill>
                  <a:srgbClr val="538135"/>
                </a:solidFill>
                <a:effectLst/>
                <a:latin typeface="Times New Roman" panose="02020603050405020304" pitchFamily="18" charset="0"/>
              </a:rPr>
              <a:t>Sentenced – Our Sentenced inmates receive several rehabilitative programs to prepare them for re-entry </a:t>
            </a:r>
            <a:endParaRPr lang="en-US" b="0" i="0" dirty="0">
              <a:solidFill>
                <a:srgbClr val="000000"/>
              </a:solidFill>
              <a:effectLst/>
              <a:latin typeface="Segoe UI" panose="020B0502040204020203" pitchFamily="34" charset="0"/>
            </a:endParaRPr>
          </a:p>
          <a:p>
            <a:pPr algn="l" rtl="0" fontAlgn="base"/>
            <a:r>
              <a:rPr lang="en-US" sz="1800" b="0" i="0" dirty="0">
                <a:solidFill>
                  <a:srgbClr val="538135"/>
                </a:solidFill>
                <a:effectLst/>
                <a:latin typeface="Times New Roman" panose="02020603050405020304" pitchFamily="18" charset="0"/>
              </a:rPr>
              <a:t>Re-entry – Our inmates are guided through the re-entry process and connected with local services, organizations, and community partners to assist them with housing, mental health, treatment, and sustainability planning for work and resiliency to help than transition back into society. </a:t>
            </a:r>
            <a:endParaRPr lang="en-US" b="0" i="0" dirty="0">
              <a:solidFill>
                <a:srgbClr val="000000"/>
              </a:solidFill>
              <a:effectLst/>
              <a:latin typeface="Segoe UI" panose="020B0502040204020203" pitchFamily="34" charset="0"/>
            </a:endParaRPr>
          </a:p>
          <a:p>
            <a:pPr algn="l" rtl="0" fontAlgn="base"/>
            <a:r>
              <a:rPr lang="en-US" sz="1800" b="0" i="0" dirty="0">
                <a:solidFill>
                  <a:srgbClr val="538135"/>
                </a:solidFill>
                <a:effectLst/>
                <a:latin typeface="Times New Roman" panose="02020603050405020304" pitchFamily="18" charset="0"/>
              </a:rPr>
              <a:t>Continual Follow-up – Through Community Reintegration</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3D5AB53D-ED11-441C-A012-EFBA70281955}" type="slidenum">
              <a:rPr lang="en-US" smtClean="0"/>
              <a:t>1</a:t>
            </a:fld>
            <a:endParaRPr lang="en-US"/>
          </a:p>
        </p:txBody>
      </p:sp>
    </p:spTree>
    <p:extLst>
      <p:ext uri="{BB962C8B-B14F-4D97-AF65-F5344CB8AC3E}">
        <p14:creationId xmlns:p14="http://schemas.microsoft.com/office/powerpoint/2010/main" val="962406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B0F0"/>
                </a:solidFill>
                <a:effectLst/>
                <a:latin typeface="Calibri" panose="020F0502020204030204" pitchFamily="34" charset="0"/>
              </a:rPr>
              <a:t>he Dukes County Sheriff’s Office provides comprehensive healthcare services, including medical and mental health care, with regular visits from mental health social workers for adjustment, check-ins, and skill-building. We work with community providers to secure appointments prior to release, ensuring continuity of care and a smooth transition back into the community. By coordinating with local healthcare organizations, we help individuals access primary care, mental health services, substance use treatment, and other necessary medical support immediately upon their release, reducing gaps in care and promoting overall well-being. </a:t>
            </a:r>
          </a:p>
          <a:p>
            <a:endParaRPr lang="en-US" sz="1800" b="0" i="0" dirty="0">
              <a:solidFill>
                <a:srgbClr val="00B0F0"/>
              </a:solidFill>
              <a:effectLst/>
              <a:latin typeface="Calibri" panose="020F0502020204030204" pitchFamily="34" charset="0"/>
            </a:endParaRPr>
          </a:p>
          <a:p>
            <a:r>
              <a:rPr lang="en-US" b="0" i="0" dirty="0">
                <a:solidFill>
                  <a:srgbClr val="7030A0"/>
                </a:solidFill>
                <a:effectLst/>
                <a:latin typeface="Calibri" panose="020F0502020204030204" pitchFamily="34" charset="0"/>
              </a:rPr>
              <a:t>The Dukes County Sheriff’s Office is able to provide a safe space for the LGBTQI population. We have a small population that is mostly free of violence and is exceptionally accepting of individuals regardless of their differences.</a:t>
            </a:r>
            <a:endParaRPr lang="en-US" dirty="0"/>
          </a:p>
        </p:txBody>
      </p:sp>
      <p:sp>
        <p:nvSpPr>
          <p:cNvPr id="4" name="Slide Number Placeholder 3"/>
          <p:cNvSpPr>
            <a:spLocks noGrp="1"/>
          </p:cNvSpPr>
          <p:nvPr>
            <p:ph type="sldNum" sz="quarter" idx="5"/>
          </p:nvPr>
        </p:nvSpPr>
        <p:spPr/>
        <p:txBody>
          <a:bodyPr/>
          <a:lstStyle/>
          <a:p>
            <a:fld id="{3D5AB53D-ED11-441C-A012-EFBA70281955}" type="slidenum">
              <a:rPr lang="en-US" smtClean="0"/>
              <a:t>10</a:t>
            </a:fld>
            <a:endParaRPr lang="en-US"/>
          </a:p>
        </p:txBody>
      </p:sp>
    </p:spTree>
    <p:extLst>
      <p:ext uri="{BB962C8B-B14F-4D97-AF65-F5344CB8AC3E}">
        <p14:creationId xmlns:p14="http://schemas.microsoft.com/office/powerpoint/2010/main" val="1400699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B0F0"/>
                </a:solidFill>
                <a:effectLst/>
                <a:latin typeface="Calibri" panose="020F0502020204030204" pitchFamily="34" charset="0"/>
              </a:rPr>
              <a:t>Substance use and behavioral health programs include peer-led recovery support groups such as Alcoholics Anonymous (AA) and Narcotics Anonymous (NA). In addition to group support, individuals also have access to one-on-one peer recovery coaching, providing personalized guidance and encouragement throughout their recovery journey.  </a:t>
            </a:r>
            <a:endParaRPr lang="en-US" b="0" i="0" dirty="0">
              <a:solidFill>
                <a:srgbClr val="000000"/>
              </a:solidFill>
              <a:effectLst/>
              <a:latin typeface="Segoe UI" panose="020B0502040204020203" pitchFamily="34" charset="0"/>
            </a:endParaRPr>
          </a:p>
          <a:p>
            <a:pPr algn="l" rtl="0" fontAlgn="base"/>
            <a:r>
              <a:rPr lang="en-US" sz="1800" b="0" i="0" dirty="0">
                <a:solidFill>
                  <a:srgbClr val="00B0F0"/>
                </a:solidFill>
                <a:effectLst/>
                <a:latin typeface="Calibri" panose="020F0502020204030204" pitchFamily="34" charset="0"/>
              </a:rPr>
              <a:t>Additionally, medical and reentry staff lead the 14-session SUCCEED (Substance Use and a Chronic Condition Engagement and Education) program, which equips individuals with the knowledge and skills to manage substance use and co-occurring chronic conditions effectively. The SUCCEED program also addresses trauma, providing participants with tools and strategies to understand and cope with past traumatic experiences </a:t>
            </a:r>
            <a:endParaRPr lang="en-US" b="0" i="0" dirty="0">
              <a:solidFill>
                <a:srgbClr val="000000"/>
              </a:solidFill>
              <a:effectLst/>
              <a:latin typeface="Segoe UI" panose="020B0502040204020203" pitchFamily="34" charset="0"/>
            </a:endParaRPr>
          </a:p>
          <a:p>
            <a:pPr algn="l" rtl="0" fontAlgn="base"/>
            <a:r>
              <a:rPr lang="en-US" sz="1800" b="0" i="0" dirty="0">
                <a:solidFill>
                  <a:srgbClr val="00B0F0"/>
                </a:solidFill>
                <a:effectLst/>
                <a:latin typeface="Calibri" panose="020F0502020204030204" pitchFamily="34" charset="0"/>
              </a:rPr>
              <a:t>Education and job training opportunities include GED and literacy programs to help individuals earn a high school diploma or improve literacy skills, preparing them for employment post-release. Work release programs allow eligible sentenced individuals to work in the community while serving their sentence, fostering job readiness, financial stability, and a smoother reintegration process. </a:t>
            </a:r>
            <a:endParaRPr lang="en-US" b="0" i="0" dirty="0">
              <a:solidFill>
                <a:srgbClr val="000000"/>
              </a:solidFill>
              <a:effectLst/>
              <a:latin typeface="Segoe UI" panose="020B0502040204020203" pitchFamily="34" charset="0"/>
            </a:endParaRPr>
          </a:p>
          <a:p>
            <a:pPr algn="l" rtl="0" fontAlgn="base"/>
            <a:r>
              <a:rPr lang="en-US" sz="1800" b="0" i="0" dirty="0">
                <a:solidFill>
                  <a:srgbClr val="00B0F0"/>
                </a:solidFill>
                <a:effectLst/>
                <a:latin typeface="Calibri" panose="020F0502020204030204" pitchFamily="34" charset="0"/>
              </a:rPr>
              <a:t>To support housing and reentry, case managers and medical staff collaborate to assist individuals in securing housing, employment, and healthcare upon release. The office connects individuals to transitional housing options, including halfway houses, shelters, and supportive housing programs, ensuring they have stable living arrangements as they reintegrate into the community.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3D5AB53D-ED11-441C-A012-EFBA70281955}" type="slidenum">
              <a:rPr lang="en-US" smtClean="0"/>
              <a:t>11</a:t>
            </a:fld>
            <a:endParaRPr lang="en-US"/>
          </a:p>
        </p:txBody>
      </p:sp>
    </p:spTree>
    <p:extLst>
      <p:ext uri="{BB962C8B-B14F-4D97-AF65-F5344CB8AC3E}">
        <p14:creationId xmlns:p14="http://schemas.microsoft.com/office/powerpoint/2010/main" val="1939061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B0F0"/>
                </a:solidFill>
                <a:effectLst/>
                <a:latin typeface="Calibri" panose="020F0502020204030204" pitchFamily="34" charset="0"/>
              </a:rPr>
              <a:t>Due to the small island community, the office maintains strong relationships with local providers to facilitate a seamless handoff back into the community. Our team has an in-depth understanding of the island’s unique resources, ensuring individuals are connected to the specific services available locally. We collaborate closely with healthcare providers, mental health professionals, substance use treatment programs, housing organizations, and employment services that are tailored to the island’s needs. This localized approach allows us to provide more personalized and effective support, ensuring individuals have direct access to the most relevant and accessible resources as they transition back into the community. </a:t>
            </a:r>
            <a:endParaRPr lang="en-US" dirty="0"/>
          </a:p>
        </p:txBody>
      </p:sp>
      <p:sp>
        <p:nvSpPr>
          <p:cNvPr id="4" name="Slide Number Placeholder 3"/>
          <p:cNvSpPr>
            <a:spLocks noGrp="1"/>
          </p:cNvSpPr>
          <p:nvPr>
            <p:ph type="sldNum" sz="quarter" idx="5"/>
          </p:nvPr>
        </p:nvSpPr>
        <p:spPr/>
        <p:txBody>
          <a:bodyPr/>
          <a:lstStyle/>
          <a:p>
            <a:fld id="{3D5AB53D-ED11-441C-A012-EFBA70281955}" type="slidenum">
              <a:rPr lang="en-US" smtClean="0"/>
              <a:t>12</a:t>
            </a:fld>
            <a:endParaRPr lang="en-US"/>
          </a:p>
        </p:txBody>
      </p:sp>
    </p:spTree>
    <p:extLst>
      <p:ext uri="{BB962C8B-B14F-4D97-AF65-F5344CB8AC3E}">
        <p14:creationId xmlns:p14="http://schemas.microsoft.com/office/powerpoint/2010/main" val="3832847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AB53D-ED11-441C-A012-EFBA70281955}" type="slidenum">
              <a:rPr lang="en-US" smtClean="0"/>
              <a:t>13</a:t>
            </a:fld>
            <a:endParaRPr lang="en-US"/>
          </a:p>
        </p:txBody>
      </p:sp>
    </p:spTree>
    <p:extLst>
      <p:ext uri="{BB962C8B-B14F-4D97-AF65-F5344CB8AC3E}">
        <p14:creationId xmlns:p14="http://schemas.microsoft.com/office/powerpoint/2010/main" val="3703180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AB53D-ED11-441C-A012-EFBA70281955}" type="slidenum">
              <a:rPr lang="en-US" smtClean="0"/>
              <a:t>2</a:t>
            </a:fld>
            <a:endParaRPr lang="en-US"/>
          </a:p>
        </p:txBody>
      </p:sp>
    </p:spTree>
    <p:extLst>
      <p:ext uri="{BB962C8B-B14F-4D97-AF65-F5344CB8AC3E}">
        <p14:creationId xmlns:p14="http://schemas.microsoft.com/office/powerpoint/2010/main" val="3578402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538135"/>
                </a:solidFill>
                <a:effectLst/>
                <a:latin typeface="Calibri" panose="020F0502020204030204" pitchFamily="34" charset="0"/>
              </a:rPr>
              <a:t>We also operate a Regional Emergency Communications Center who dispatches for 66 agencies on the island. We average around 31,000 calls per year including 6500 911 calls. Off island departments are responsible for dispatching their own police fire and ambulance units. Currently, there is no local call taking infrastructure to take 911 calls, and no dispatchers anywhere on Martha’s vineyard besides at our RECC. Any consolidation would place heavy burdens on local departments, requiring increased budgets, hiring etc. Most of the regional benefit of efficiency would be lost. </a:t>
            </a:r>
            <a:endParaRPr lang="en-US" dirty="0"/>
          </a:p>
        </p:txBody>
      </p:sp>
      <p:sp>
        <p:nvSpPr>
          <p:cNvPr id="4" name="Slide Number Placeholder 3"/>
          <p:cNvSpPr>
            <a:spLocks noGrp="1"/>
          </p:cNvSpPr>
          <p:nvPr>
            <p:ph type="sldNum" sz="quarter" idx="5"/>
          </p:nvPr>
        </p:nvSpPr>
        <p:spPr/>
        <p:txBody>
          <a:bodyPr/>
          <a:lstStyle/>
          <a:p>
            <a:fld id="{3D5AB53D-ED11-441C-A012-EFBA70281955}" type="slidenum">
              <a:rPr lang="en-US" smtClean="0"/>
              <a:t>3</a:t>
            </a:fld>
            <a:endParaRPr lang="en-US"/>
          </a:p>
        </p:txBody>
      </p:sp>
    </p:spTree>
    <p:extLst>
      <p:ext uri="{BB962C8B-B14F-4D97-AF65-F5344CB8AC3E}">
        <p14:creationId xmlns:p14="http://schemas.microsoft.com/office/powerpoint/2010/main" val="2887470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AB53D-ED11-441C-A012-EFBA70281955}" type="slidenum">
              <a:rPr lang="en-US" smtClean="0"/>
              <a:t>4</a:t>
            </a:fld>
            <a:endParaRPr lang="en-US"/>
          </a:p>
        </p:txBody>
      </p:sp>
    </p:spTree>
    <p:extLst>
      <p:ext uri="{BB962C8B-B14F-4D97-AF65-F5344CB8AC3E}">
        <p14:creationId xmlns:p14="http://schemas.microsoft.com/office/powerpoint/2010/main" val="1894942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sz="1800" b="0" i="0" dirty="0">
                <a:solidFill>
                  <a:srgbClr val="538135"/>
                </a:solidFill>
                <a:effectLst/>
                <a:latin typeface="Calibri" panose="020F0502020204030204" pitchFamily="34" charset="0"/>
              </a:rPr>
              <a:t>The Dukes County Sheriff’s Office operates the only police holding cells on Martha’s Vineyard. We maintain a Regional Lockup for the Edgartown District, Probate and Superior courts, the 6 towns, and any other state or local law enforcement agencies seeking to make an arrest on Martha’s Vineyard. We are effectively able to maintain Protective Custody Detainees under MGL Ch. 111B Section 8, and integrate with the courts to provide holding services for civil commitments, along with temporary mental health commitments under Chapter 123 Section 12 and 35.  </a:t>
            </a:r>
            <a:endParaRPr lang="en-US" sz="1800" b="0" i="0" dirty="0">
              <a:solidFill>
                <a:srgbClr val="000000"/>
              </a:solidFill>
              <a:effectLst/>
              <a:latin typeface="Calibri" panose="020F0502020204030204" pitchFamily="34" charset="0"/>
            </a:endParaRPr>
          </a:p>
          <a:p>
            <a:pPr algn="l" rtl="0" fontAlgn="base">
              <a:buFont typeface="Arial" panose="020B0604020202020204" pitchFamily="34" charset="0"/>
              <a:buNone/>
            </a:pPr>
            <a:endParaRPr lang="en-US" sz="1800" b="0" i="0" dirty="0">
              <a:solidFill>
                <a:srgbClr val="538135"/>
              </a:solidFill>
              <a:effectLst/>
              <a:latin typeface="Calibri" panose="020F0502020204030204" pitchFamily="34" charset="0"/>
            </a:endParaRPr>
          </a:p>
          <a:p>
            <a:pPr algn="l" rtl="0" fontAlgn="base">
              <a:buFont typeface="Arial" panose="020B0604020202020204" pitchFamily="34" charset="0"/>
              <a:buNone/>
            </a:pPr>
            <a:r>
              <a:rPr lang="en-US" sz="1800" b="0" i="0" dirty="0">
                <a:solidFill>
                  <a:srgbClr val="538135"/>
                </a:solidFill>
                <a:effectLst/>
                <a:latin typeface="Calibri" panose="020F0502020204030204" pitchFamily="34" charset="0"/>
              </a:rPr>
              <a:t>This is all done utilizing existing facilities which foster a regional benefit, and support an increasing need for regional collaboration.  </a:t>
            </a:r>
            <a:endParaRPr lang="en-US" sz="1800" b="0" i="0"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D5AB53D-ED11-441C-A012-EFBA70281955}" type="slidenum">
              <a:rPr lang="en-US" smtClean="0"/>
              <a:t>5</a:t>
            </a:fld>
            <a:endParaRPr lang="en-US"/>
          </a:p>
        </p:txBody>
      </p:sp>
    </p:spTree>
    <p:extLst>
      <p:ext uri="{BB962C8B-B14F-4D97-AF65-F5344CB8AC3E}">
        <p14:creationId xmlns:p14="http://schemas.microsoft.com/office/powerpoint/2010/main" val="971916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AB53D-ED11-441C-A012-EFBA70281955}" type="slidenum">
              <a:rPr lang="en-US" smtClean="0"/>
              <a:t>6</a:t>
            </a:fld>
            <a:endParaRPr lang="en-US"/>
          </a:p>
        </p:txBody>
      </p:sp>
    </p:spTree>
    <p:extLst>
      <p:ext uri="{BB962C8B-B14F-4D97-AF65-F5344CB8AC3E}">
        <p14:creationId xmlns:p14="http://schemas.microsoft.com/office/powerpoint/2010/main" val="2350252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38135"/>
                </a:solidFill>
                <a:effectLst/>
                <a:latin typeface="Times New Roman" panose="02020603050405020304" pitchFamily="18" charset="0"/>
              </a:rPr>
              <a:t>Currently our Regional Lockup creates a symbiotic relationship with our Jail and House of Corrections. Our staff is borrowed from Jail and HOC duties and placed in our Regional lockup.</a:t>
            </a:r>
            <a:endParaRPr lang="en-US" dirty="0"/>
          </a:p>
          <a:p>
            <a:endParaRPr lang="en-US" dirty="0"/>
          </a:p>
        </p:txBody>
      </p:sp>
      <p:sp>
        <p:nvSpPr>
          <p:cNvPr id="4" name="Slide Number Placeholder 3"/>
          <p:cNvSpPr>
            <a:spLocks noGrp="1"/>
          </p:cNvSpPr>
          <p:nvPr>
            <p:ph type="sldNum" sz="quarter" idx="5"/>
          </p:nvPr>
        </p:nvSpPr>
        <p:spPr/>
        <p:txBody>
          <a:bodyPr/>
          <a:lstStyle/>
          <a:p>
            <a:fld id="{3D5AB53D-ED11-441C-A012-EFBA70281955}" type="slidenum">
              <a:rPr lang="en-US" smtClean="0"/>
              <a:t>7</a:t>
            </a:fld>
            <a:endParaRPr lang="en-US"/>
          </a:p>
        </p:txBody>
      </p:sp>
    </p:spTree>
    <p:extLst>
      <p:ext uri="{BB962C8B-B14F-4D97-AF65-F5344CB8AC3E}">
        <p14:creationId xmlns:p14="http://schemas.microsoft.com/office/powerpoint/2010/main" val="354891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AB53D-ED11-441C-A012-EFBA70281955}" type="slidenum">
              <a:rPr lang="en-US" smtClean="0"/>
              <a:t>8</a:t>
            </a:fld>
            <a:endParaRPr lang="en-US"/>
          </a:p>
        </p:txBody>
      </p:sp>
    </p:spTree>
    <p:extLst>
      <p:ext uri="{BB962C8B-B14F-4D97-AF65-F5344CB8AC3E}">
        <p14:creationId xmlns:p14="http://schemas.microsoft.com/office/powerpoint/2010/main" val="1276525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AB53D-ED11-441C-A012-EFBA70281955}" type="slidenum">
              <a:rPr lang="en-US" smtClean="0"/>
              <a:t>9</a:t>
            </a:fld>
            <a:endParaRPr lang="en-US"/>
          </a:p>
        </p:txBody>
      </p:sp>
    </p:spTree>
    <p:extLst>
      <p:ext uri="{BB962C8B-B14F-4D97-AF65-F5344CB8AC3E}">
        <p14:creationId xmlns:p14="http://schemas.microsoft.com/office/powerpoint/2010/main" val="138635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84951"/>
            <a:ext cx="9144000" cy="2308013"/>
          </a:xfrm>
        </p:spPr>
        <p:txBody>
          <a:bodyPr anchor="b"/>
          <a:lstStyle>
            <a:lvl1pPr algn="ctr">
              <a:defRPr sz="5800"/>
            </a:lvl1pPr>
          </a:lstStyle>
          <a:p>
            <a:r>
              <a:rPr lang="en-US"/>
              <a:t>Click to edit Master title style</a:t>
            </a:r>
            <a:endParaRPr lang="en-US" dirty="0"/>
          </a:p>
        </p:txBody>
      </p:sp>
      <p:sp>
        <p:nvSpPr>
          <p:cNvPr id="3" name="Subtitle 2"/>
          <p:cNvSpPr>
            <a:spLocks noGrp="1"/>
          </p:cNvSpPr>
          <p:nvPr>
            <p:ph type="subTitle" idx="1"/>
          </p:nvPr>
        </p:nvSpPr>
        <p:spPr>
          <a:xfrm>
            <a:off x="1524000" y="3481970"/>
            <a:ext cx="9144000" cy="1600570"/>
          </a:xfrm>
        </p:spPr>
        <p:txBody>
          <a:bodyPr/>
          <a:lstStyle>
            <a:lvl1pPr marL="0" indent="0" algn="ctr">
              <a:buNone/>
              <a:defRPr sz="2320"/>
            </a:lvl1pPr>
            <a:lvl2pPr marL="441975" indent="0" algn="ctr">
              <a:buNone/>
              <a:defRPr sz="1933"/>
            </a:lvl2pPr>
            <a:lvl3pPr marL="883950" indent="0" algn="ctr">
              <a:buNone/>
              <a:defRPr sz="1740"/>
            </a:lvl3pPr>
            <a:lvl4pPr marL="1325926" indent="0" algn="ctr">
              <a:buNone/>
              <a:defRPr sz="1547"/>
            </a:lvl4pPr>
            <a:lvl5pPr marL="1767901" indent="0" algn="ctr">
              <a:buNone/>
              <a:defRPr sz="1547"/>
            </a:lvl5pPr>
            <a:lvl6pPr marL="2209876" indent="0" algn="ctr">
              <a:buNone/>
              <a:defRPr sz="1547"/>
            </a:lvl6pPr>
            <a:lvl7pPr marL="2651851" indent="0" algn="ctr">
              <a:buNone/>
              <a:defRPr sz="1547"/>
            </a:lvl7pPr>
            <a:lvl8pPr marL="3093827" indent="0" algn="ctr">
              <a:buNone/>
              <a:defRPr sz="1547"/>
            </a:lvl8pPr>
            <a:lvl9pPr marL="3535802" indent="0" algn="ctr">
              <a:buNone/>
              <a:defRPr sz="154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A177F5-3DD9-4291-87A4-F6A473781E70}" type="datetimeFigureOut">
              <a:rPr lang="en-US" smtClean="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63496-1623-4397-AA6D-E50BD5B7D401}" type="slidenum">
              <a:rPr lang="en-US" smtClean="0"/>
              <a:t>‹#›</a:t>
            </a:fld>
            <a:endParaRPr lang="en-US"/>
          </a:p>
        </p:txBody>
      </p:sp>
    </p:spTree>
    <p:extLst>
      <p:ext uri="{BB962C8B-B14F-4D97-AF65-F5344CB8AC3E}">
        <p14:creationId xmlns:p14="http://schemas.microsoft.com/office/powerpoint/2010/main" val="318323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A177F5-3DD9-4291-87A4-F6A473781E70}" type="datetimeFigureOut">
              <a:rPr lang="en-US" smtClean="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63496-1623-4397-AA6D-E50BD5B7D401}" type="slidenum">
              <a:rPr lang="en-US" smtClean="0"/>
              <a:t>‹#›</a:t>
            </a:fld>
            <a:endParaRPr lang="en-US"/>
          </a:p>
        </p:txBody>
      </p:sp>
    </p:spTree>
    <p:extLst>
      <p:ext uri="{BB962C8B-B14F-4D97-AF65-F5344CB8AC3E}">
        <p14:creationId xmlns:p14="http://schemas.microsoft.com/office/powerpoint/2010/main" val="3808928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52954"/>
            <a:ext cx="2628900" cy="561811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52954"/>
            <a:ext cx="7734300" cy="561811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A177F5-3DD9-4291-87A4-F6A473781E70}" type="datetimeFigureOut">
              <a:rPr lang="en-US" smtClean="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63496-1623-4397-AA6D-E50BD5B7D401}" type="slidenum">
              <a:rPr lang="en-US" smtClean="0"/>
              <a:t>‹#›</a:t>
            </a:fld>
            <a:endParaRPr lang="en-US"/>
          </a:p>
        </p:txBody>
      </p:sp>
    </p:spTree>
    <p:extLst>
      <p:ext uri="{BB962C8B-B14F-4D97-AF65-F5344CB8AC3E}">
        <p14:creationId xmlns:p14="http://schemas.microsoft.com/office/powerpoint/2010/main" val="74573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A177F5-3DD9-4291-87A4-F6A473781E70}" type="datetimeFigureOut">
              <a:rPr lang="en-US" smtClean="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63496-1623-4397-AA6D-E50BD5B7D401}" type="slidenum">
              <a:rPr lang="en-US" smtClean="0"/>
              <a:t>‹#›</a:t>
            </a:fld>
            <a:endParaRPr lang="en-US"/>
          </a:p>
        </p:txBody>
      </p:sp>
    </p:spTree>
    <p:extLst>
      <p:ext uri="{BB962C8B-B14F-4D97-AF65-F5344CB8AC3E}">
        <p14:creationId xmlns:p14="http://schemas.microsoft.com/office/powerpoint/2010/main" val="366323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652747"/>
            <a:ext cx="10515600" cy="2757646"/>
          </a:xfrm>
        </p:spPr>
        <p:txBody>
          <a:bodyPr anchor="b"/>
          <a:lstStyle>
            <a:lvl1pPr>
              <a:defRPr sz="5800"/>
            </a:lvl1pPr>
          </a:lstStyle>
          <a:p>
            <a:r>
              <a:rPr lang="en-US"/>
              <a:t>Click to edit Master title style</a:t>
            </a:r>
            <a:endParaRPr lang="en-US" dirty="0"/>
          </a:p>
        </p:txBody>
      </p:sp>
      <p:sp>
        <p:nvSpPr>
          <p:cNvPr id="3" name="Text Placeholder 2"/>
          <p:cNvSpPr>
            <a:spLocks noGrp="1"/>
          </p:cNvSpPr>
          <p:nvPr>
            <p:ph type="body" idx="1"/>
          </p:nvPr>
        </p:nvSpPr>
        <p:spPr>
          <a:xfrm>
            <a:off x="831850" y="4436481"/>
            <a:ext cx="10515600" cy="1450181"/>
          </a:xfrm>
        </p:spPr>
        <p:txBody>
          <a:bodyPr/>
          <a:lstStyle>
            <a:lvl1pPr marL="0" indent="0">
              <a:buNone/>
              <a:defRPr sz="2320">
                <a:solidFill>
                  <a:schemeClr val="tx1">
                    <a:tint val="82000"/>
                  </a:schemeClr>
                </a:solidFill>
              </a:defRPr>
            </a:lvl1pPr>
            <a:lvl2pPr marL="441975" indent="0">
              <a:buNone/>
              <a:defRPr sz="1933">
                <a:solidFill>
                  <a:schemeClr val="tx1">
                    <a:tint val="82000"/>
                  </a:schemeClr>
                </a:solidFill>
              </a:defRPr>
            </a:lvl2pPr>
            <a:lvl3pPr marL="883950" indent="0">
              <a:buNone/>
              <a:defRPr sz="1740">
                <a:solidFill>
                  <a:schemeClr val="tx1">
                    <a:tint val="82000"/>
                  </a:schemeClr>
                </a:solidFill>
              </a:defRPr>
            </a:lvl3pPr>
            <a:lvl4pPr marL="1325926" indent="0">
              <a:buNone/>
              <a:defRPr sz="1547">
                <a:solidFill>
                  <a:schemeClr val="tx1">
                    <a:tint val="82000"/>
                  </a:schemeClr>
                </a:solidFill>
              </a:defRPr>
            </a:lvl4pPr>
            <a:lvl5pPr marL="1767901" indent="0">
              <a:buNone/>
              <a:defRPr sz="1547">
                <a:solidFill>
                  <a:schemeClr val="tx1">
                    <a:tint val="82000"/>
                  </a:schemeClr>
                </a:solidFill>
              </a:defRPr>
            </a:lvl5pPr>
            <a:lvl6pPr marL="2209876" indent="0">
              <a:buNone/>
              <a:defRPr sz="1547">
                <a:solidFill>
                  <a:schemeClr val="tx1">
                    <a:tint val="82000"/>
                  </a:schemeClr>
                </a:solidFill>
              </a:defRPr>
            </a:lvl6pPr>
            <a:lvl7pPr marL="2651851" indent="0">
              <a:buNone/>
              <a:defRPr sz="1547">
                <a:solidFill>
                  <a:schemeClr val="tx1">
                    <a:tint val="82000"/>
                  </a:schemeClr>
                </a:solidFill>
              </a:defRPr>
            </a:lvl7pPr>
            <a:lvl8pPr marL="3093827" indent="0">
              <a:buNone/>
              <a:defRPr sz="1547">
                <a:solidFill>
                  <a:schemeClr val="tx1">
                    <a:tint val="82000"/>
                  </a:schemeClr>
                </a:solidFill>
              </a:defRPr>
            </a:lvl8pPr>
            <a:lvl9pPr marL="3535802" indent="0">
              <a:buNone/>
              <a:defRPr sz="1547">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A177F5-3DD9-4291-87A4-F6A473781E70}" type="datetimeFigureOut">
              <a:rPr lang="en-US" smtClean="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63496-1623-4397-AA6D-E50BD5B7D401}" type="slidenum">
              <a:rPr lang="en-US" smtClean="0"/>
              <a:t>‹#›</a:t>
            </a:fld>
            <a:endParaRPr lang="en-US"/>
          </a:p>
        </p:txBody>
      </p:sp>
    </p:spTree>
    <p:extLst>
      <p:ext uri="{BB962C8B-B14F-4D97-AF65-F5344CB8AC3E}">
        <p14:creationId xmlns:p14="http://schemas.microsoft.com/office/powerpoint/2010/main" val="2388816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764771"/>
            <a:ext cx="5181600" cy="42062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764771"/>
            <a:ext cx="5181600" cy="42062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A177F5-3DD9-4291-87A4-F6A473781E70}" type="datetimeFigureOut">
              <a:rPr lang="en-US" smtClean="0"/>
              <a:t>1/15/2026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663496-1623-4397-AA6D-E50BD5B7D401}" type="slidenum">
              <a:rPr lang="en-US" smtClean="0"/>
              <a:t>‹#›</a:t>
            </a:fld>
            <a:endParaRPr lang="en-US"/>
          </a:p>
        </p:txBody>
      </p:sp>
    </p:spTree>
    <p:extLst>
      <p:ext uri="{BB962C8B-B14F-4D97-AF65-F5344CB8AC3E}">
        <p14:creationId xmlns:p14="http://schemas.microsoft.com/office/powerpoint/2010/main" val="762275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52954"/>
            <a:ext cx="10515600" cy="128137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25124"/>
            <a:ext cx="5157787" cy="796448"/>
          </a:xfrm>
        </p:spPr>
        <p:txBody>
          <a:bodyPr anchor="b"/>
          <a:lstStyle>
            <a:lvl1pPr marL="0" indent="0">
              <a:buNone/>
              <a:defRPr sz="2320" b="1"/>
            </a:lvl1pPr>
            <a:lvl2pPr marL="441975" indent="0">
              <a:buNone/>
              <a:defRPr sz="1933" b="1"/>
            </a:lvl2pPr>
            <a:lvl3pPr marL="883950" indent="0">
              <a:buNone/>
              <a:defRPr sz="1740" b="1"/>
            </a:lvl3pPr>
            <a:lvl4pPr marL="1325926" indent="0">
              <a:buNone/>
              <a:defRPr sz="1547" b="1"/>
            </a:lvl4pPr>
            <a:lvl5pPr marL="1767901" indent="0">
              <a:buNone/>
              <a:defRPr sz="1547" b="1"/>
            </a:lvl5pPr>
            <a:lvl6pPr marL="2209876" indent="0">
              <a:buNone/>
              <a:defRPr sz="1547" b="1"/>
            </a:lvl6pPr>
            <a:lvl7pPr marL="2651851" indent="0">
              <a:buNone/>
              <a:defRPr sz="1547" b="1"/>
            </a:lvl7pPr>
            <a:lvl8pPr marL="3093827" indent="0">
              <a:buNone/>
              <a:defRPr sz="1547" b="1"/>
            </a:lvl8pPr>
            <a:lvl9pPr marL="3535802" indent="0">
              <a:buNone/>
              <a:defRPr sz="1547" b="1"/>
            </a:lvl9pPr>
          </a:lstStyle>
          <a:p>
            <a:pPr lvl="0"/>
            <a:r>
              <a:rPr lang="en-US"/>
              <a:t>Click to edit Master text styles</a:t>
            </a:r>
          </a:p>
        </p:txBody>
      </p:sp>
      <p:sp>
        <p:nvSpPr>
          <p:cNvPr id="4" name="Content Placeholder 3"/>
          <p:cNvSpPr>
            <a:spLocks noGrp="1"/>
          </p:cNvSpPr>
          <p:nvPr>
            <p:ph sz="half" idx="2"/>
          </p:nvPr>
        </p:nvSpPr>
        <p:spPr>
          <a:xfrm>
            <a:off x="839789" y="2421573"/>
            <a:ext cx="5157787" cy="35617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25124"/>
            <a:ext cx="5183188" cy="796448"/>
          </a:xfrm>
        </p:spPr>
        <p:txBody>
          <a:bodyPr anchor="b"/>
          <a:lstStyle>
            <a:lvl1pPr marL="0" indent="0">
              <a:buNone/>
              <a:defRPr sz="2320" b="1"/>
            </a:lvl1pPr>
            <a:lvl2pPr marL="441975" indent="0">
              <a:buNone/>
              <a:defRPr sz="1933" b="1"/>
            </a:lvl2pPr>
            <a:lvl3pPr marL="883950" indent="0">
              <a:buNone/>
              <a:defRPr sz="1740" b="1"/>
            </a:lvl3pPr>
            <a:lvl4pPr marL="1325926" indent="0">
              <a:buNone/>
              <a:defRPr sz="1547" b="1"/>
            </a:lvl4pPr>
            <a:lvl5pPr marL="1767901" indent="0">
              <a:buNone/>
              <a:defRPr sz="1547" b="1"/>
            </a:lvl5pPr>
            <a:lvl6pPr marL="2209876" indent="0">
              <a:buNone/>
              <a:defRPr sz="1547" b="1"/>
            </a:lvl6pPr>
            <a:lvl7pPr marL="2651851" indent="0">
              <a:buNone/>
              <a:defRPr sz="1547" b="1"/>
            </a:lvl7pPr>
            <a:lvl8pPr marL="3093827" indent="0">
              <a:buNone/>
              <a:defRPr sz="1547" b="1"/>
            </a:lvl8pPr>
            <a:lvl9pPr marL="3535802" indent="0">
              <a:buNone/>
              <a:defRPr sz="1547" b="1"/>
            </a:lvl9pPr>
          </a:lstStyle>
          <a:p>
            <a:pPr lvl="0"/>
            <a:r>
              <a:rPr lang="en-US"/>
              <a:t>Click to edit Master text styles</a:t>
            </a:r>
          </a:p>
        </p:txBody>
      </p:sp>
      <p:sp>
        <p:nvSpPr>
          <p:cNvPr id="6" name="Content Placeholder 5"/>
          <p:cNvSpPr>
            <a:spLocks noGrp="1"/>
          </p:cNvSpPr>
          <p:nvPr>
            <p:ph sz="quarter" idx="4"/>
          </p:nvPr>
        </p:nvSpPr>
        <p:spPr>
          <a:xfrm>
            <a:off x="6172200" y="2421573"/>
            <a:ext cx="5183188" cy="35617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A177F5-3DD9-4291-87A4-F6A473781E70}" type="datetimeFigureOut">
              <a:rPr lang="en-US" smtClean="0"/>
              <a:t>1/15/2026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663496-1623-4397-AA6D-E50BD5B7D401}" type="slidenum">
              <a:rPr lang="en-US" smtClean="0"/>
              <a:t>‹#›</a:t>
            </a:fld>
            <a:endParaRPr lang="en-US"/>
          </a:p>
        </p:txBody>
      </p:sp>
    </p:spTree>
    <p:extLst>
      <p:ext uri="{BB962C8B-B14F-4D97-AF65-F5344CB8AC3E}">
        <p14:creationId xmlns:p14="http://schemas.microsoft.com/office/powerpoint/2010/main" val="3294107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A177F5-3DD9-4291-87A4-F6A473781E70}" type="datetimeFigureOut">
              <a:rPr lang="en-US" smtClean="0"/>
              <a:t>1/15/2026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663496-1623-4397-AA6D-E50BD5B7D401}" type="slidenum">
              <a:rPr lang="en-US" smtClean="0"/>
              <a:t>‹#›</a:t>
            </a:fld>
            <a:endParaRPr lang="en-US"/>
          </a:p>
        </p:txBody>
      </p:sp>
    </p:spTree>
    <p:extLst>
      <p:ext uri="{BB962C8B-B14F-4D97-AF65-F5344CB8AC3E}">
        <p14:creationId xmlns:p14="http://schemas.microsoft.com/office/powerpoint/2010/main" val="3016700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A177F5-3DD9-4291-87A4-F6A473781E70}" type="datetimeFigureOut">
              <a:rPr lang="en-US" smtClean="0"/>
              <a:t>1/15/2026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663496-1623-4397-AA6D-E50BD5B7D401}" type="slidenum">
              <a:rPr lang="en-US" smtClean="0"/>
              <a:t>‹#›</a:t>
            </a:fld>
            <a:endParaRPr lang="en-US"/>
          </a:p>
        </p:txBody>
      </p:sp>
    </p:spTree>
    <p:extLst>
      <p:ext uri="{BB962C8B-B14F-4D97-AF65-F5344CB8AC3E}">
        <p14:creationId xmlns:p14="http://schemas.microsoft.com/office/powerpoint/2010/main" val="917988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41960"/>
            <a:ext cx="3932237" cy="1546860"/>
          </a:xfrm>
        </p:spPr>
        <p:txBody>
          <a:bodyPr anchor="b"/>
          <a:lstStyle>
            <a:lvl1pPr>
              <a:defRPr sz="3093"/>
            </a:lvl1pPr>
          </a:lstStyle>
          <a:p>
            <a:r>
              <a:rPr lang="en-US"/>
              <a:t>Click to edit Master title style</a:t>
            </a:r>
            <a:endParaRPr lang="en-US" dirty="0"/>
          </a:p>
        </p:txBody>
      </p:sp>
      <p:sp>
        <p:nvSpPr>
          <p:cNvPr id="3" name="Content Placeholder 2"/>
          <p:cNvSpPr>
            <a:spLocks noGrp="1"/>
          </p:cNvSpPr>
          <p:nvPr>
            <p:ph idx="1"/>
          </p:nvPr>
        </p:nvSpPr>
        <p:spPr>
          <a:xfrm>
            <a:off x="5183188" y="954511"/>
            <a:ext cx="6172200" cy="4711171"/>
          </a:xfrm>
        </p:spPr>
        <p:txBody>
          <a:bodyPr/>
          <a:lstStyle>
            <a:lvl1pPr>
              <a:defRPr sz="3093"/>
            </a:lvl1pPr>
            <a:lvl2pPr>
              <a:defRPr sz="2707"/>
            </a:lvl2pPr>
            <a:lvl3pPr>
              <a:defRPr sz="2320"/>
            </a:lvl3pPr>
            <a:lvl4pPr>
              <a:defRPr sz="1933"/>
            </a:lvl4pPr>
            <a:lvl5pPr>
              <a:defRPr sz="1933"/>
            </a:lvl5pPr>
            <a:lvl6pPr>
              <a:defRPr sz="1933"/>
            </a:lvl6pPr>
            <a:lvl7pPr>
              <a:defRPr sz="1933"/>
            </a:lvl7pPr>
            <a:lvl8pPr>
              <a:defRPr sz="1933"/>
            </a:lvl8pPr>
            <a:lvl9pPr>
              <a:defRPr sz="1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1988820"/>
            <a:ext cx="3932237" cy="3684535"/>
          </a:xfrm>
        </p:spPr>
        <p:txBody>
          <a:bodyPr/>
          <a:lstStyle>
            <a:lvl1pPr marL="0" indent="0">
              <a:buNone/>
              <a:defRPr sz="1547"/>
            </a:lvl1pPr>
            <a:lvl2pPr marL="441975" indent="0">
              <a:buNone/>
              <a:defRPr sz="1353"/>
            </a:lvl2pPr>
            <a:lvl3pPr marL="883950" indent="0">
              <a:buNone/>
              <a:defRPr sz="1160"/>
            </a:lvl3pPr>
            <a:lvl4pPr marL="1325926" indent="0">
              <a:buNone/>
              <a:defRPr sz="967"/>
            </a:lvl4pPr>
            <a:lvl5pPr marL="1767901" indent="0">
              <a:buNone/>
              <a:defRPr sz="967"/>
            </a:lvl5pPr>
            <a:lvl6pPr marL="2209876" indent="0">
              <a:buNone/>
              <a:defRPr sz="967"/>
            </a:lvl6pPr>
            <a:lvl7pPr marL="2651851" indent="0">
              <a:buNone/>
              <a:defRPr sz="967"/>
            </a:lvl7pPr>
            <a:lvl8pPr marL="3093827" indent="0">
              <a:buNone/>
              <a:defRPr sz="967"/>
            </a:lvl8pPr>
            <a:lvl9pPr marL="3535802" indent="0">
              <a:buNone/>
              <a:defRPr sz="967"/>
            </a:lvl9pPr>
          </a:lstStyle>
          <a:p>
            <a:pPr lvl="0"/>
            <a:r>
              <a:rPr lang="en-US"/>
              <a:t>Click to edit Master text styles</a:t>
            </a:r>
          </a:p>
        </p:txBody>
      </p:sp>
      <p:sp>
        <p:nvSpPr>
          <p:cNvPr id="5" name="Date Placeholder 4"/>
          <p:cNvSpPr>
            <a:spLocks noGrp="1"/>
          </p:cNvSpPr>
          <p:nvPr>
            <p:ph type="dt" sz="half" idx="10"/>
          </p:nvPr>
        </p:nvSpPr>
        <p:spPr/>
        <p:txBody>
          <a:bodyPr/>
          <a:lstStyle/>
          <a:p>
            <a:fld id="{3AA177F5-3DD9-4291-87A4-F6A473781E70}" type="datetimeFigureOut">
              <a:rPr lang="en-US" smtClean="0"/>
              <a:t>1/15/2026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663496-1623-4397-AA6D-E50BD5B7D401}" type="slidenum">
              <a:rPr lang="en-US" smtClean="0"/>
              <a:t>‹#›</a:t>
            </a:fld>
            <a:endParaRPr lang="en-US"/>
          </a:p>
        </p:txBody>
      </p:sp>
    </p:spTree>
    <p:extLst>
      <p:ext uri="{BB962C8B-B14F-4D97-AF65-F5344CB8AC3E}">
        <p14:creationId xmlns:p14="http://schemas.microsoft.com/office/powerpoint/2010/main" val="1663479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41960"/>
            <a:ext cx="3932237" cy="1546860"/>
          </a:xfrm>
        </p:spPr>
        <p:txBody>
          <a:bodyPr anchor="b"/>
          <a:lstStyle>
            <a:lvl1pPr>
              <a:defRPr sz="3093"/>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54511"/>
            <a:ext cx="6172200" cy="4711171"/>
          </a:xfrm>
        </p:spPr>
        <p:txBody>
          <a:bodyPr anchor="t"/>
          <a:lstStyle>
            <a:lvl1pPr marL="0" indent="0">
              <a:buNone/>
              <a:defRPr sz="3093"/>
            </a:lvl1pPr>
            <a:lvl2pPr marL="441975" indent="0">
              <a:buNone/>
              <a:defRPr sz="2707"/>
            </a:lvl2pPr>
            <a:lvl3pPr marL="883950" indent="0">
              <a:buNone/>
              <a:defRPr sz="2320"/>
            </a:lvl3pPr>
            <a:lvl4pPr marL="1325926" indent="0">
              <a:buNone/>
              <a:defRPr sz="1933"/>
            </a:lvl4pPr>
            <a:lvl5pPr marL="1767901" indent="0">
              <a:buNone/>
              <a:defRPr sz="1933"/>
            </a:lvl5pPr>
            <a:lvl6pPr marL="2209876" indent="0">
              <a:buNone/>
              <a:defRPr sz="1933"/>
            </a:lvl6pPr>
            <a:lvl7pPr marL="2651851" indent="0">
              <a:buNone/>
              <a:defRPr sz="1933"/>
            </a:lvl7pPr>
            <a:lvl8pPr marL="3093827" indent="0">
              <a:buNone/>
              <a:defRPr sz="1933"/>
            </a:lvl8pPr>
            <a:lvl9pPr marL="3535802" indent="0">
              <a:buNone/>
              <a:defRPr sz="1933"/>
            </a:lvl9pPr>
          </a:lstStyle>
          <a:p>
            <a:r>
              <a:rPr lang="en-US"/>
              <a:t>Click icon to add picture</a:t>
            </a:r>
            <a:endParaRPr lang="en-US" dirty="0"/>
          </a:p>
        </p:txBody>
      </p:sp>
      <p:sp>
        <p:nvSpPr>
          <p:cNvPr id="4" name="Text Placeholder 3"/>
          <p:cNvSpPr>
            <a:spLocks noGrp="1"/>
          </p:cNvSpPr>
          <p:nvPr>
            <p:ph type="body" sz="half" idx="2"/>
          </p:nvPr>
        </p:nvSpPr>
        <p:spPr>
          <a:xfrm>
            <a:off x="839789" y="1988820"/>
            <a:ext cx="3932237" cy="3684535"/>
          </a:xfrm>
        </p:spPr>
        <p:txBody>
          <a:bodyPr/>
          <a:lstStyle>
            <a:lvl1pPr marL="0" indent="0">
              <a:buNone/>
              <a:defRPr sz="1547"/>
            </a:lvl1pPr>
            <a:lvl2pPr marL="441975" indent="0">
              <a:buNone/>
              <a:defRPr sz="1353"/>
            </a:lvl2pPr>
            <a:lvl3pPr marL="883950" indent="0">
              <a:buNone/>
              <a:defRPr sz="1160"/>
            </a:lvl3pPr>
            <a:lvl4pPr marL="1325926" indent="0">
              <a:buNone/>
              <a:defRPr sz="967"/>
            </a:lvl4pPr>
            <a:lvl5pPr marL="1767901" indent="0">
              <a:buNone/>
              <a:defRPr sz="967"/>
            </a:lvl5pPr>
            <a:lvl6pPr marL="2209876" indent="0">
              <a:buNone/>
              <a:defRPr sz="967"/>
            </a:lvl6pPr>
            <a:lvl7pPr marL="2651851" indent="0">
              <a:buNone/>
              <a:defRPr sz="967"/>
            </a:lvl7pPr>
            <a:lvl8pPr marL="3093827" indent="0">
              <a:buNone/>
              <a:defRPr sz="967"/>
            </a:lvl8pPr>
            <a:lvl9pPr marL="3535802" indent="0">
              <a:buNone/>
              <a:defRPr sz="967"/>
            </a:lvl9pPr>
          </a:lstStyle>
          <a:p>
            <a:pPr lvl="0"/>
            <a:r>
              <a:rPr lang="en-US"/>
              <a:t>Click to edit Master text styles</a:t>
            </a:r>
          </a:p>
        </p:txBody>
      </p:sp>
      <p:sp>
        <p:nvSpPr>
          <p:cNvPr id="5" name="Date Placeholder 4"/>
          <p:cNvSpPr>
            <a:spLocks noGrp="1"/>
          </p:cNvSpPr>
          <p:nvPr>
            <p:ph type="dt" sz="half" idx="10"/>
          </p:nvPr>
        </p:nvSpPr>
        <p:spPr/>
        <p:txBody>
          <a:bodyPr/>
          <a:lstStyle/>
          <a:p>
            <a:fld id="{3AA177F5-3DD9-4291-87A4-F6A473781E70}" type="datetimeFigureOut">
              <a:rPr lang="en-US" smtClean="0"/>
              <a:t>1/15/2026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663496-1623-4397-AA6D-E50BD5B7D401}" type="slidenum">
              <a:rPr lang="en-US" smtClean="0"/>
              <a:t>‹#›</a:t>
            </a:fld>
            <a:endParaRPr lang="en-US"/>
          </a:p>
        </p:txBody>
      </p:sp>
    </p:spTree>
    <p:extLst>
      <p:ext uri="{BB962C8B-B14F-4D97-AF65-F5344CB8AC3E}">
        <p14:creationId xmlns:p14="http://schemas.microsoft.com/office/powerpoint/2010/main" val="17541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6000">
              <a:schemeClr val="accent1">
                <a:lumMod val="5000"/>
                <a:lumOff val="95000"/>
              </a:schemeClr>
            </a:gs>
            <a:gs pos="66000">
              <a:schemeClr val="accent1">
                <a:lumMod val="45000"/>
                <a:lumOff val="55000"/>
              </a:schemeClr>
            </a:gs>
            <a:gs pos="81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52954"/>
            <a:ext cx="10515600" cy="128137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764771"/>
            <a:ext cx="10515600" cy="4206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144472"/>
            <a:ext cx="2743200" cy="352954"/>
          </a:xfrm>
          <a:prstGeom prst="rect">
            <a:avLst/>
          </a:prstGeom>
        </p:spPr>
        <p:txBody>
          <a:bodyPr vert="horz" lIns="91440" tIns="45720" rIns="91440" bIns="45720" rtlCol="0" anchor="ctr"/>
          <a:lstStyle>
            <a:lvl1pPr algn="l">
              <a:defRPr sz="1160">
                <a:solidFill>
                  <a:schemeClr val="tx1">
                    <a:tint val="82000"/>
                  </a:schemeClr>
                </a:solidFill>
              </a:defRPr>
            </a:lvl1pPr>
          </a:lstStyle>
          <a:p>
            <a:fld id="{3AA177F5-3DD9-4291-87A4-F6A473781E70}" type="datetimeFigureOut">
              <a:rPr lang="en-US" smtClean="0"/>
              <a:t>1/15/2026</a:t>
            </a:fld>
            <a:endParaRPr lang="en-US"/>
          </a:p>
        </p:txBody>
      </p:sp>
      <p:sp>
        <p:nvSpPr>
          <p:cNvPr id="5" name="Footer Placeholder 4"/>
          <p:cNvSpPr>
            <a:spLocks noGrp="1"/>
          </p:cNvSpPr>
          <p:nvPr>
            <p:ph type="ftr" sz="quarter" idx="3"/>
          </p:nvPr>
        </p:nvSpPr>
        <p:spPr>
          <a:xfrm>
            <a:off x="4038600" y="6144472"/>
            <a:ext cx="4114800" cy="352954"/>
          </a:xfrm>
          <a:prstGeom prst="rect">
            <a:avLst/>
          </a:prstGeom>
        </p:spPr>
        <p:txBody>
          <a:bodyPr vert="horz" lIns="91440" tIns="45720" rIns="91440" bIns="45720" rtlCol="0" anchor="ctr"/>
          <a:lstStyle>
            <a:lvl1pPr algn="ctr">
              <a:defRPr sz="11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144472"/>
            <a:ext cx="2743200" cy="352954"/>
          </a:xfrm>
          <a:prstGeom prst="rect">
            <a:avLst/>
          </a:prstGeom>
        </p:spPr>
        <p:txBody>
          <a:bodyPr vert="horz" lIns="91440" tIns="45720" rIns="91440" bIns="45720" rtlCol="0" anchor="ctr"/>
          <a:lstStyle>
            <a:lvl1pPr algn="r">
              <a:defRPr sz="1160">
                <a:solidFill>
                  <a:schemeClr val="tx1">
                    <a:tint val="82000"/>
                  </a:schemeClr>
                </a:solidFill>
              </a:defRPr>
            </a:lvl1pPr>
          </a:lstStyle>
          <a:p>
            <a:fld id="{8B663496-1623-4397-AA6D-E50BD5B7D401}" type="slidenum">
              <a:rPr lang="en-US" smtClean="0"/>
              <a:t>‹#›</a:t>
            </a:fld>
            <a:endParaRPr lang="en-US"/>
          </a:p>
        </p:txBody>
      </p:sp>
    </p:spTree>
    <p:extLst>
      <p:ext uri="{BB962C8B-B14F-4D97-AF65-F5344CB8AC3E}">
        <p14:creationId xmlns:p14="http://schemas.microsoft.com/office/powerpoint/2010/main" val="2346710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83950" rtl="0" eaLnBrk="1" latinLnBrk="0" hangingPunct="1">
        <a:lnSpc>
          <a:spcPct val="90000"/>
        </a:lnSpc>
        <a:spcBef>
          <a:spcPct val="0"/>
        </a:spcBef>
        <a:buNone/>
        <a:defRPr sz="4253" kern="1200">
          <a:solidFill>
            <a:schemeClr val="tx1"/>
          </a:solidFill>
          <a:latin typeface="+mj-lt"/>
          <a:ea typeface="+mj-ea"/>
          <a:cs typeface="+mj-cs"/>
        </a:defRPr>
      </a:lvl1pPr>
    </p:titleStyle>
    <p:bodyStyle>
      <a:lvl1pPr marL="220988" indent="-220988" algn="l" defTabSz="883950" rtl="0" eaLnBrk="1" latinLnBrk="0" hangingPunct="1">
        <a:lnSpc>
          <a:spcPct val="90000"/>
        </a:lnSpc>
        <a:spcBef>
          <a:spcPts val="967"/>
        </a:spcBef>
        <a:buFont typeface="Arial" panose="020B0604020202020204" pitchFamily="34" charset="0"/>
        <a:buChar char="•"/>
        <a:defRPr sz="2707" kern="1200">
          <a:solidFill>
            <a:schemeClr val="tx1"/>
          </a:solidFill>
          <a:latin typeface="+mn-lt"/>
          <a:ea typeface="+mn-ea"/>
          <a:cs typeface="+mn-cs"/>
        </a:defRPr>
      </a:lvl1pPr>
      <a:lvl2pPr marL="662963" indent="-220988" algn="l" defTabSz="883950" rtl="0" eaLnBrk="1" latinLnBrk="0" hangingPunct="1">
        <a:lnSpc>
          <a:spcPct val="90000"/>
        </a:lnSpc>
        <a:spcBef>
          <a:spcPts val="483"/>
        </a:spcBef>
        <a:buFont typeface="Arial" panose="020B0604020202020204" pitchFamily="34" charset="0"/>
        <a:buChar char="•"/>
        <a:defRPr sz="2320" kern="1200">
          <a:solidFill>
            <a:schemeClr val="tx1"/>
          </a:solidFill>
          <a:latin typeface="+mn-lt"/>
          <a:ea typeface="+mn-ea"/>
          <a:cs typeface="+mn-cs"/>
        </a:defRPr>
      </a:lvl2pPr>
      <a:lvl3pPr marL="1104938" indent="-220988" algn="l" defTabSz="883950" rtl="0" eaLnBrk="1" latinLnBrk="0" hangingPunct="1">
        <a:lnSpc>
          <a:spcPct val="90000"/>
        </a:lnSpc>
        <a:spcBef>
          <a:spcPts val="483"/>
        </a:spcBef>
        <a:buFont typeface="Arial" panose="020B0604020202020204" pitchFamily="34" charset="0"/>
        <a:buChar char="•"/>
        <a:defRPr sz="1933" kern="1200">
          <a:solidFill>
            <a:schemeClr val="tx1"/>
          </a:solidFill>
          <a:latin typeface="+mn-lt"/>
          <a:ea typeface="+mn-ea"/>
          <a:cs typeface="+mn-cs"/>
        </a:defRPr>
      </a:lvl3pPr>
      <a:lvl4pPr marL="1546913" indent="-220988" algn="l" defTabSz="883950"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4pPr>
      <a:lvl5pPr marL="1988889" indent="-220988" algn="l" defTabSz="883950"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5pPr>
      <a:lvl6pPr marL="2430864" indent="-220988" algn="l" defTabSz="883950"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6pPr>
      <a:lvl7pPr marL="2872839" indent="-220988" algn="l" defTabSz="883950"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7pPr>
      <a:lvl8pPr marL="3314814" indent="-220988" algn="l" defTabSz="883950"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8pPr>
      <a:lvl9pPr marL="3756790" indent="-220988" algn="l" defTabSz="883950"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9pPr>
    </p:bodyStyle>
    <p:otherStyle>
      <a:defPPr>
        <a:defRPr lang="en-US"/>
      </a:defPPr>
      <a:lvl1pPr marL="0" algn="l" defTabSz="883950" rtl="0" eaLnBrk="1" latinLnBrk="0" hangingPunct="1">
        <a:defRPr sz="1740" kern="1200">
          <a:solidFill>
            <a:schemeClr val="tx1"/>
          </a:solidFill>
          <a:latin typeface="+mn-lt"/>
          <a:ea typeface="+mn-ea"/>
          <a:cs typeface="+mn-cs"/>
        </a:defRPr>
      </a:lvl1pPr>
      <a:lvl2pPr marL="441975" algn="l" defTabSz="883950" rtl="0" eaLnBrk="1" latinLnBrk="0" hangingPunct="1">
        <a:defRPr sz="1740" kern="1200">
          <a:solidFill>
            <a:schemeClr val="tx1"/>
          </a:solidFill>
          <a:latin typeface="+mn-lt"/>
          <a:ea typeface="+mn-ea"/>
          <a:cs typeface="+mn-cs"/>
        </a:defRPr>
      </a:lvl2pPr>
      <a:lvl3pPr marL="883950" algn="l" defTabSz="883950" rtl="0" eaLnBrk="1" latinLnBrk="0" hangingPunct="1">
        <a:defRPr sz="1740" kern="1200">
          <a:solidFill>
            <a:schemeClr val="tx1"/>
          </a:solidFill>
          <a:latin typeface="+mn-lt"/>
          <a:ea typeface="+mn-ea"/>
          <a:cs typeface="+mn-cs"/>
        </a:defRPr>
      </a:lvl3pPr>
      <a:lvl4pPr marL="1325926" algn="l" defTabSz="883950" rtl="0" eaLnBrk="1" latinLnBrk="0" hangingPunct="1">
        <a:defRPr sz="1740" kern="1200">
          <a:solidFill>
            <a:schemeClr val="tx1"/>
          </a:solidFill>
          <a:latin typeface="+mn-lt"/>
          <a:ea typeface="+mn-ea"/>
          <a:cs typeface="+mn-cs"/>
        </a:defRPr>
      </a:lvl4pPr>
      <a:lvl5pPr marL="1767901" algn="l" defTabSz="883950" rtl="0" eaLnBrk="1" latinLnBrk="0" hangingPunct="1">
        <a:defRPr sz="1740" kern="1200">
          <a:solidFill>
            <a:schemeClr val="tx1"/>
          </a:solidFill>
          <a:latin typeface="+mn-lt"/>
          <a:ea typeface="+mn-ea"/>
          <a:cs typeface="+mn-cs"/>
        </a:defRPr>
      </a:lvl5pPr>
      <a:lvl6pPr marL="2209876" algn="l" defTabSz="883950" rtl="0" eaLnBrk="1" latinLnBrk="0" hangingPunct="1">
        <a:defRPr sz="1740" kern="1200">
          <a:solidFill>
            <a:schemeClr val="tx1"/>
          </a:solidFill>
          <a:latin typeface="+mn-lt"/>
          <a:ea typeface="+mn-ea"/>
          <a:cs typeface="+mn-cs"/>
        </a:defRPr>
      </a:lvl6pPr>
      <a:lvl7pPr marL="2651851" algn="l" defTabSz="883950" rtl="0" eaLnBrk="1" latinLnBrk="0" hangingPunct="1">
        <a:defRPr sz="1740" kern="1200">
          <a:solidFill>
            <a:schemeClr val="tx1"/>
          </a:solidFill>
          <a:latin typeface="+mn-lt"/>
          <a:ea typeface="+mn-ea"/>
          <a:cs typeface="+mn-cs"/>
        </a:defRPr>
      </a:lvl7pPr>
      <a:lvl8pPr marL="3093827" algn="l" defTabSz="883950" rtl="0" eaLnBrk="1" latinLnBrk="0" hangingPunct="1">
        <a:defRPr sz="1740" kern="1200">
          <a:solidFill>
            <a:schemeClr val="tx1"/>
          </a:solidFill>
          <a:latin typeface="+mn-lt"/>
          <a:ea typeface="+mn-ea"/>
          <a:cs typeface="+mn-cs"/>
        </a:defRPr>
      </a:lvl8pPr>
      <a:lvl9pPr marL="3535802" algn="l" defTabSz="883950" rtl="0" eaLnBrk="1" latinLnBrk="0" hangingPunct="1">
        <a:defRPr sz="17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 diagram of a life cycle&#10;&#10;AI-generated content may be incorrect.">
            <a:extLst>
              <a:ext uri="{FF2B5EF4-FFF2-40B4-BE49-F238E27FC236}">
                <a16:creationId xmlns:a16="http://schemas.microsoft.com/office/drawing/2014/main" id="{6E01953D-146C-7887-2D2A-1EF681DA6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835"/>
            <a:ext cx="12192000" cy="6663070"/>
          </a:xfrm>
          <a:prstGeom prst="rect">
            <a:avLst/>
          </a:prstGeom>
        </p:spPr>
      </p:pic>
      <p:sp>
        <p:nvSpPr>
          <p:cNvPr id="10" name="TextBox 9">
            <a:extLst>
              <a:ext uri="{FF2B5EF4-FFF2-40B4-BE49-F238E27FC236}">
                <a16:creationId xmlns:a16="http://schemas.microsoft.com/office/drawing/2014/main" id="{F0F7CEFA-0B86-A6DA-58B4-E611AAE36679}"/>
              </a:ext>
            </a:extLst>
          </p:cNvPr>
          <p:cNvSpPr txBox="1"/>
          <p:nvPr/>
        </p:nvSpPr>
        <p:spPr>
          <a:xfrm>
            <a:off x="3529987" y="6103045"/>
            <a:ext cx="6041877" cy="338554"/>
          </a:xfrm>
          <a:prstGeom prst="rect">
            <a:avLst/>
          </a:prstGeom>
          <a:noFill/>
        </p:spPr>
        <p:txBody>
          <a:bodyPr wrap="square" rtlCol="0">
            <a:spAutoFit/>
          </a:bodyPr>
          <a:lstStyle/>
          <a:p>
            <a:r>
              <a:rPr lang="en-US" sz="1600" dirty="0">
                <a:solidFill>
                  <a:schemeClr val="bg1">
                    <a:lumMod val="95000"/>
                  </a:schemeClr>
                </a:solidFill>
              </a:rPr>
              <a:t>COMMITMENT TO COMMUNITY SAFETY AND REHABILITATION</a:t>
            </a:r>
          </a:p>
        </p:txBody>
      </p:sp>
      <p:sp>
        <p:nvSpPr>
          <p:cNvPr id="11" name="TextBox 10">
            <a:extLst>
              <a:ext uri="{FF2B5EF4-FFF2-40B4-BE49-F238E27FC236}">
                <a16:creationId xmlns:a16="http://schemas.microsoft.com/office/drawing/2014/main" id="{72443141-1B3D-3D8F-9ED4-43F710E6368A}"/>
              </a:ext>
            </a:extLst>
          </p:cNvPr>
          <p:cNvSpPr txBox="1"/>
          <p:nvPr/>
        </p:nvSpPr>
        <p:spPr>
          <a:xfrm>
            <a:off x="2378580" y="187801"/>
            <a:ext cx="7434840" cy="954107"/>
          </a:xfrm>
          <a:prstGeom prst="rect">
            <a:avLst/>
          </a:prstGeom>
          <a:noFill/>
        </p:spPr>
        <p:txBody>
          <a:bodyPr wrap="square" rtlCol="0">
            <a:spAutoFit/>
          </a:bodyPr>
          <a:lstStyle/>
          <a:p>
            <a:pPr algn="ctr"/>
            <a:r>
              <a:rPr lang="en-US" sz="2800" b="1" dirty="0">
                <a:solidFill>
                  <a:schemeClr val="bg1"/>
                </a:solidFill>
              </a:rPr>
              <a:t>DUKES COUNTY SHERIFF’S OFFICE:</a:t>
            </a:r>
          </a:p>
          <a:p>
            <a:pPr algn="ctr"/>
            <a:r>
              <a:rPr lang="en-US" sz="2800" b="1" dirty="0">
                <a:solidFill>
                  <a:schemeClr val="bg1"/>
                </a:solidFill>
              </a:rPr>
              <a:t>INTEGRATED &amp; ENCOMPASSING SERVICE</a:t>
            </a:r>
          </a:p>
        </p:txBody>
      </p:sp>
      <p:sp>
        <p:nvSpPr>
          <p:cNvPr id="12" name="TextBox 11">
            <a:extLst>
              <a:ext uri="{FF2B5EF4-FFF2-40B4-BE49-F238E27FC236}">
                <a16:creationId xmlns:a16="http://schemas.microsoft.com/office/drawing/2014/main" id="{D15AE601-D3A1-998D-D1AC-6D7F5F7D9E37}"/>
              </a:ext>
            </a:extLst>
          </p:cNvPr>
          <p:cNvSpPr txBox="1"/>
          <p:nvPr/>
        </p:nvSpPr>
        <p:spPr>
          <a:xfrm>
            <a:off x="3142262" y="1186205"/>
            <a:ext cx="5907476" cy="369332"/>
          </a:xfrm>
          <a:prstGeom prst="rect">
            <a:avLst/>
          </a:prstGeom>
          <a:noFill/>
        </p:spPr>
        <p:txBody>
          <a:bodyPr wrap="square" rtlCol="0">
            <a:spAutoFit/>
          </a:bodyPr>
          <a:lstStyle/>
          <a:p>
            <a:pPr algn="ctr"/>
            <a:r>
              <a:rPr lang="en-US" b="1" dirty="0">
                <a:solidFill>
                  <a:schemeClr val="bg1"/>
                </a:solidFill>
              </a:rPr>
              <a:t>EFFICIENCY THROUGH ADAPTABILITY:</a:t>
            </a:r>
          </a:p>
        </p:txBody>
      </p:sp>
      <p:pic>
        <p:nvPicPr>
          <p:cNvPr id="14" name="Picture 13">
            <a:extLst>
              <a:ext uri="{FF2B5EF4-FFF2-40B4-BE49-F238E27FC236}">
                <a16:creationId xmlns:a16="http://schemas.microsoft.com/office/drawing/2014/main" id="{DC358F36-EF62-AB66-577A-5741F1421F39}"/>
              </a:ext>
            </a:extLst>
          </p:cNvPr>
          <p:cNvPicPr>
            <a:picLocks noChangeAspect="1"/>
          </p:cNvPicPr>
          <p:nvPr/>
        </p:nvPicPr>
        <p:blipFill>
          <a:blip r:embed="rId4"/>
          <a:stretch>
            <a:fillRect/>
          </a:stretch>
        </p:blipFill>
        <p:spPr>
          <a:xfrm>
            <a:off x="3104732" y="1056171"/>
            <a:ext cx="5982535" cy="171474"/>
          </a:xfrm>
          <a:prstGeom prst="rect">
            <a:avLst/>
          </a:prstGeom>
        </p:spPr>
      </p:pic>
      <p:sp>
        <p:nvSpPr>
          <p:cNvPr id="15" name="TextBox 14">
            <a:extLst>
              <a:ext uri="{FF2B5EF4-FFF2-40B4-BE49-F238E27FC236}">
                <a16:creationId xmlns:a16="http://schemas.microsoft.com/office/drawing/2014/main" id="{632DDB9D-379A-0E86-131F-9C2E4C950F6B}"/>
              </a:ext>
            </a:extLst>
          </p:cNvPr>
          <p:cNvSpPr txBox="1"/>
          <p:nvPr/>
        </p:nvSpPr>
        <p:spPr>
          <a:xfrm>
            <a:off x="2806581" y="1488523"/>
            <a:ext cx="6578836" cy="338554"/>
          </a:xfrm>
          <a:prstGeom prst="rect">
            <a:avLst/>
          </a:prstGeom>
          <a:noFill/>
        </p:spPr>
        <p:txBody>
          <a:bodyPr wrap="square" rtlCol="0">
            <a:spAutoFit/>
          </a:bodyPr>
          <a:lstStyle/>
          <a:p>
            <a:r>
              <a:rPr lang="en-US" sz="1600" dirty="0">
                <a:solidFill>
                  <a:schemeClr val="bg1"/>
                </a:solidFill>
              </a:rPr>
              <a:t>Shared Staffing, Seamless Transitions, and Holistic Support at Every Step</a:t>
            </a:r>
          </a:p>
        </p:txBody>
      </p:sp>
      <p:pic>
        <p:nvPicPr>
          <p:cNvPr id="19" name="Picture 18" descr="A gold star with a blue and white star&#10;&#10;AI-generated content may be incorrect.">
            <a:extLst>
              <a:ext uri="{FF2B5EF4-FFF2-40B4-BE49-F238E27FC236}">
                <a16:creationId xmlns:a16="http://schemas.microsoft.com/office/drawing/2014/main" id="{0ED9FDA0-2957-3F69-6EA5-0ECA0EE365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9992" y="5957196"/>
            <a:ext cx="648241" cy="630252"/>
          </a:xfrm>
          <a:prstGeom prst="rect">
            <a:avLst/>
          </a:prstGeom>
        </p:spPr>
      </p:pic>
      <p:sp>
        <p:nvSpPr>
          <p:cNvPr id="26" name="Rectangle 25">
            <a:extLst>
              <a:ext uri="{FF2B5EF4-FFF2-40B4-BE49-F238E27FC236}">
                <a16:creationId xmlns:a16="http://schemas.microsoft.com/office/drawing/2014/main" id="{95B5A8A8-8A31-965D-1AA6-A8897B4C2920}"/>
              </a:ext>
            </a:extLst>
          </p:cNvPr>
          <p:cNvSpPr/>
          <p:nvPr/>
        </p:nvSpPr>
        <p:spPr>
          <a:xfrm>
            <a:off x="369455" y="2743200"/>
            <a:ext cx="1570181" cy="23552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45D1B16B-DBBF-6544-885B-88D570CD12D0}"/>
              </a:ext>
            </a:extLst>
          </p:cNvPr>
          <p:cNvSpPr/>
          <p:nvPr/>
        </p:nvSpPr>
        <p:spPr>
          <a:xfrm>
            <a:off x="12295409" y="0"/>
            <a:ext cx="12192000" cy="6663070"/>
          </a:xfrm>
          <a:custGeom>
            <a:avLst/>
            <a:gdLst/>
            <a:ahLst/>
            <a:cxnLst/>
            <a:rect l="l" t="t" r="r" b="b"/>
            <a:pathLst>
              <a:path w="12192000" h="6663070">
                <a:moveTo>
                  <a:pt x="1315689" y="2426221"/>
                </a:moveTo>
                <a:cubicBezTo>
                  <a:pt x="1331821" y="2426221"/>
                  <a:pt x="1344420" y="2431020"/>
                  <a:pt x="1353486" y="2440620"/>
                </a:cubicBezTo>
                <a:cubicBezTo>
                  <a:pt x="1362552" y="2450219"/>
                  <a:pt x="1367285" y="2464085"/>
                  <a:pt x="1367685" y="2482217"/>
                </a:cubicBezTo>
                <a:lnTo>
                  <a:pt x="1261292" y="2482217"/>
                </a:lnTo>
                <a:cubicBezTo>
                  <a:pt x="1262758" y="2463952"/>
                  <a:pt x="1268125" y="2450053"/>
                  <a:pt x="1277391" y="2440520"/>
                </a:cubicBezTo>
                <a:cubicBezTo>
                  <a:pt x="1286657" y="2430987"/>
                  <a:pt x="1299423" y="2426221"/>
                  <a:pt x="1315689" y="2426221"/>
                </a:cubicBezTo>
                <a:close/>
                <a:moveTo>
                  <a:pt x="734664" y="2426221"/>
                </a:moveTo>
                <a:cubicBezTo>
                  <a:pt x="750796" y="2426221"/>
                  <a:pt x="763395" y="2431020"/>
                  <a:pt x="772461" y="2440620"/>
                </a:cubicBezTo>
                <a:cubicBezTo>
                  <a:pt x="781527" y="2450219"/>
                  <a:pt x="786260" y="2464085"/>
                  <a:pt x="786660" y="2482217"/>
                </a:cubicBezTo>
                <a:lnTo>
                  <a:pt x="680267" y="2482217"/>
                </a:lnTo>
                <a:cubicBezTo>
                  <a:pt x="681734" y="2463952"/>
                  <a:pt x="687100" y="2450053"/>
                  <a:pt x="696366" y="2440520"/>
                </a:cubicBezTo>
                <a:cubicBezTo>
                  <a:pt x="705632" y="2430987"/>
                  <a:pt x="718398" y="2426221"/>
                  <a:pt x="734664" y="2426221"/>
                </a:cubicBezTo>
                <a:close/>
                <a:moveTo>
                  <a:pt x="1551163" y="2401622"/>
                </a:moveTo>
                <a:cubicBezTo>
                  <a:pt x="1535564" y="2401622"/>
                  <a:pt x="1522898" y="2405022"/>
                  <a:pt x="1513165" y="2411822"/>
                </a:cubicBezTo>
                <a:cubicBezTo>
                  <a:pt x="1503432" y="2418621"/>
                  <a:pt x="1495833" y="2427087"/>
                  <a:pt x="1490366" y="2437220"/>
                </a:cubicBezTo>
                <a:lnTo>
                  <a:pt x="1489166" y="2404022"/>
                </a:lnTo>
                <a:lnTo>
                  <a:pt x="1457768" y="2404022"/>
                </a:lnTo>
                <a:lnTo>
                  <a:pt x="1457768" y="2598810"/>
                </a:lnTo>
                <a:lnTo>
                  <a:pt x="1491166" y="2598810"/>
                </a:lnTo>
                <a:lnTo>
                  <a:pt x="1491166" y="2462019"/>
                </a:lnTo>
                <a:cubicBezTo>
                  <a:pt x="1495433" y="2456152"/>
                  <a:pt x="1500299" y="2450986"/>
                  <a:pt x="1505765" y="2446520"/>
                </a:cubicBezTo>
                <a:cubicBezTo>
                  <a:pt x="1511232" y="2442053"/>
                  <a:pt x="1517631" y="2438553"/>
                  <a:pt x="1524964" y="2436020"/>
                </a:cubicBezTo>
                <a:cubicBezTo>
                  <a:pt x="1532297" y="2433487"/>
                  <a:pt x="1540830" y="2432220"/>
                  <a:pt x="1550563" y="2432220"/>
                </a:cubicBezTo>
                <a:lnTo>
                  <a:pt x="1555162" y="2432220"/>
                </a:lnTo>
                <a:lnTo>
                  <a:pt x="1555162" y="2401622"/>
                </a:lnTo>
                <a:close/>
                <a:moveTo>
                  <a:pt x="978737" y="2401222"/>
                </a:moveTo>
                <a:cubicBezTo>
                  <a:pt x="961271" y="2401222"/>
                  <a:pt x="946939" y="2404722"/>
                  <a:pt x="935740" y="2411722"/>
                </a:cubicBezTo>
                <a:cubicBezTo>
                  <a:pt x="924540" y="2418721"/>
                  <a:pt x="915941" y="2426154"/>
                  <a:pt x="909941" y="2434020"/>
                </a:cubicBezTo>
                <a:lnTo>
                  <a:pt x="908741" y="2404022"/>
                </a:lnTo>
                <a:lnTo>
                  <a:pt x="876743" y="2404022"/>
                </a:lnTo>
                <a:lnTo>
                  <a:pt x="876743" y="2598810"/>
                </a:lnTo>
                <a:lnTo>
                  <a:pt x="910141" y="2598810"/>
                </a:lnTo>
                <a:lnTo>
                  <a:pt x="910141" y="2460819"/>
                </a:lnTo>
                <a:cubicBezTo>
                  <a:pt x="916141" y="2452952"/>
                  <a:pt x="924074" y="2445720"/>
                  <a:pt x="933940" y="2439120"/>
                </a:cubicBezTo>
                <a:cubicBezTo>
                  <a:pt x="943806" y="2432520"/>
                  <a:pt x="956005" y="2429221"/>
                  <a:pt x="970538" y="2429221"/>
                </a:cubicBezTo>
                <a:cubicBezTo>
                  <a:pt x="980270" y="2429221"/>
                  <a:pt x="987703" y="2431320"/>
                  <a:pt x="992836" y="2435520"/>
                </a:cubicBezTo>
                <a:cubicBezTo>
                  <a:pt x="997969" y="2439720"/>
                  <a:pt x="1001536" y="2445486"/>
                  <a:pt x="1003536" y="2452819"/>
                </a:cubicBezTo>
                <a:cubicBezTo>
                  <a:pt x="1005535" y="2460152"/>
                  <a:pt x="1006535" y="2468552"/>
                  <a:pt x="1006535" y="2478018"/>
                </a:cubicBezTo>
                <a:lnTo>
                  <a:pt x="1006535" y="2598810"/>
                </a:lnTo>
                <a:lnTo>
                  <a:pt x="1039933" y="2598810"/>
                </a:lnTo>
                <a:lnTo>
                  <a:pt x="1039933" y="2473218"/>
                </a:lnTo>
                <a:cubicBezTo>
                  <a:pt x="1039933" y="2450419"/>
                  <a:pt x="1035067" y="2432720"/>
                  <a:pt x="1025334" y="2420121"/>
                </a:cubicBezTo>
                <a:cubicBezTo>
                  <a:pt x="1015601" y="2407522"/>
                  <a:pt x="1000069" y="2401222"/>
                  <a:pt x="978737" y="2401222"/>
                </a:cubicBezTo>
                <a:close/>
                <a:moveTo>
                  <a:pt x="1315689" y="2400622"/>
                </a:moveTo>
                <a:cubicBezTo>
                  <a:pt x="1295690" y="2400622"/>
                  <a:pt x="1279191" y="2404889"/>
                  <a:pt x="1266192" y="2413422"/>
                </a:cubicBezTo>
                <a:cubicBezTo>
                  <a:pt x="1253192" y="2421954"/>
                  <a:pt x="1243526" y="2433787"/>
                  <a:pt x="1237193" y="2448919"/>
                </a:cubicBezTo>
                <a:cubicBezTo>
                  <a:pt x="1230860" y="2464052"/>
                  <a:pt x="1227694" y="2481551"/>
                  <a:pt x="1227694" y="2501416"/>
                </a:cubicBezTo>
                <a:cubicBezTo>
                  <a:pt x="1227694" y="2520482"/>
                  <a:pt x="1230960" y="2537647"/>
                  <a:pt x="1237493" y="2552913"/>
                </a:cubicBezTo>
                <a:cubicBezTo>
                  <a:pt x="1244026" y="2568179"/>
                  <a:pt x="1254059" y="2580245"/>
                  <a:pt x="1267592" y="2589111"/>
                </a:cubicBezTo>
                <a:cubicBezTo>
                  <a:pt x="1281124" y="2597977"/>
                  <a:pt x="1298490" y="2602410"/>
                  <a:pt x="1319688" y="2602410"/>
                </a:cubicBezTo>
                <a:cubicBezTo>
                  <a:pt x="1336087" y="2602410"/>
                  <a:pt x="1350287" y="2599710"/>
                  <a:pt x="1362286" y="2594311"/>
                </a:cubicBezTo>
                <a:cubicBezTo>
                  <a:pt x="1374285" y="2588911"/>
                  <a:pt x="1383618" y="2581245"/>
                  <a:pt x="1390284" y="2571312"/>
                </a:cubicBezTo>
                <a:cubicBezTo>
                  <a:pt x="1396950" y="2561379"/>
                  <a:pt x="1400483" y="2549547"/>
                  <a:pt x="1400884" y="2535814"/>
                </a:cubicBezTo>
                <a:lnTo>
                  <a:pt x="1367885" y="2535814"/>
                </a:lnTo>
                <a:cubicBezTo>
                  <a:pt x="1367485" y="2549013"/>
                  <a:pt x="1363086" y="2559113"/>
                  <a:pt x="1354686" y="2566112"/>
                </a:cubicBezTo>
                <a:cubicBezTo>
                  <a:pt x="1346287" y="2573112"/>
                  <a:pt x="1334621" y="2576612"/>
                  <a:pt x="1319688" y="2576612"/>
                </a:cubicBezTo>
                <a:cubicBezTo>
                  <a:pt x="1305689" y="2576612"/>
                  <a:pt x="1294423" y="2573412"/>
                  <a:pt x="1285890" y="2567012"/>
                </a:cubicBezTo>
                <a:cubicBezTo>
                  <a:pt x="1277358" y="2560613"/>
                  <a:pt x="1271125" y="2552113"/>
                  <a:pt x="1267192" y="2541514"/>
                </a:cubicBezTo>
                <a:cubicBezTo>
                  <a:pt x="1263258" y="2530914"/>
                  <a:pt x="1261225" y="2519282"/>
                  <a:pt x="1261092" y="2506616"/>
                </a:cubicBezTo>
                <a:lnTo>
                  <a:pt x="1399883" y="2506616"/>
                </a:lnTo>
                <a:cubicBezTo>
                  <a:pt x="1400150" y="2505416"/>
                  <a:pt x="1400350" y="2503449"/>
                  <a:pt x="1400483" y="2500716"/>
                </a:cubicBezTo>
                <a:cubicBezTo>
                  <a:pt x="1400617" y="2497983"/>
                  <a:pt x="1400683" y="2495617"/>
                  <a:pt x="1400683" y="2493617"/>
                </a:cubicBezTo>
                <a:cubicBezTo>
                  <a:pt x="1400683" y="2463619"/>
                  <a:pt x="1393151" y="2440620"/>
                  <a:pt x="1378085" y="2424621"/>
                </a:cubicBezTo>
                <a:cubicBezTo>
                  <a:pt x="1363019" y="2408622"/>
                  <a:pt x="1342220" y="2400622"/>
                  <a:pt x="1315689" y="2400622"/>
                </a:cubicBezTo>
                <a:close/>
                <a:moveTo>
                  <a:pt x="734664" y="2400622"/>
                </a:moveTo>
                <a:cubicBezTo>
                  <a:pt x="714665" y="2400622"/>
                  <a:pt x="698166" y="2404889"/>
                  <a:pt x="685167" y="2413422"/>
                </a:cubicBezTo>
                <a:cubicBezTo>
                  <a:pt x="672167" y="2421954"/>
                  <a:pt x="662501" y="2433787"/>
                  <a:pt x="656168" y="2448919"/>
                </a:cubicBezTo>
                <a:cubicBezTo>
                  <a:pt x="649835" y="2464052"/>
                  <a:pt x="646669" y="2481551"/>
                  <a:pt x="646669" y="2501416"/>
                </a:cubicBezTo>
                <a:cubicBezTo>
                  <a:pt x="646669" y="2520482"/>
                  <a:pt x="649936" y="2537647"/>
                  <a:pt x="656468" y="2552913"/>
                </a:cubicBezTo>
                <a:cubicBezTo>
                  <a:pt x="663001" y="2568179"/>
                  <a:pt x="673034" y="2580245"/>
                  <a:pt x="686567" y="2589111"/>
                </a:cubicBezTo>
                <a:cubicBezTo>
                  <a:pt x="700099" y="2597977"/>
                  <a:pt x="717465" y="2602410"/>
                  <a:pt x="738663" y="2602410"/>
                </a:cubicBezTo>
                <a:cubicBezTo>
                  <a:pt x="755062" y="2602410"/>
                  <a:pt x="769261" y="2599710"/>
                  <a:pt x="781261" y="2594311"/>
                </a:cubicBezTo>
                <a:cubicBezTo>
                  <a:pt x="793260" y="2588911"/>
                  <a:pt x="802593" y="2581245"/>
                  <a:pt x="809259" y="2571312"/>
                </a:cubicBezTo>
                <a:cubicBezTo>
                  <a:pt x="815925" y="2561379"/>
                  <a:pt x="819458" y="2549547"/>
                  <a:pt x="819858" y="2535814"/>
                </a:cubicBezTo>
                <a:lnTo>
                  <a:pt x="786861" y="2535814"/>
                </a:lnTo>
                <a:cubicBezTo>
                  <a:pt x="786460" y="2549013"/>
                  <a:pt x="782061" y="2559113"/>
                  <a:pt x="773661" y="2566112"/>
                </a:cubicBezTo>
                <a:cubicBezTo>
                  <a:pt x="765262" y="2573112"/>
                  <a:pt x="753596" y="2576612"/>
                  <a:pt x="738663" y="2576612"/>
                </a:cubicBezTo>
                <a:cubicBezTo>
                  <a:pt x="724664" y="2576612"/>
                  <a:pt x="713398" y="2573412"/>
                  <a:pt x="704865" y="2567012"/>
                </a:cubicBezTo>
                <a:cubicBezTo>
                  <a:pt x="696333" y="2560613"/>
                  <a:pt x="690100" y="2552113"/>
                  <a:pt x="686166" y="2541514"/>
                </a:cubicBezTo>
                <a:cubicBezTo>
                  <a:pt x="682234" y="2530914"/>
                  <a:pt x="680200" y="2519282"/>
                  <a:pt x="680067" y="2506616"/>
                </a:cubicBezTo>
                <a:lnTo>
                  <a:pt x="818858" y="2506616"/>
                </a:lnTo>
                <a:cubicBezTo>
                  <a:pt x="819125" y="2505416"/>
                  <a:pt x="819325" y="2503449"/>
                  <a:pt x="819458" y="2500716"/>
                </a:cubicBezTo>
                <a:cubicBezTo>
                  <a:pt x="819592" y="2497983"/>
                  <a:pt x="819658" y="2495617"/>
                  <a:pt x="819658" y="2493617"/>
                </a:cubicBezTo>
                <a:cubicBezTo>
                  <a:pt x="819658" y="2463619"/>
                  <a:pt x="812126" y="2440620"/>
                  <a:pt x="797060" y="2424621"/>
                </a:cubicBezTo>
                <a:cubicBezTo>
                  <a:pt x="781994" y="2408622"/>
                  <a:pt x="761195" y="2400622"/>
                  <a:pt x="734664" y="2400622"/>
                </a:cubicBezTo>
                <a:close/>
                <a:moveTo>
                  <a:pt x="1112143" y="2359425"/>
                </a:moveTo>
                <a:lnTo>
                  <a:pt x="1112143" y="2404022"/>
                </a:lnTo>
                <a:lnTo>
                  <a:pt x="1079545" y="2404022"/>
                </a:lnTo>
                <a:lnTo>
                  <a:pt x="1079545" y="2431020"/>
                </a:lnTo>
                <a:lnTo>
                  <a:pt x="1112143" y="2431020"/>
                </a:lnTo>
                <a:lnTo>
                  <a:pt x="1112143" y="2535814"/>
                </a:lnTo>
                <a:cubicBezTo>
                  <a:pt x="1112143" y="2549013"/>
                  <a:pt x="1113709" y="2560313"/>
                  <a:pt x="1116842" y="2569712"/>
                </a:cubicBezTo>
                <a:cubicBezTo>
                  <a:pt x="1119976" y="2579111"/>
                  <a:pt x="1125742" y="2586311"/>
                  <a:pt x="1134142" y="2591311"/>
                </a:cubicBezTo>
                <a:cubicBezTo>
                  <a:pt x="1142541" y="2596310"/>
                  <a:pt x="1154607" y="2598810"/>
                  <a:pt x="1170339" y="2598810"/>
                </a:cubicBezTo>
                <a:lnTo>
                  <a:pt x="1193738" y="2598810"/>
                </a:lnTo>
                <a:lnTo>
                  <a:pt x="1193738" y="2571812"/>
                </a:lnTo>
                <a:lnTo>
                  <a:pt x="1172539" y="2571812"/>
                </a:lnTo>
                <a:cubicBezTo>
                  <a:pt x="1160673" y="2571812"/>
                  <a:pt x="1153174" y="2568579"/>
                  <a:pt x="1150040" y="2562112"/>
                </a:cubicBezTo>
                <a:cubicBezTo>
                  <a:pt x="1146907" y="2555646"/>
                  <a:pt x="1145341" y="2546347"/>
                  <a:pt x="1145341" y="2534214"/>
                </a:cubicBezTo>
                <a:lnTo>
                  <a:pt x="1145341" y="2431020"/>
                </a:lnTo>
                <a:lnTo>
                  <a:pt x="1193338" y="2431020"/>
                </a:lnTo>
                <a:lnTo>
                  <a:pt x="1193338" y="2404022"/>
                </a:lnTo>
                <a:lnTo>
                  <a:pt x="1145341" y="2404022"/>
                </a:lnTo>
                <a:lnTo>
                  <a:pt x="1145341" y="2359425"/>
                </a:lnTo>
                <a:close/>
                <a:moveTo>
                  <a:pt x="489711" y="2326027"/>
                </a:moveTo>
                <a:cubicBezTo>
                  <a:pt x="461846" y="2326027"/>
                  <a:pt x="438381" y="2331893"/>
                  <a:pt x="419315" y="2343626"/>
                </a:cubicBezTo>
                <a:cubicBezTo>
                  <a:pt x="400250" y="2355358"/>
                  <a:pt x="385817" y="2371624"/>
                  <a:pt x="376018" y="2392423"/>
                </a:cubicBezTo>
                <a:cubicBezTo>
                  <a:pt x="366219" y="2413222"/>
                  <a:pt x="361319" y="2437220"/>
                  <a:pt x="361319" y="2464418"/>
                </a:cubicBezTo>
                <a:cubicBezTo>
                  <a:pt x="361319" y="2491617"/>
                  <a:pt x="366219" y="2515549"/>
                  <a:pt x="376018" y="2536214"/>
                </a:cubicBezTo>
                <a:cubicBezTo>
                  <a:pt x="385817" y="2556879"/>
                  <a:pt x="400250" y="2573078"/>
                  <a:pt x="419315" y="2584811"/>
                </a:cubicBezTo>
                <a:cubicBezTo>
                  <a:pt x="438381" y="2596544"/>
                  <a:pt x="461846" y="2602410"/>
                  <a:pt x="489711" y="2602410"/>
                </a:cubicBezTo>
                <a:cubicBezTo>
                  <a:pt x="509977" y="2602410"/>
                  <a:pt x="528242" y="2598943"/>
                  <a:pt x="544508" y="2592011"/>
                </a:cubicBezTo>
                <a:cubicBezTo>
                  <a:pt x="560773" y="2585078"/>
                  <a:pt x="574039" y="2574645"/>
                  <a:pt x="584305" y="2560713"/>
                </a:cubicBezTo>
                <a:cubicBezTo>
                  <a:pt x="594571" y="2546780"/>
                  <a:pt x="600771" y="2529214"/>
                  <a:pt x="602904" y="2508016"/>
                </a:cubicBezTo>
                <a:lnTo>
                  <a:pt x="566506" y="2508016"/>
                </a:lnTo>
                <a:cubicBezTo>
                  <a:pt x="564373" y="2529481"/>
                  <a:pt x="556507" y="2545613"/>
                  <a:pt x="542908" y="2556413"/>
                </a:cubicBezTo>
                <a:cubicBezTo>
                  <a:pt x="529309" y="2567212"/>
                  <a:pt x="511576" y="2572612"/>
                  <a:pt x="489711" y="2572612"/>
                </a:cubicBezTo>
                <a:cubicBezTo>
                  <a:pt x="468112" y="2572612"/>
                  <a:pt x="450614" y="2567779"/>
                  <a:pt x="437214" y="2558113"/>
                </a:cubicBezTo>
                <a:cubicBezTo>
                  <a:pt x="423815" y="2548447"/>
                  <a:pt x="414049" y="2535414"/>
                  <a:pt x="407916" y="2519015"/>
                </a:cubicBezTo>
                <a:cubicBezTo>
                  <a:pt x="401783" y="2502616"/>
                  <a:pt x="398717" y="2484417"/>
                  <a:pt x="398717" y="2464418"/>
                </a:cubicBezTo>
                <a:cubicBezTo>
                  <a:pt x="398717" y="2444286"/>
                  <a:pt x="401783" y="2426021"/>
                  <a:pt x="407916" y="2409622"/>
                </a:cubicBezTo>
                <a:cubicBezTo>
                  <a:pt x="414049" y="2393223"/>
                  <a:pt x="423815" y="2380090"/>
                  <a:pt x="437214" y="2370224"/>
                </a:cubicBezTo>
                <a:cubicBezTo>
                  <a:pt x="450614" y="2360358"/>
                  <a:pt x="468112" y="2355425"/>
                  <a:pt x="489711" y="2355425"/>
                </a:cubicBezTo>
                <a:cubicBezTo>
                  <a:pt x="502110" y="2355425"/>
                  <a:pt x="513743" y="2357558"/>
                  <a:pt x="524609" y="2361825"/>
                </a:cubicBezTo>
                <a:cubicBezTo>
                  <a:pt x="535475" y="2366091"/>
                  <a:pt x="544608" y="2372591"/>
                  <a:pt x="552007" y="2381323"/>
                </a:cubicBezTo>
                <a:cubicBezTo>
                  <a:pt x="559407" y="2390056"/>
                  <a:pt x="563907" y="2401156"/>
                  <a:pt x="565506" y="2414621"/>
                </a:cubicBezTo>
                <a:lnTo>
                  <a:pt x="601704" y="2414621"/>
                </a:lnTo>
                <a:cubicBezTo>
                  <a:pt x="599838" y="2394623"/>
                  <a:pt x="593472" y="2378057"/>
                  <a:pt x="582606" y="2364924"/>
                </a:cubicBezTo>
                <a:cubicBezTo>
                  <a:pt x="571739" y="2351792"/>
                  <a:pt x="558140" y="2342026"/>
                  <a:pt x="541808" y="2335626"/>
                </a:cubicBezTo>
                <a:cubicBezTo>
                  <a:pt x="525476" y="2329227"/>
                  <a:pt x="508110" y="2326027"/>
                  <a:pt x="489711" y="2326027"/>
                </a:cubicBezTo>
                <a:close/>
                <a:moveTo>
                  <a:pt x="2474911" y="2018241"/>
                </a:moveTo>
                <a:lnTo>
                  <a:pt x="2474911" y="2057839"/>
                </a:lnTo>
                <a:cubicBezTo>
                  <a:pt x="2467711" y="2067438"/>
                  <a:pt x="2458779" y="2075371"/>
                  <a:pt x="2448113" y="2081637"/>
                </a:cubicBezTo>
                <a:cubicBezTo>
                  <a:pt x="2437447" y="2087903"/>
                  <a:pt x="2425447" y="2091037"/>
                  <a:pt x="2412115" y="2091037"/>
                </a:cubicBezTo>
                <a:cubicBezTo>
                  <a:pt x="2400116" y="2091037"/>
                  <a:pt x="2391016" y="2088137"/>
                  <a:pt x="2384816" y="2082337"/>
                </a:cubicBezTo>
                <a:cubicBezTo>
                  <a:pt x="2378617" y="2076537"/>
                  <a:pt x="2375517" y="2068771"/>
                  <a:pt x="2375517" y="2059039"/>
                </a:cubicBezTo>
                <a:cubicBezTo>
                  <a:pt x="2375517" y="2044773"/>
                  <a:pt x="2383216" y="2034506"/>
                  <a:pt x="2398616" y="2028240"/>
                </a:cubicBezTo>
                <a:cubicBezTo>
                  <a:pt x="2414015" y="2021974"/>
                  <a:pt x="2439447" y="2018641"/>
                  <a:pt x="2474911" y="2018241"/>
                </a:cubicBezTo>
                <a:close/>
                <a:moveTo>
                  <a:pt x="2871064" y="1941046"/>
                </a:moveTo>
                <a:cubicBezTo>
                  <a:pt x="2885463" y="1941046"/>
                  <a:pt x="2896929" y="1944279"/>
                  <a:pt x="2905461" y="1950745"/>
                </a:cubicBezTo>
                <a:cubicBezTo>
                  <a:pt x="2913994" y="1957211"/>
                  <a:pt x="2920127" y="1966111"/>
                  <a:pt x="2923860" y="1977443"/>
                </a:cubicBezTo>
                <a:cubicBezTo>
                  <a:pt x="2927594" y="1988776"/>
                  <a:pt x="2929460" y="2001642"/>
                  <a:pt x="2929460" y="2016041"/>
                </a:cubicBezTo>
                <a:cubicBezTo>
                  <a:pt x="2929460" y="2030173"/>
                  <a:pt x="2927594" y="2042806"/>
                  <a:pt x="2923860" y="2053939"/>
                </a:cubicBezTo>
                <a:cubicBezTo>
                  <a:pt x="2920127" y="2065071"/>
                  <a:pt x="2913994" y="2073804"/>
                  <a:pt x="2905461" y="2080137"/>
                </a:cubicBezTo>
                <a:cubicBezTo>
                  <a:pt x="2896929" y="2086470"/>
                  <a:pt x="2885463" y="2089637"/>
                  <a:pt x="2871064" y="2089637"/>
                </a:cubicBezTo>
                <a:cubicBezTo>
                  <a:pt x="2857064" y="2089637"/>
                  <a:pt x="2845965" y="2086470"/>
                  <a:pt x="2837766" y="2080137"/>
                </a:cubicBezTo>
                <a:cubicBezTo>
                  <a:pt x="2829566" y="2073804"/>
                  <a:pt x="2823666" y="2065071"/>
                  <a:pt x="2820067" y="2053939"/>
                </a:cubicBezTo>
                <a:cubicBezTo>
                  <a:pt x="2816467" y="2042806"/>
                  <a:pt x="2814667" y="2030173"/>
                  <a:pt x="2814667" y="2016041"/>
                </a:cubicBezTo>
                <a:cubicBezTo>
                  <a:pt x="2814667" y="2001642"/>
                  <a:pt x="2816467" y="1988776"/>
                  <a:pt x="2820067" y="1977443"/>
                </a:cubicBezTo>
                <a:cubicBezTo>
                  <a:pt x="2823666" y="1966111"/>
                  <a:pt x="2829566" y="1957211"/>
                  <a:pt x="2837766" y="1950745"/>
                </a:cubicBezTo>
                <a:cubicBezTo>
                  <a:pt x="2845965" y="1944279"/>
                  <a:pt x="2857064" y="1941046"/>
                  <a:pt x="2871064" y="1941046"/>
                </a:cubicBezTo>
                <a:close/>
                <a:moveTo>
                  <a:pt x="737463" y="1941046"/>
                </a:moveTo>
                <a:cubicBezTo>
                  <a:pt x="751863" y="1941046"/>
                  <a:pt x="763329" y="1944279"/>
                  <a:pt x="771861" y="1950745"/>
                </a:cubicBezTo>
                <a:cubicBezTo>
                  <a:pt x="780394" y="1957211"/>
                  <a:pt x="786527" y="1966111"/>
                  <a:pt x="790260" y="1977443"/>
                </a:cubicBezTo>
                <a:cubicBezTo>
                  <a:pt x="793993" y="1988776"/>
                  <a:pt x="795860" y="2001642"/>
                  <a:pt x="795860" y="2016041"/>
                </a:cubicBezTo>
                <a:cubicBezTo>
                  <a:pt x="795860" y="2030173"/>
                  <a:pt x="793993" y="2042806"/>
                  <a:pt x="790260" y="2053939"/>
                </a:cubicBezTo>
                <a:cubicBezTo>
                  <a:pt x="786527" y="2065071"/>
                  <a:pt x="780394" y="2073804"/>
                  <a:pt x="771861" y="2080137"/>
                </a:cubicBezTo>
                <a:cubicBezTo>
                  <a:pt x="763329" y="2086470"/>
                  <a:pt x="751863" y="2089637"/>
                  <a:pt x="737463" y="2089637"/>
                </a:cubicBezTo>
                <a:cubicBezTo>
                  <a:pt x="723464" y="2089637"/>
                  <a:pt x="712365" y="2086470"/>
                  <a:pt x="704166" y="2080137"/>
                </a:cubicBezTo>
                <a:cubicBezTo>
                  <a:pt x="695966" y="2073804"/>
                  <a:pt x="690066" y="2065071"/>
                  <a:pt x="686467" y="2053939"/>
                </a:cubicBezTo>
                <a:cubicBezTo>
                  <a:pt x="682867" y="2042806"/>
                  <a:pt x="681067" y="2030173"/>
                  <a:pt x="681067" y="2016041"/>
                </a:cubicBezTo>
                <a:cubicBezTo>
                  <a:pt x="681067" y="2001642"/>
                  <a:pt x="682867" y="1988776"/>
                  <a:pt x="686467" y="1977443"/>
                </a:cubicBezTo>
                <a:cubicBezTo>
                  <a:pt x="690066" y="1966111"/>
                  <a:pt x="695966" y="1957211"/>
                  <a:pt x="704166" y="1950745"/>
                </a:cubicBezTo>
                <a:cubicBezTo>
                  <a:pt x="712365" y="1944279"/>
                  <a:pt x="723464" y="1941046"/>
                  <a:pt x="737463" y="1941046"/>
                </a:cubicBezTo>
                <a:close/>
                <a:moveTo>
                  <a:pt x="2696018" y="1918247"/>
                </a:moveTo>
                <a:lnTo>
                  <a:pt x="2696018" y="2113035"/>
                </a:lnTo>
                <a:lnTo>
                  <a:pt x="2729416" y="2113035"/>
                </a:lnTo>
                <a:lnTo>
                  <a:pt x="2729416" y="1918247"/>
                </a:lnTo>
                <a:close/>
                <a:moveTo>
                  <a:pt x="2048318" y="1918247"/>
                </a:moveTo>
                <a:lnTo>
                  <a:pt x="2048318" y="2113035"/>
                </a:lnTo>
                <a:lnTo>
                  <a:pt x="2081716" y="2113035"/>
                </a:lnTo>
                <a:lnTo>
                  <a:pt x="2081716" y="1918247"/>
                </a:lnTo>
                <a:close/>
                <a:moveTo>
                  <a:pt x="1589118" y="1918247"/>
                </a:moveTo>
                <a:lnTo>
                  <a:pt x="1589118" y="2045439"/>
                </a:lnTo>
                <a:cubicBezTo>
                  <a:pt x="1589118" y="2067438"/>
                  <a:pt x="1594118" y="2084704"/>
                  <a:pt x="1604118" y="2097236"/>
                </a:cubicBezTo>
                <a:cubicBezTo>
                  <a:pt x="1614117" y="2109769"/>
                  <a:pt x="1630383" y="2116035"/>
                  <a:pt x="1652915" y="2116035"/>
                </a:cubicBezTo>
                <a:cubicBezTo>
                  <a:pt x="1670114" y="2116035"/>
                  <a:pt x="1684413" y="2112469"/>
                  <a:pt x="1695812" y="2105336"/>
                </a:cubicBezTo>
                <a:cubicBezTo>
                  <a:pt x="1707211" y="2098203"/>
                  <a:pt x="1716044" y="2090770"/>
                  <a:pt x="1722310" y="2083037"/>
                </a:cubicBezTo>
                <a:lnTo>
                  <a:pt x="1723310" y="2113035"/>
                </a:lnTo>
                <a:lnTo>
                  <a:pt x="1755508" y="2113035"/>
                </a:lnTo>
                <a:lnTo>
                  <a:pt x="1755508" y="1918247"/>
                </a:lnTo>
                <a:lnTo>
                  <a:pt x="1721910" y="1918247"/>
                </a:lnTo>
                <a:lnTo>
                  <a:pt x="1721910" y="2056239"/>
                </a:lnTo>
                <a:cubicBezTo>
                  <a:pt x="1715911" y="2064238"/>
                  <a:pt x="1707978" y="2071271"/>
                  <a:pt x="1698112" y="2077337"/>
                </a:cubicBezTo>
                <a:cubicBezTo>
                  <a:pt x="1688246" y="2083403"/>
                  <a:pt x="1675980" y="2086437"/>
                  <a:pt x="1661314" y="2086437"/>
                </a:cubicBezTo>
                <a:cubicBezTo>
                  <a:pt x="1650781" y="2086437"/>
                  <a:pt x="1642715" y="2084504"/>
                  <a:pt x="1637116" y="2080637"/>
                </a:cubicBezTo>
                <a:cubicBezTo>
                  <a:pt x="1631516" y="2076771"/>
                  <a:pt x="1627716" y="2071371"/>
                  <a:pt x="1625716" y="2064438"/>
                </a:cubicBezTo>
                <a:cubicBezTo>
                  <a:pt x="1623716" y="2057505"/>
                  <a:pt x="1622717" y="2049639"/>
                  <a:pt x="1622717" y="2040840"/>
                </a:cubicBezTo>
                <a:lnTo>
                  <a:pt x="1622717" y="1918247"/>
                </a:lnTo>
                <a:close/>
                <a:moveTo>
                  <a:pt x="3121862" y="1915447"/>
                </a:moveTo>
                <a:cubicBezTo>
                  <a:pt x="3104396" y="1915447"/>
                  <a:pt x="3090064" y="1918947"/>
                  <a:pt x="3078865" y="1925947"/>
                </a:cubicBezTo>
                <a:cubicBezTo>
                  <a:pt x="3067666" y="1932946"/>
                  <a:pt x="3059066" y="1940379"/>
                  <a:pt x="3053066" y="1948245"/>
                </a:cubicBezTo>
                <a:lnTo>
                  <a:pt x="3051867" y="1918247"/>
                </a:lnTo>
                <a:lnTo>
                  <a:pt x="3019868" y="1918247"/>
                </a:lnTo>
                <a:lnTo>
                  <a:pt x="3019868" y="2113035"/>
                </a:lnTo>
                <a:lnTo>
                  <a:pt x="3053266" y="2113035"/>
                </a:lnTo>
                <a:lnTo>
                  <a:pt x="3053266" y="1975044"/>
                </a:lnTo>
                <a:cubicBezTo>
                  <a:pt x="3059266" y="1967177"/>
                  <a:pt x="3067199" y="1959945"/>
                  <a:pt x="3077065" y="1953345"/>
                </a:cubicBezTo>
                <a:cubicBezTo>
                  <a:pt x="3086931" y="1946745"/>
                  <a:pt x="3099130" y="1943446"/>
                  <a:pt x="3113663" y="1943446"/>
                </a:cubicBezTo>
                <a:cubicBezTo>
                  <a:pt x="3123396" y="1943446"/>
                  <a:pt x="3130828" y="1945545"/>
                  <a:pt x="3135961" y="1949745"/>
                </a:cubicBezTo>
                <a:cubicBezTo>
                  <a:pt x="3141094" y="1953945"/>
                  <a:pt x="3144661" y="1959711"/>
                  <a:pt x="3146661" y="1967044"/>
                </a:cubicBezTo>
                <a:cubicBezTo>
                  <a:pt x="3148660" y="1974377"/>
                  <a:pt x="3149661" y="1982776"/>
                  <a:pt x="3149661" y="1992242"/>
                </a:cubicBezTo>
                <a:lnTo>
                  <a:pt x="3149661" y="2113035"/>
                </a:lnTo>
                <a:lnTo>
                  <a:pt x="3183058" y="2113035"/>
                </a:lnTo>
                <a:lnTo>
                  <a:pt x="3183058" y="1987443"/>
                </a:lnTo>
                <a:cubicBezTo>
                  <a:pt x="3183058" y="1964644"/>
                  <a:pt x="3178192" y="1946945"/>
                  <a:pt x="3168459" y="1934346"/>
                </a:cubicBezTo>
                <a:cubicBezTo>
                  <a:pt x="3158727" y="1921747"/>
                  <a:pt x="3143194" y="1915447"/>
                  <a:pt x="3121862" y="1915447"/>
                </a:cubicBezTo>
                <a:close/>
                <a:moveTo>
                  <a:pt x="1921712" y="1915447"/>
                </a:moveTo>
                <a:cubicBezTo>
                  <a:pt x="1904247" y="1915447"/>
                  <a:pt x="1889914" y="1918947"/>
                  <a:pt x="1878715" y="1925947"/>
                </a:cubicBezTo>
                <a:cubicBezTo>
                  <a:pt x="1867515" y="1932946"/>
                  <a:pt x="1858916" y="1940379"/>
                  <a:pt x="1852916" y="1948245"/>
                </a:cubicBezTo>
                <a:lnTo>
                  <a:pt x="1851716" y="1918247"/>
                </a:lnTo>
                <a:lnTo>
                  <a:pt x="1819718" y="1918247"/>
                </a:lnTo>
                <a:lnTo>
                  <a:pt x="1819718" y="2113035"/>
                </a:lnTo>
                <a:lnTo>
                  <a:pt x="1853116" y="2113035"/>
                </a:lnTo>
                <a:lnTo>
                  <a:pt x="1853116" y="1975044"/>
                </a:lnTo>
                <a:cubicBezTo>
                  <a:pt x="1859116" y="1967177"/>
                  <a:pt x="1867049" y="1959945"/>
                  <a:pt x="1876915" y="1953345"/>
                </a:cubicBezTo>
                <a:cubicBezTo>
                  <a:pt x="1886781" y="1946745"/>
                  <a:pt x="1898980" y="1943446"/>
                  <a:pt x="1913513" y="1943446"/>
                </a:cubicBezTo>
                <a:cubicBezTo>
                  <a:pt x="1923245" y="1943446"/>
                  <a:pt x="1930678" y="1945545"/>
                  <a:pt x="1935811" y="1949745"/>
                </a:cubicBezTo>
                <a:cubicBezTo>
                  <a:pt x="1940944" y="1953945"/>
                  <a:pt x="1944511" y="1959711"/>
                  <a:pt x="1946511" y="1967044"/>
                </a:cubicBezTo>
                <a:cubicBezTo>
                  <a:pt x="1948511" y="1974377"/>
                  <a:pt x="1949510" y="1982776"/>
                  <a:pt x="1949510" y="1992242"/>
                </a:cubicBezTo>
                <a:lnTo>
                  <a:pt x="1949510" y="2113035"/>
                </a:lnTo>
                <a:lnTo>
                  <a:pt x="1982908" y="2113035"/>
                </a:lnTo>
                <a:lnTo>
                  <a:pt x="1982908" y="1987443"/>
                </a:lnTo>
                <a:cubicBezTo>
                  <a:pt x="1982908" y="1964644"/>
                  <a:pt x="1978042" y="1946945"/>
                  <a:pt x="1968309" y="1934346"/>
                </a:cubicBezTo>
                <a:cubicBezTo>
                  <a:pt x="1958577" y="1921747"/>
                  <a:pt x="1943044" y="1915447"/>
                  <a:pt x="1921712" y="1915447"/>
                </a:cubicBezTo>
                <a:close/>
                <a:moveTo>
                  <a:pt x="1338487" y="1915447"/>
                </a:moveTo>
                <a:cubicBezTo>
                  <a:pt x="1321955" y="1915447"/>
                  <a:pt x="1308156" y="1918947"/>
                  <a:pt x="1297090" y="1925947"/>
                </a:cubicBezTo>
                <a:cubicBezTo>
                  <a:pt x="1286024" y="1932946"/>
                  <a:pt x="1277624" y="1940379"/>
                  <a:pt x="1271891" y="1948245"/>
                </a:cubicBezTo>
                <a:lnTo>
                  <a:pt x="1270691" y="1918247"/>
                </a:lnTo>
                <a:lnTo>
                  <a:pt x="1238693" y="1918247"/>
                </a:lnTo>
                <a:lnTo>
                  <a:pt x="1238693" y="2113035"/>
                </a:lnTo>
                <a:lnTo>
                  <a:pt x="1272091" y="2113035"/>
                </a:lnTo>
                <a:lnTo>
                  <a:pt x="1272091" y="1975044"/>
                </a:lnTo>
                <a:cubicBezTo>
                  <a:pt x="1277824" y="1967177"/>
                  <a:pt x="1285424" y="1959945"/>
                  <a:pt x="1294890" y="1953345"/>
                </a:cubicBezTo>
                <a:cubicBezTo>
                  <a:pt x="1304356" y="1946745"/>
                  <a:pt x="1315955" y="1943446"/>
                  <a:pt x="1329688" y="1943446"/>
                </a:cubicBezTo>
                <a:cubicBezTo>
                  <a:pt x="1339421" y="1943446"/>
                  <a:pt x="1346887" y="1945545"/>
                  <a:pt x="1352086" y="1949745"/>
                </a:cubicBezTo>
                <a:cubicBezTo>
                  <a:pt x="1357286" y="1953945"/>
                  <a:pt x="1360853" y="1959711"/>
                  <a:pt x="1362786" y="1967044"/>
                </a:cubicBezTo>
                <a:cubicBezTo>
                  <a:pt x="1364719" y="1974377"/>
                  <a:pt x="1365686" y="1982776"/>
                  <a:pt x="1365686" y="1992242"/>
                </a:cubicBezTo>
                <a:lnTo>
                  <a:pt x="1365686" y="2113035"/>
                </a:lnTo>
                <a:lnTo>
                  <a:pt x="1399284" y="2113035"/>
                </a:lnTo>
                <a:lnTo>
                  <a:pt x="1399284" y="1987443"/>
                </a:lnTo>
                <a:lnTo>
                  <a:pt x="1398553" y="1974213"/>
                </a:lnTo>
                <a:lnTo>
                  <a:pt x="1421482" y="1953145"/>
                </a:lnTo>
                <a:cubicBezTo>
                  <a:pt x="1430948" y="1946679"/>
                  <a:pt x="1442614" y="1943446"/>
                  <a:pt x="1456480" y="1943446"/>
                </a:cubicBezTo>
                <a:cubicBezTo>
                  <a:pt x="1466080" y="1943446"/>
                  <a:pt x="1473479" y="1945545"/>
                  <a:pt x="1478679" y="1949745"/>
                </a:cubicBezTo>
                <a:cubicBezTo>
                  <a:pt x="1483878" y="1953945"/>
                  <a:pt x="1487445" y="1959711"/>
                  <a:pt x="1489378" y="1967044"/>
                </a:cubicBezTo>
                <a:cubicBezTo>
                  <a:pt x="1491311" y="1974377"/>
                  <a:pt x="1492278" y="1982776"/>
                  <a:pt x="1492278" y="1992242"/>
                </a:cubicBezTo>
                <a:lnTo>
                  <a:pt x="1492278" y="2113035"/>
                </a:lnTo>
                <a:lnTo>
                  <a:pt x="1525676" y="2113035"/>
                </a:lnTo>
                <a:lnTo>
                  <a:pt x="1525676" y="1987443"/>
                </a:lnTo>
                <a:cubicBezTo>
                  <a:pt x="1525676" y="1964777"/>
                  <a:pt x="1520943" y="1947112"/>
                  <a:pt x="1511477" y="1934446"/>
                </a:cubicBezTo>
                <a:cubicBezTo>
                  <a:pt x="1502011" y="1921780"/>
                  <a:pt x="1486478" y="1915447"/>
                  <a:pt x="1464879" y="1915447"/>
                </a:cubicBezTo>
                <a:cubicBezTo>
                  <a:pt x="1448347" y="1915447"/>
                  <a:pt x="1434182" y="1919114"/>
                  <a:pt x="1422382" y="1926447"/>
                </a:cubicBezTo>
                <a:lnTo>
                  <a:pt x="1393196" y="1950154"/>
                </a:lnTo>
                <a:lnTo>
                  <a:pt x="1391296" y="1944883"/>
                </a:lnTo>
                <a:cubicBezTo>
                  <a:pt x="1389522" y="1941091"/>
                  <a:pt x="1387451" y="1937612"/>
                  <a:pt x="1385085" y="1934446"/>
                </a:cubicBezTo>
                <a:cubicBezTo>
                  <a:pt x="1375618" y="1921780"/>
                  <a:pt x="1360086" y="1915447"/>
                  <a:pt x="1338487" y="1915447"/>
                </a:cubicBezTo>
                <a:close/>
                <a:moveTo>
                  <a:pt x="986062" y="1915447"/>
                </a:moveTo>
                <a:cubicBezTo>
                  <a:pt x="969530" y="1915447"/>
                  <a:pt x="955731" y="1918947"/>
                  <a:pt x="944665" y="1925947"/>
                </a:cubicBezTo>
                <a:cubicBezTo>
                  <a:pt x="933599" y="1932946"/>
                  <a:pt x="925199" y="1940379"/>
                  <a:pt x="919466" y="1948245"/>
                </a:cubicBezTo>
                <a:lnTo>
                  <a:pt x="918266" y="1918247"/>
                </a:lnTo>
                <a:lnTo>
                  <a:pt x="886268" y="1918247"/>
                </a:lnTo>
                <a:lnTo>
                  <a:pt x="886268" y="2113035"/>
                </a:lnTo>
                <a:lnTo>
                  <a:pt x="919666" y="2113035"/>
                </a:lnTo>
                <a:lnTo>
                  <a:pt x="919666" y="1975044"/>
                </a:lnTo>
                <a:cubicBezTo>
                  <a:pt x="925399" y="1967177"/>
                  <a:pt x="932999" y="1959945"/>
                  <a:pt x="942465" y="1953345"/>
                </a:cubicBezTo>
                <a:cubicBezTo>
                  <a:pt x="951931" y="1946745"/>
                  <a:pt x="963530" y="1943446"/>
                  <a:pt x="977263" y="1943446"/>
                </a:cubicBezTo>
                <a:cubicBezTo>
                  <a:pt x="986995" y="1943446"/>
                  <a:pt x="994462" y="1945545"/>
                  <a:pt x="999661" y="1949745"/>
                </a:cubicBezTo>
                <a:cubicBezTo>
                  <a:pt x="1004861" y="1953945"/>
                  <a:pt x="1008427" y="1959711"/>
                  <a:pt x="1010361" y="1967044"/>
                </a:cubicBezTo>
                <a:cubicBezTo>
                  <a:pt x="1012294" y="1974377"/>
                  <a:pt x="1013261" y="1982776"/>
                  <a:pt x="1013261" y="1992242"/>
                </a:cubicBezTo>
                <a:lnTo>
                  <a:pt x="1013261" y="2113035"/>
                </a:lnTo>
                <a:lnTo>
                  <a:pt x="1046859" y="2113035"/>
                </a:lnTo>
                <a:lnTo>
                  <a:pt x="1046859" y="1987443"/>
                </a:lnTo>
                <a:lnTo>
                  <a:pt x="1046128" y="1974213"/>
                </a:lnTo>
                <a:lnTo>
                  <a:pt x="1069057" y="1953145"/>
                </a:lnTo>
                <a:cubicBezTo>
                  <a:pt x="1078523" y="1946679"/>
                  <a:pt x="1090189" y="1943446"/>
                  <a:pt x="1104055" y="1943446"/>
                </a:cubicBezTo>
                <a:cubicBezTo>
                  <a:pt x="1113655" y="1943446"/>
                  <a:pt x="1121054" y="1945545"/>
                  <a:pt x="1126254" y="1949745"/>
                </a:cubicBezTo>
                <a:cubicBezTo>
                  <a:pt x="1131453" y="1953945"/>
                  <a:pt x="1135020" y="1959711"/>
                  <a:pt x="1136953" y="1967044"/>
                </a:cubicBezTo>
                <a:cubicBezTo>
                  <a:pt x="1138886" y="1974377"/>
                  <a:pt x="1139853" y="1982776"/>
                  <a:pt x="1139853" y="1992242"/>
                </a:cubicBezTo>
                <a:lnTo>
                  <a:pt x="1139853" y="2113035"/>
                </a:lnTo>
                <a:lnTo>
                  <a:pt x="1173251" y="2113035"/>
                </a:lnTo>
                <a:lnTo>
                  <a:pt x="1173251" y="1987443"/>
                </a:lnTo>
                <a:cubicBezTo>
                  <a:pt x="1173251" y="1964777"/>
                  <a:pt x="1168518" y="1947112"/>
                  <a:pt x="1159052" y="1934446"/>
                </a:cubicBezTo>
                <a:cubicBezTo>
                  <a:pt x="1149586" y="1921780"/>
                  <a:pt x="1134053" y="1915447"/>
                  <a:pt x="1112454" y="1915447"/>
                </a:cubicBezTo>
                <a:cubicBezTo>
                  <a:pt x="1095922" y="1915447"/>
                  <a:pt x="1081757" y="1919114"/>
                  <a:pt x="1069957" y="1926447"/>
                </a:cubicBezTo>
                <a:lnTo>
                  <a:pt x="1040771" y="1950154"/>
                </a:lnTo>
                <a:lnTo>
                  <a:pt x="1038871" y="1944883"/>
                </a:lnTo>
                <a:cubicBezTo>
                  <a:pt x="1037097" y="1941091"/>
                  <a:pt x="1035026" y="1937612"/>
                  <a:pt x="1032659" y="1934446"/>
                </a:cubicBezTo>
                <a:cubicBezTo>
                  <a:pt x="1023193" y="1921780"/>
                  <a:pt x="1007661" y="1915447"/>
                  <a:pt x="986062" y="1915447"/>
                </a:cubicBezTo>
                <a:close/>
                <a:moveTo>
                  <a:pt x="3315264" y="1914847"/>
                </a:moveTo>
                <a:cubicBezTo>
                  <a:pt x="3304865" y="1914847"/>
                  <a:pt x="3295199" y="1915947"/>
                  <a:pt x="3286266" y="1918147"/>
                </a:cubicBezTo>
                <a:cubicBezTo>
                  <a:pt x="3277333" y="1920347"/>
                  <a:pt x="3269567" y="1923647"/>
                  <a:pt x="3262967" y="1928046"/>
                </a:cubicBezTo>
                <a:cubicBezTo>
                  <a:pt x="3256368" y="1932446"/>
                  <a:pt x="3251235" y="1937946"/>
                  <a:pt x="3247569" y="1944546"/>
                </a:cubicBezTo>
                <a:cubicBezTo>
                  <a:pt x="3243902" y="1951145"/>
                  <a:pt x="3242069" y="1958778"/>
                  <a:pt x="3242069" y="1967444"/>
                </a:cubicBezTo>
                <a:cubicBezTo>
                  <a:pt x="3242069" y="1978510"/>
                  <a:pt x="3244669" y="1987676"/>
                  <a:pt x="3249868" y="1994942"/>
                </a:cubicBezTo>
                <a:cubicBezTo>
                  <a:pt x="3255068" y="2002209"/>
                  <a:pt x="3262868" y="2008208"/>
                  <a:pt x="3273267" y="2012941"/>
                </a:cubicBezTo>
                <a:cubicBezTo>
                  <a:pt x="3283666" y="2017674"/>
                  <a:pt x="3296466" y="2021841"/>
                  <a:pt x="3311665" y="2025441"/>
                </a:cubicBezTo>
                <a:cubicBezTo>
                  <a:pt x="3330330" y="2029840"/>
                  <a:pt x="3343363" y="2034373"/>
                  <a:pt x="3350762" y="2039040"/>
                </a:cubicBezTo>
                <a:cubicBezTo>
                  <a:pt x="3358162" y="2043706"/>
                  <a:pt x="3361862" y="2050839"/>
                  <a:pt x="3361862" y="2060438"/>
                </a:cubicBezTo>
                <a:cubicBezTo>
                  <a:pt x="3361862" y="2071638"/>
                  <a:pt x="3357762" y="2079671"/>
                  <a:pt x="3349562" y="2084537"/>
                </a:cubicBezTo>
                <a:cubicBezTo>
                  <a:pt x="3341363" y="2089403"/>
                  <a:pt x="3330930" y="2091837"/>
                  <a:pt x="3318264" y="2091837"/>
                </a:cubicBezTo>
                <a:cubicBezTo>
                  <a:pt x="3304132" y="2091837"/>
                  <a:pt x="3292366" y="2088737"/>
                  <a:pt x="3282966" y="2082537"/>
                </a:cubicBezTo>
                <a:cubicBezTo>
                  <a:pt x="3273567" y="2076337"/>
                  <a:pt x="3268867" y="2065638"/>
                  <a:pt x="3268867" y="2050439"/>
                </a:cubicBezTo>
                <a:lnTo>
                  <a:pt x="3236669" y="2050439"/>
                </a:lnTo>
                <a:cubicBezTo>
                  <a:pt x="3236669" y="2062438"/>
                  <a:pt x="3238769" y="2072671"/>
                  <a:pt x="3242969" y="2081137"/>
                </a:cubicBezTo>
                <a:cubicBezTo>
                  <a:pt x="3247168" y="2089603"/>
                  <a:pt x="3253002" y="2096436"/>
                  <a:pt x="3260468" y="2101636"/>
                </a:cubicBezTo>
                <a:cubicBezTo>
                  <a:pt x="3267934" y="2106836"/>
                  <a:pt x="3276567" y="2110635"/>
                  <a:pt x="3286366" y="2113035"/>
                </a:cubicBezTo>
                <a:cubicBezTo>
                  <a:pt x="3296165" y="2115435"/>
                  <a:pt x="3306531" y="2116635"/>
                  <a:pt x="3317464" y="2116635"/>
                </a:cubicBezTo>
                <a:cubicBezTo>
                  <a:pt x="3328397" y="2116635"/>
                  <a:pt x="3338563" y="2115502"/>
                  <a:pt x="3347962" y="2113235"/>
                </a:cubicBezTo>
                <a:cubicBezTo>
                  <a:pt x="3357362" y="2110969"/>
                  <a:pt x="3365561" y="2107469"/>
                  <a:pt x="3372561" y="2102736"/>
                </a:cubicBezTo>
                <a:cubicBezTo>
                  <a:pt x="3379560" y="2098003"/>
                  <a:pt x="3385027" y="2091937"/>
                  <a:pt x="3388960" y="2084537"/>
                </a:cubicBezTo>
                <a:cubicBezTo>
                  <a:pt x="3392893" y="2077137"/>
                  <a:pt x="3394859" y="2068371"/>
                  <a:pt x="3394859" y="2058238"/>
                </a:cubicBezTo>
                <a:cubicBezTo>
                  <a:pt x="3394859" y="2046506"/>
                  <a:pt x="3392359" y="2036873"/>
                  <a:pt x="3387360" y="2029340"/>
                </a:cubicBezTo>
                <a:cubicBezTo>
                  <a:pt x="3382360" y="2021807"/>
                  <a:pt x="3374927" y="2015641"/>
                  <a:pt x="3365061" y="2010841"/>
                </a:cubicBezTo>
                <a:cubicBezTo>
                  <a:pt x="3355195" y="2006042"/>
                  <a:pt x="3342996" y="2001909"/>
                  <a:pt x="3328463" y="1998442"/>
                </a:cubicBezTo>
                <a:cubicBezTo>
                  <a:pt x="3315131" y="1995242"/>
                  <a:pt x="3304532" y="1992209"/>
                  <a:pt x="3296666" y="1989343"/>
                </a:cubicBezTo>
                <a:cubicBezTo>
                  <a:pt x="3288799" y="1986476"/>
                  <a:pt x="3283200" y="1983243"/>
                  <a:pt x="3279867" y="1979643"/>
                </a:cubicBezTo>
                <a:cubicBezTo>
                  <a:pt x="3276533" y="1976044"/>
                  <a:pt x="3274867" y="1971644"/>
                  <a:pt x="3274867" y="1966444"/>
                </a:cubicBezTo>
                <a:cubicBezTo>
                  <a:pt x="3274867" y="1957378"/>
                  <a:pt x="3278600" y="1950712"/>
                  <a:pt x="3286066" y="1946445"/>
                </a:cubicBezTo>
                <a:cubicBezTo>
                  <a:pt x="3293532" y="1942179"/>
                  <a:pt x="3303265" y="1940046"/>
                  <a:pt x="3315264" y="1940046"/>
                </a:cubicBezTo>
                <a:cubicBezTo>
                  <a:pt x="3327130" y="1940046"/>
                  <a:pt x="3337196" y="1942912"/>
                  <a:pt x="3345463" y="1948645"/>
                </a:cubicBezTo>
                <a:cubicBezTo>
                  <a:pt x="3353728" y="1954378"/>
                  <a:pt x="3357862" y="1964178"/>
                  <a:pt x="3357862" y="1978043"/>
                </a:cubicBezTo>
                <a:lnTo>
                  <a:pt x="3390260" y="1978043"/>
                </a:lnTo>
                <a:cubicBezTo>
                  <a:pt x="3390260" y="1966844"/>
                  <a:pt x="3388260" y="1957245"/>
                  <a:pt x="3384260" y="1949245"/>
                </a:cubicBezTo>
                <a:cubicBezTo>
                  <a:pt x="3380260" y="1941246"/>
                  <a:pt x="3374827" y="1934713"/>
                  <a:pt x="3367961" y="1929646"/>
                </a:cubicBezTo>
                <a:cubicBezTo>
                  <a:pt x="3361095" y="1924580"/>
                  <a:pt x="3353162" y="1920847"/>
                  <a:pt x="3344163" y="1918447"/>
                </a:cubicBezTo>
                <a:cubicBezTo>
                  <a:pt x="3335163" y="1916047"/>
                  <a:pt x="3325530" y="1914847"/>
                  <a:pt x="3315264" y="1914847"/>
                </a:cubicBezTo>
                <a:close/>
                <a:moveTo>
                  <a:pt x="2431313" y="1914847"/>
                </a:moveTo>
                <a:cubicBezTo>
                  <a:pt x="2415715" y="1914847"/>
                  <a:pt x="2401882" y="1917114"/>
                  <a:pt x="2389816" y="1921647"/>
                </a:cubicBezTo>
                <a:cubicBezTo>
                  <a:pt x="2377750" y="1926180"/>
                  <a:pt x="2368284" y="1933379"/>
                  <a:pt x="2361418" y="1943246"/>
                </a:cubicBezTo>
                <a:cubicBezTo>
                  <a:pt x="2354552" y="1953112"/>
                  <a:pt x="2351119" y="1966044"/>
                  <a:pt x="2351119" y="1982043"/>
                </a:cubicBezTo>
                <a:lnTo>
                  <a:pt x="2383517" y="1982043"/>
                </a:lnTo>
                <a:cubicBezTo>
                  <a:pt x="2383517" y="1967377"/>
                  <a:pt x="2388116" y="1956645"/>
                  <a:pt x="2397316" y="1949845"/>
                </a:cubicBezTo>
                <a:cubicBezTo>
                  <a:pt x="2406515" y="1943046"/>
                  <a:pt x="2417848" y="1939646"/>
                  <a:pt x="2431313" y="1939646"/>
                </a:cubicBezTo>
                <a:cubicBezTo>
                  <a:pt x="2443979" y="1939646"/>
                  <a:pt x="2454446" y="1942746"/>
                  <a:pt x="2462712" y="1948945"/>
                </a:cubicBezTo>
                <a:cubicBezTo>
                  <a:pt x="2470978" y="1955145"/>
                  <a:pt x="2475111" y="1966577"/>
                  <a:pt x="2475111" y="1983243"/>
                </a:cubicBezTo>
                <a:lnTo>
                  <a:pt x="2475111" y="1996842"/>
                </a:lnTo>
                <a:cubicBezTo>
                  <a:pt x="2448313" y="1997109"/>
                  <a:pt x="2424914" y="1998875"/>
                  <a:pt x="2404915" y="2002142"/>
                </a:cubicBezTo>
                <a:cubicBezTo>
                  <a:pt x="2384917" y="2005408"/>
                  <a:pt x="2369451" y="2011575"/>
                  <a:pt x="2358518" y="2020641"/>
                </a:cubicBezTo>
                <a:cubicBezTo>
                  <a:pt x="2347585" y="2029707"/>
                  <a:pt x="2342119" y="2042973"/>
                  <a:pt x="2342119" y="2060438"/>
                </a:cubicBezTo>
                <a:cubicBezTo>
                  <a:pt x="2342119" y="2072704"/>
                  <a:pt x="2344885" y="2083004"/>
                  <a:pt x="2350419" y="2091337"/>
                </a:cubicBezTo>
                <a:cubicBezTo>
                  <a:pt x="2355952" y="2099669"/>
                  <a:pt x="2363351" y="2105969"/>
                  <a:pt x="2372617" y="2110235"/>
                </a:cubicBezTo>
                <a:cubicBezTo>
                  <a:pt x="2381883" y="2114502"/>
                  <a:pt x="2392116" y="2116635"/>
                  <a:pt x="2403315" y="2116635"/>
                </a:cubicBezTo>
                <a:cubicBezTo>
                  <a:pt x="2419048" y="2116635"/>
                  <a:pt x="2432814" y="2113602"/>
                  <a:pt x="2444613" y="2107536"/>
                </a:cubicBezTo>
                <a:cubicBezTo>
                  <a:pt x="2456412" y="2101469"/>
                  <a:pt x="2466778" y="2093436"/>
                  <a:pt x="2475711" y="2083437"/>
                </a:cubicBezTo>
                <a:lnTo>
                  <a:pt x="2477111" y="2113035"/>
                </a:lnTo>
                <a:lnTo>
                  <a:pt x="2508309" y="2113035"/>
                </a:lnTo>
                <a:lnTo>
                  <a:pt x="2508309" y="1982843"/>
                </a:lnTo>
                <a:cubicBezTo>
                  <a:pt x="2508309" y="1968844"/>
                  <a:pt x="2506176" y="1957411"/>
                  <a:pt x="2501909" y="1948545"/>
                </a:cubicBezTo>
                <a:cubicBezTo>
                  <a:pt x="2497643" y="1939679"/>
                  <a:pt x="2491877" y="1932780"/>
                  <a:pt x="2484610" y="1927847"/>
                </a:cubicBezTo>
                <a:cubicBezTo>
                  <a:pt x="2477344" y="1922913"/>
                  <a:pt x="2469145" y="1919514"/>
                  <a:pt x="2460012" y="1917647"/>
                </a:cubicBezTo>
                <a:cubicBezTo>
                  <a:pt x="2450879" y="1915781"/>
                  <a:pt x="2441313" y="1914847"/>
                  <a:pt x="2431313" y="1914847"/>
                </a:cubicBezTo>
                <a:close/>
                <a:moveTo>
                  <a:pt x="2222764" y="1914847"/>
                </a:moveTo>
                <a:cubicBezTo>
                  <a:pt x="2204765" y="1914847"/>
                  <a:pt x="2188999" y="1918614"/>
                  <a:pt x="2175466" y="1926147"/>
                </a:cubicBezTo>
                <a:cubicBezTo>
                  <a:pt x="2161934" y="1933679"/>
                  <a:pt x="2151401" y="1944945"/>
                  <a:pt x="2143868" y="1959945"/>
                </a:cubicBezTo>
                <a:cubicBezTo>
                  <a:pt x="2136335" y="1974944"/>
                  <a:pt x="2132569" y="1993643"/>
                  <a:pt x="2132569" y="2016041"/>
                </a:cubicBezTo>
                <a:cubicBezTo>
                  <a:pt x="2132569" y="2038440"/>
                  <a:pt x="2136402" y="2057072"/>
                  <a:pt x="2144068" y="2071938"/>
                </a:cubicBezTo>
                <a:cubicBezTo>
                  <a:pt x="2151735" y="2086803"/>
                  <a:pt x="2162367" y="2097936"/>
                  <a:pt x="2175966" y="2105336"/>
                </a:cubicBezTo>
                <a:cubicBezTo>
                  <a:pt x="2189566" y="2112735"/>
                  <a:pt x="2205165" y="2116435"/>
                  <a:pt x="2222764" y="2116435"/>
                </a:cubicBezTo>
                <a:cubicBezTo>
                  <a:pt x="2238096" y="2116435"/>
                  <a:pt x="2251929" y="2113835"/>
                  <a:pt x="2264261" y="2108635"/>
                </a:cubicBezTo>
                <a:cubicBezTo>
                  <a:pt x="2276594" y="2103436"/>
                  <a:pt x="2286393" y="2095603"/>
                  <a:pt x="2293659" y="2085137"/>
                </a:cubicBezTo>
                <a:cubicBezTo>
                  <a:pt x="2300926" y="2074671"/>
                  <a:pt x="2304759" y="2061572"/>
                  <a:pt x="2305159" y="2045839"/>
                </a:cubicBezTo>
                <a:lnTo>
                  <a:pt x="2272161" y="2045839"/>
                </a:lnTo>
                <a:cubicBezTo>
                  <a:pt x="2271761" y="2060105"/>
                  <a:pt x="2267094" y="2070938"/>
                  <a:pt x="2258161" y="2078337"/>
                </a:cubicBezTo>
                <a:cubicBezTo>
                  <a:pt x="2249229" y="2085737"/>
                  <a:pt x="2237629" y="2089437"/>
                  <a:pt x="2223364" y="2089437"/>
                </a:cubicBezTo>
                <a:cubicBezTo>
                  <a:pt x="2210831" y="2089437"/>
                  <a:pt x="2200365" y="2086537"/>
                  <a:pt x="2191965" y="2080737"/>
                </a:cubicBezTo>
                <a:cubicBezTo>
                  <a:pt x="2183566" y="2074938"/>
                  <a:pt x="2177300" y="2066605"/>
                  <a:pt x="2173167" y="2055739"/>
                </a:cubicBezTo>
                <a:cubicBezTo>
                  <a:pt x="2169034" y="2044873"/>
                  <a:pt x="2166967" y="2031640"/>
                  <a:pt x="2166967" y="2016041"/>
                </a:cubicBezTo>
                <a:cubicBezTo>
                  <a:pt x="2166967" y="1992576"/>
                  <a:pt x="2171633" y="1974344"/>
                  <a:pt x="2180966" y="1961344"/>
                </a:cubicBezTo>
                <a:cubicBezTo>
                  <a:pt x="2190299" y="1948345"/>
                  <a:pt x="2204431" y="1941846"/>
                  <a:pt x="2223364" y="1941846"/>
                </a:cubicBezTo>
                <a:cubicBezTo>
                  <a:pt x="2237629" y="1941846"/>
                  <a:pt x="2248895" y="1945445"/>
                  <a:pt x="2257161" y="1952645"/>
                </a:cubicBezTo>
                <a:cubicBezTo>
                  <a:pt x="2265428" y="1959844"/>
                  <a:pt x="2269961" y="1969710"/>
                  <a:pt x="2270761" y="1982243"/>
                </a:cubicBezTo>
                <a:lnTo>
                  <a:pt x="2303759" y="1982243"/>
                </a:lnTo>
                <a:cubicBezTo>
                  <a:pt x="2303359" y="1967044"/>
                  <a:pt x="2299559" y="1954478"/>
                  <a:pt x="2292359" y="1944546"/>
                </a:cubicBezTo>
                <a:cubicBezTo>
                  <a:pt x="2285160" y="1934613"/>
                  <a:pt x="2275527" y="1927180"/>
                  <a:pt x="2263461" y="1922247"/>
                </a:cubicBezTo>
                <a:cubicBezTo>
                  <a:pt x="2251395" y="1917314"/>
                  <a:pt x="2237829" y="1914847"/>
                  <a:pt x="2222764" y="1914847"/>
                </a:cubicBezTo>
                <a:close/>
                <a:moveTo>
                  <a:pt x="2871064" y="1914447"/>
                </a:moveTo>
                <a:cubicBezTo>
                  <a:pt x="2851998" y="1914447"/>
                  <a:pt x="2835666" y="1918514"/>
                  <a:pt x="2822067" y="1926647"/>
                </a:cubicBezTo>
                <a:cubicBezTo>
                  <a:pt x="2808467" y="1934779"/>
                  <a:pt x="2798101" y="1946412"/>
                  <a:pt x="2790968" y="1961544"/>
                </a:cubicBezTo>
                <a:cubicBezTo>
                  <a:pt x="2783835" y="1976677"/>
                  <a:pt x="2780269" y="1994842"/>
                  <a:pt x="2780269" y="2016041"/>
                </a:cubicBezTo>
                <a:cubicBezTo>
                  <a:pt x="2780269" y="2036706"/>
                  <a:pt x="2783835" y="2054539"/>
                  <a:pt x="2790968" y="2069538"/>
                </a:cubicBezTo>
                <a:cubicBezTo>
                  <a:pt x="2798101" y="2084537"/>
                  <a:pt x="2808467" y="2096070"/>
                  <a:pt x="2822067" y="2104136"/>
                </a:cubicBezTo>
                <a:cubicBezTo>
                  <a:pt x="2835666" y="2112202"/>
                  <a:pt x="2851998" y="2116235"/>
                  <a:pt x="2871064" y="2116235"/>
                </a:cubicBezTo>
                <a:cubicBezTo>
                  <a:pt x="2890529" y="2116235"/>
                  <a:pt x="2907161" y="2112202"/>
                  <a:pt x="2920961" y="2104136"/>
                </a:cubicBezTo>
                <a:cubicBezTo>
                  <a:pt x="2934759" y="2096070"/>
                  <a:pt x="2945359" y="2084537"/>
                  <a:pt x="2952759" y="2069538"/>
                </a:cubicBezTo>
                <a:cubicBezTo>
                  <a:pt x="2960158" y="2054539"/>
                  <a:pt x="2963858" y="2036706"/>
                  <a:pt x="2963858" y="2016041"/>
                </a:cubicBezTo>
                <a:cubicBezTo>
                  <a:pt x="2963858" y="1994842"/>
                  <a:pt x="2960158" y="1976677"/>
                  <a:pt x="2952759" y="1961544"/>
                </a:cubicBezTo>
                <a:cubicBezTo>
                  <a:pt x="2945359" y="1946412"/>
                  <a:pt x="2934759" y="1934779"/>
                  <a:pt x="2920961" y="1926647"/>
                </a:cubicBezTo>
                <a:cubicBezTo>
                  <a:pt x="2907161" y="1918514"/>
                  <a:pt x="2890529" y="1914447"/>
                  <a:pt x="2871064" y="1914447"/>
                </a:cubicBezTo>
                <a:close/>
                <a:moveTo>
                  <a:pt x="737463" y="1914447"/>
                </a:moveTo>
                <a:cubicBezTo>
                  <a:pt x="718398" y="1914447"/>
                  <a:pt x="702066" y="1918514"/>
                  <a:pt x="688466" y="1926647"/>
                </a:cubicBezTo>
                <a:cubicBezTo>
                  <a:pt x="674867" y="1934779"/>
                  <a:pt x="664501" y="1946412"/>
                  <a:pt x="657368" y="1961544"/>
                </a:cubicBezTo>
                <a:cubicBezTo>
                  <a:pt x="650236" y="1976677"/>
                  <a:pt x="646669" y="1994842"/>
                  <a:pt x="646669" y="2016041"/>
                </a:cubicBezTo>
                <a:cubicBezTo>
                  <a:pt x="646669" y="2036706"/>
                  <a:pt x="650236" y="2054539"/>
                  <a:pt x="657368" y="2069538"/>
                </a:cubicBezTo>
                <a:cubicBezTo>
                  <a:pt x="664501" y="2084537"/>
                  <a:pt x="674867" y="2096070"/>
                  <a:pt x="688466" y="2104136"/>
                </a:cubicBezTo>
                <a:cubicBezTo>
                  <a:pt x="702066" y="2112202"/>
                  <a:pt x="718398" y="2116235"/>
                  <a:pt x="737463" y="2116235"/>
                </a:cubicBezTo>
                <a:cubicBezTo>
                  <a:pt x="756929" y="2116235"/>
                  <a:pt x="773561" y="2112202"/>
                  <a:pt x="787360" y="2104136"/>
                </a:cubicBezTo>
                <a:cubicBezTo>
                  <a:pt x="801160" y="2096070"/>
                  <a:pt x="811759" y="2084537"/>
                  <a:pt x="819159" y="2069538"/>
                </a:cubicBezTo>
                <a:cubicBezTo>
                  <a:pt x="826558" y="2054539"/>
                  <a:pt x="830258" y="2036706"/>
                  <a:pt x="830258" y="2016041"/>
                </a:cubicBezTo>
                <a:cubicBezTo>
                  <a:pt x="830258" y="1994842"/>
                  <a:pt x="826558" y="1976677"/>
                  <a:pt x="819159" y="1961544"/>
                </a:cubicBezTo>
                <a:cubicBezTo>
                  <a:pt x="811759" y="1946412"/>
                  <a:pt x="801160" y="1934779"/>
                  <a:pt x="787360" y="1926647"/>
                </a:cubicBezTo>
                <a:cubicBezTo>
                  <a:pt x="773561" y="1918514"/>
                  <a:pt x="756929" y="1914447"/>
                  <a:pt x="737463" y="1914447"/>
                </a:cubicBezTo>
                <a:close/>
                <a:moveTo>
                  <a:pt x="2578993" y="1873650"/>
                </a:moveTo>
                <a:lnTo>
                  <a:pt x="2578993" y="1918247"/>
                </a:lnTo>
                <a:lnTo>
                  <a:pt x="2546395" y="1918247"/>
                </a:lnTo>
                <a:lnTo>
                  <a:pt x="2546395" y="1945245"/>
                </a:lnTo>
                <a:lnTo>
                  <a:pt x="2578993" y="1945245"/>
                </a:lnTo>
                <a:lnTo>
                  <a:pt x="2578993" y="2050039"/>
                </a:lnTo>
                <a:cubicBezTo>
                  <a:pt x="2578993" y="2063238"/>
                  <a:pt x="2580560" y="2074538"/>
                  <a:pt x="2583693" y="2083937"/>
                </a:cubicBezTo>
                <a:cubicBezTo>
                  <a:pt x="2586826" y="2093336"/>
                  <a:pt x="2592592" y="2100536"/>
                  <a:pt x="2600992" y="2105536"/>
                </a:cubicBezTo>
                <a:cubicBezTo>
                  <a:pt x="2609391" y="2110535"/>
                  <a:pt x="2621457" y="2113035"/>
                  <a:pt x="2637190" y="2113035"/>
                </a:cubicBezTo>
                <a:lnTo>
                  <a:pt x="2660588" y="2113035"/>
                </a:lnTo>
                <a:lnTo>
                  <a:pt x="2660588" y="2086037"/>
                </a:lnTo>
                <a:lnTo>
                  <a:pt x="2639389" y="2086037"/>
                </a:lnTo>
                <a:cubicBezTo>
                  <a:pt x="2627523" y="2086037"/>
                  <a:pt x="2620024" y="2082804"/>
                  <a:pt x="2616891" y="2076337"/>
                </a:cubicBezTo>
                <a:cubicBezTo>
                  <a:pt x="2613758" y="2069871"/>
                  <a:pt x="2612191" y="2060572"/>
                  <a:pt x="2612191" y="2048439"/>
                </a:cubicBezTo>
                <a:lnTo>
                  <a:pt x="2612191" y="1945245"/>
                </a:lnTo>
                <a:lnTo>
                  <a:pt x="2660188" y="1945245"/>
                </a:lnTo>
                <a:lnTo>
                  <a:pt x="2660188" y="1918247"/>
                </a:lnTo>
                <a:lnTo>
                  <a:pt x="2612191" y="1918247"/>
                </a:lnTo>
                <a:lnTo>
                  <a:pt x="2612191" y="1873650"/>
                </a:lnTo>
                <a:close/>
                <a:moveTo>
                  <a:pt x="2712617" y="1842852"/>
                </a:moveTo>
                <a:cubicBezTo>
                  <a:pt x="2706351" y="1842852"/>
                  <a:pt x="2701318" y="1844685"/>
                  <a:pt x="2697518" y="1848351"/>
                </a:cubicBezTo>
                <a:cubicBezTo>
                  <a:pt x="2693719" y="1852018"/>
                  <a:pt x="2691818" y="1856651"/>
                  <a:pt x="2691818" y="1862251"/>
                </a:cubicBezTo>
                <a:cubicBezTo>
                  <a:pt x="2691818" y="1867850"/>
                  <a:pt x="2693719" y="1872483"/>
                  <a:pt x="2697518" y="1876150"/>
                </a:cubicBezTo>
                <a:cubicBezTo>
                  <a:pt x="2701318" y="1879816"/>
                  <a:pt x="2706351" y="1881649"/>
                  <a:pt x="2712617" y="1881649"/>
                </a:cubicBezTo>
                <a:cubicBezTo>
                  <a:pt x="2718883" y="1881649"/>
                  <a:pt x="2723950" y="1879816"/>
                  <a:pt x="2727817" y="1876150"/>
                </a:cubicBezTo>
                <a:cubicBezTo>
                  <a:pt x="2731683" y="1872483"/>
                  <a:pt x="2733616" y="1867850"/>
                  <a:pt x="2733616" y="1862251"/>
                </a:cubicBezTo>
                <a:cubicBezTo>
                  <a:pt x="2733616" y="1856651"/>
                  <a:pt x="2731683" y="1852018"/>
                  <a:pt x="2727817" y="1848351"/>
                </a:cubicBezTo>
                <a:cubicBezTo>
                  <a:pt x="2723950" y="1844685"/>
                  <a:pt x="2718883" y="1842852"/>
                  <a:pt x="2712617" y="1842852"/>
                </a:cubicBezTo>
                <a:close/>
                <a:moveTo>
                  <a:pt x="2064917" y="1842852"/>
                </a:moveTo>
                <a:cubicBezTo>
                  <a:pt x="2058651" y="1842852"/>
                  <a:pt x="2053618" y="1844685"/>
                  <a:pt x="2049818" y="1848351"/>
                </a:cubicBezTo>
                <a:cubicBezTo>
                  <a:pt x="2046018" y="1852018"/>
                  <a:pt x="2044119" y="1856651"/>
                  <a:pt x="2044119" y="1862251"/>
                </a:cubicBezTo>
                <a:cubicBezTo>
                  <a:pt x="2044119" y="1867850"/>
                  <a:pt x="2046018" y="1872483"/>
                  <a:pt x="2049818" y="1876150"/>
                </a:cubicBezTo>
                <a:cubicBezTo>
                  <a:pt x="2053618" y="1879816"/>
                  <a:pt x="2058651" y="1881649"/>
                  <a:pt x="2064917" y="1881649"/>
                </a:cubicBezTo>
                <a:cubicBezTo>
                  <a:pt x="2071184" y="1881649"/>
                  <a:pt x="2076250" y="1879816"/>
                  <a:pt x="2080116" y="1876150"/>
                </a:cubicBezTo>
                <a:cubicBezTo>
                  <a:pt x="2083983" y="1872483"/>
                  <a:pt x="2085916" y="1867850"/>
                  <a:pt x="2085916" y="1862251"/>
                </a:cubicBezTo>
                <a:cubicBezTo>
                  <a:pt x="2085916" y="1856651"/>
                  <a:pt x="2083983" y="1852018"/>
                  <a:pt x="2080116" y="1848351"/>
                </a:cubicBezTo>
                <a:cubicBezTo>
                  <a:pt x="2076250" y="1844685"/>
                  <a:pt x="2071184" y="1842852"/>
                  <a:pt x="2064917" y="1842852"/>
                </a:cubicBezTo>
                <a:close/>
                <a:moveTo>
                  <a:pt x="489711" y="1840252"/>
                </a:moveTo>
                <a:cubicBezTo>
                  <a:pt x="461846" y="1840252"/>
                  <a:pt x="438381" y="1846118"/>
                  <a:pt x="419316" y="1857851"/>
                </a:cubicBezTo>
                <a:cubicBezTo>
                  <a:pt x="400250" y="1869583"/>
                  <a:pt x="385818" y="1885849"/>
                  <a:pt x="376018" y="1906648"/>
                </a:cubicBezTo>
                <a:cubicBezTo>
                  <a:pt x="366219" y="1927446"/>
                  <a:pt x="361319" y="1951445"/>
                  <a:pt x="361319" y="1978643"/>
                </a:cubicBezTo>
                <a:cubicBezTo>
                  <a:pt x="361319" y="2005842"/>
                  <a:pt x="366219" y="2029774"/>
                  <a:pt x="376018" y="2050439"/>
                </a:cubicBezTo>
                <a:cubicBezTo>
                  <a:pt x="385818" y="2071104"/>
                  <a:pt x="400250" y="2087303"/>
                  <a:pt x="419316" y="2099036"/>
                </a:cubicBezTo>
                <a:cubicBezTo>
                  <a:pt x="438381" y="2110769"/>
                  <a:pt x="461846" y="2116635"/>
                  <a:pt x="489711" y="2116635"/>
                </a:cubicBezTo>
                <a:cubicBezTo>
                  <a:pt x="509977" y="2116635"/>
                  <a:pt x="528242" y="2113168"/>
                  <a:pt x="544508" y="2106236"/>
                </a:cubicBezTo>
                <a:cubicBezTo>
                  <a:pt x="560773" y="2099302"/>
                  <a:pt x="574039" y="2088870"/>
                  <a:pt x="584305" y="2074938"/>
                </a:cubicBezTo>
                <a:cubicBezTo>
                  <a:pt x="594571" y="2061005"/>
                  <a:pt x="600771" y="2043439"/>
                  <a:pt x="602904" y="2022241"/>
                </a:cubicBezTo>
                <a:lnTo>
                  <a:pt x="566506" y="2022241"/>
                </a:lnTo>
                <a:cubicBezTo>
                  <a:pt x="564373" y="2043706"/>
                  <a:pt x="556507" y="2059838"/>
                  <a:pt x="542908" y="2070638"/>
                </a:cubicBezTo>
                <a:cubicBezTo>
                  <a:pt x="529309" y="2081437"/>
                  <a:pt x="511576" y="2086837"/>
                  <a:pt x="489711" y="2086837"/>
                </a:cubicBezTo>
                <a:cubicBezTo>
                  <a:pt x="468113" y="2086837"/>
                  <a:pt x="450614" y="2082004"/>
                  <a:pt x="437215" y="2072338"/>
                </a:cubicBezTo>
                <a:cubicBezTo>
                  <a:pt x="423815" y="2062672"/>
                  <a:pt x="414049" y="2049639"/>
                  <a:pt x="407916" y="2033240"/>
                </a:cubicBezTo>
                <a:cubicBezTo>
                  <a:pt x="401783" y="2016841"/>
                  <a:pt x="398717" y="1998642"/>
                  <a:pt x="398717" y="1978643"/>
                </a:cubicBezTo>
                <a:cubicBezTo>
                  <a:pt x="398717" y="1958511"/>
                  <a:pt x="401783" y="1940246"/>
                  <a:pt x="407916" y="1923847"/>
                </a:cubicBezTo>
                <a:cubicBezTo>
                  <a:pt x="414049" y="1907448"/>
                  <a:pt x="423815" y="1894315"/>
                  <a:pt x="437215" y="1884449"/>
                </a:cubicBezTo>
                <a:cubicBezTo>
                  <a:pt x="450614" y="1874583"/>
                  <a:pt x="468113" y="1869650"/>
                  <a:pt x="489711" y="1869650"/>
                </a:cubicBezTo>
                <a:cubicBezTo>
                  <a:pt x="502110" y="1869650"/>
                  <a:pt x="513743" y="1871783"/>
                  <a:pt x="524609" y="1876050"/>
                </a:cubicBezTo>
                <a:cubicBezTo>
                  <a:pt x="535475" y="1880316"/>
                  <a:pt x="544608" y="1886816"/>
                  <a:pt x="552007" y="1895548"/>
                </a:cubicBezTo>
                <a:cubicBezTo>
                  <a:pt x="559407" y="1904281"/>
                  <a:pt x="563907" y="1915381"/>
                  <a:pt x="565507" y="1928846"/>
                </a:cubicBezTo>
                <a:lnTo>
                  <a:pt x="601704" y="1928846"/>
                </a:lnTo>
                <a:cubicBezTo>
                  <a:pt x="599838" y="1908848"/>
                  <a:pt x="593472" y="1892282"/>
                  <a:pt x="582606" y="1879149"/>
                </a:cubicBezTo>
                <a:cubicBezTo>
                  <a:pt x="571739" y="1866017"/>
                  <a:pt x="558140" y="1856251"/>
                  <a:pt x="541808" y="1849851"/>
                </a:cubicBezTo>
                <a:cubicBezTo>
                  <a:pt x="525476" y="1843452"/>
                  <a:pt x="508110" y="1840252"/>
                  <a:pt x="489711" y="1840252"/>
                </a:cubicBezTo>
                <a:close/>
                <a:moveTo>
                  <a:pt x="1336841" y="1617661"/>
                </a:moveTo>
                <a:lnTo>
                  <a:pt x="1366439" y="1617661"/>
                </a:lnTo>
                <a:cubicBezTo>
                  <a:pt x="1382038" y="1617661"/>
                  <a:pt x="1394071" y="1618794"/>
                  <a:pt x="1402537" y="1621061"/>
                </a:cubicBezTo>
                <a:cubicBezTo>
                  <a:pt x="1411003" y="1623327"/>
                  <a:pt x="1416802" y="1626494"/>
                  <a:pt x="1419936" y="1630560"/>
                </a:cubicBezTo>
                <a:cubicBezTo>
                  <a:pt x="1423069" y="1634626"/>
                  <a:pt x="1424636" y="1639459"/>
                  <a:pt x="1424636" y="1645059"/>
                </a:cubicBezTo>
                <a:cubicBezTo>
                  <a:pt x="1424636" y="1654525"/>
                  <a:pt x="1420002" y="1662458"/>
                  <a:pt x="1410736" y="1668858"/>
                </a:cubicBezTo>
                <a:cubicBezTo>
                  <a:pt x="1401470" y="1675257"/>
                  <a:pt x="1385504" y="1678457"/>
                  <a:pt x="1362839" y="1678457"/>
                </a:cubicBezTo>
                <a:cubicBezTo>
                  <a:pt x="1343374" y="1678457"/>
                  <a:pt x="1329441" y="1675424"/>
                  <a:pt x="1321042" y="1669358"/>
                </a:cubicBezTo>
                <a:cubicBezTo>
                  <a:pt x="1312642" y="1663291"/>
                  <a:pt x="1308442" y="1656258"/>
                  <a:pt x="1308442" y="1648259"/>
                </a:cubicBezTo>
                <a:cubicBezTo>
                  <a:pt x="1308442" y="1641059"/>
                  <a:pt x="1310909" y="1634726"/>
                  <a:pt x="1315842" y="1629260"/>
                </a:cubicBezTo>
                <a:cubicBezTo>
                  <a:pt x="1320775" y="1623794"/>
                  <a:pt x="1327775" y="1619927"/>
                  <a:pt x="1336841" y="1617661"/>
                </a:cubicBezTo>
                <a:close/>
                <a:moveTo>
                  <a:pt x="1572864" y="1454671"/>
                </a:moveTo>
                <a:cubicBezTo>
                  <a:pt x="1588996" y="1454671"/>
                  <a:pt x="1601595" y="1459470"/>
                  <a:pt x="1610661" y="1469070"/>
                </a:cubicBezTo>
                <a:cubicBezTo>
                  <a:pt x="1619727" y="1478669"/>
                  <a:pt x="1624461" y="1492535"/>
                  <a:pt x="1624861" y="1510667"/>
                </a:cubicBezTo>
                <a:lnTo>
                  <a:pt x="1518467" y="1510667"/>
                </a:lnTo>
                <a:cubicBezTo>
                  <a:pt x="1519934" y="1492402"/>
                  <a:pt x="1525300" y="1478503"/>
                  <a:pt x="1534566" y="1468970"/>
                </a:cubicBezTo>
                <a:cubicBezTo>
                  <a:pt x="1543832" y="1459437"/>
                  <a:pt x="1556598" y="1454671"/>
                  <a:pt x="1572864" y="1454671"/>
                </a:cubicBezTo>
                <a:close/>
                <a:moveTo>
                  <a:pt x="1029939" y="1454671"/>
                </a:moveTo>
                <a:cubicBezTo>
                  <a:pt x="1046071" y="1454671"/>
                  <a:pt x="1058670" y="1459470"/>
                  <a:pt x="1067736" y="1469070"/>
                </a:cubicBezTo>
                <a:cubicBezTo>
                  <a:pt x="1076803" y="1478669"/>
                  <a:pt x="1081536" y="1492535"/>
                  <a:pt x="1081935" y="1510667"/>
                </a:cubicBezTo>
                <a:lnTo>
                  <a:pt x="975542" y="1510667"/>
                </a:lnTo>
                <a:cubicBezTo>
                  <a:pt x="977009" y="1492402"/>
                  <a:pt x="982375" y="1478503"/>
                  <a:pt x="991641" y="1468970"/>
                </a:cubicBezTo>
                <a:cubicBezTo>
                  <a:pt x="1000907" y="1459437"/>
                  <a:pt x="1013673" y="1454671"/>
                  <a:pt x="1029939" y="1454671"/>
                </a:cubicBezTo>
                <a:close/>
                <a:moveTo>
                  <a:pt x="1362239" y="1453471"/>
                </a:moveTo>
                <a:cubicBezTo>
                  <a:pt x="1375172" y="1453471"/>
                  <a:pt x="1385571" y="1457104"/>
                  <a:pt x="1393437" y="1464370"/>
                </a:cubicBezTo>
                <a:cubicBezTo>
                  <a:pt x="1401303" y="1471636"/>
                  <a:pt x="1405237" y="1482802"/>
                  <a:pt x="1405237" y="1497868"/>
                </a:cubicBezTo>
                <a:cubicBezTo>
                  <a:pt x="1405237" y="1512267"/>
                  <a:pt x="1401070" y="1523133"/>
                  <a:pt x="1392737" y="1530466"/>
                </a:cubicBezTo>
                <a:cubicBezTo>
                  <a:pt x="1384405" y="1537799"/>
                  <a:pt x="1373839" y="1541465"/>
                  <a:pt x="1361039" y="1541465"/>
                </a:cubicBezTo>
                <a:cubicBezTo>
                  <a:pt x="1349707" y="1541465"/>
                  <a:pt x="1339741" y="1537832"/>
                  <a:pt x="1331141" y="1530566"/>
                </a:cubicBezTo>
                <a:cubicBezTo>
                  <a:pt x="1322542" y="1523300"/>
                  <a:pt x="1318242" y="1512334"/>
                  <a:pt x="1318242" y="1497668"/>
                </a:cubicBezTo>
                <a:cubicBezTo>
                  <a:pt x="1318242" y="1483136"/>
                  <a:pt x="1322408" y="1472136"/>
                  <a:pt x="1330741" y="1464670"/>
                </a:cubicBezTo>
                <a:cubicBezTo>
                  <a:pt x="1339074" y="1457204"/>
                  <a:pt x="1349573" y="1453471"/>
                  <a:pt x="1362239" y="1453471"/>
                </a:cubicBezTo>
                <a:close/>
                <a:moveTo>
                  <a:pt x="2130420" y="1432472"/>
                </a:moveTo>
                <a:lnTo>
                  <a:pt x="2208216" y="1627260"/>
                </a:lnTo>
                <a:lnTo>
                  <a:pt x="2200616" y="1644859"/>
                </a:lnTo>
                <a:cubicBezTo>
                  <a:pt x="2196883" y="1654325"/>
                  <a:pt x="2192383" y="1661091"/>
                  <a:pt x="2187117" y="1665158"/>
                </a:cubicBezTo>
                <a:cubicBezTo>
                  <a:pt x="2181851" y="1669224"/>
                  <a:pt x="2175418" y="1671257"/>
                  <a:pt x="2167818" y="1671257"/>
                </a:cubicBezTo>
                <a:lnTo>
                  <a:pt x="2151419" y="1671257"/>
                </a:lnTo>
                <a:lnTo>
                  <a:pt x="2151419" y="1698856"/>
                </a:lnTo>
                <a:lnTo>
                  <a:pt x="2171218" y="1698856"/>
                </a:lnTo>
                <a:cubicBezTo>
                  <a:pt x="2182817" y="1698856"/>
                  <a:pt x="2192350" y="1697289"/>
                  <a:pt x="2199816" y="1694156"/>
                </a:cubicBezTo>
                <a:cubicBezTo>
                  <a:pt x="2207282" y="1691023"/>
                  <a:pt x="2213582" y="1685923"/>
                  <a:pt x="2218715" y="1678857"/>
                </a:cubicBezTo>
                <a:cubicBezTo>
                  <a:pt x="2223848" y="1671791"/>
                  <a:pt x="2228681" y="1662458"/>
                  <a:pt x="2233214" y="1650859"/>
                </a:cubicBezTo>
                <a:lnTo>
                  <a:pt x="2242413" y="1627260"/>
                </a:lnTo>
                <a:lnTo>
                  <a:pt x="2315609" y="1432472"/>
                </a:lnTo>
                <a:lnTo>
                  <a:pt x="2281611" y="1432472"/>
                </a:lnTo>
                <a:lnTo>
                  <a:pt x="2226015" y="1591862"/>
                </a:lnTo>
                <a:lnTo>
                  <a:pt x="2165818" y="1432472"/>
                </a:lnTo>
                <a:close/>
                <a:moveTo>
                  <a:pt x="1265413" y="1430072"/>
                </a:moveTo>
                <a:cubicBezTo>
                  <a:pt x="1249814" y="1430072"/>
                  <a:pt x="1237148" y="1433472"/>
                  <a:pt x="1227415" y="1440272"/>
                </a:cubicBezTo>
                <a:cubicBezTo>
                  <a:pt x="1217682" y="1447071"/>
                  <a:pt x="1210083" y="1455537"/>
                  <a:pt x="1204616" y="1465670"/>
                </a:cubicBezTo>
                <a:lnTo>
                  <a:pt x="1203416" y="1432472"/>
                </a:lnTo>
                <a:lnTo>
                  <a:pt x="1172018" y="1432472"/>
                </a:lnTo>
                <a:lnTo>
                  <a:pt x="1172018" y="1627260"/>
                </a:lnTo>
                <a:lnTo>
                  <a:pt x="1205416" y="1627260"/>
                </a:lnTo>
                <a:lnTo>
                  <a:pt x="1205416" y="1490468"/>
                </a:lnTo>
                <a:cubicBezTo>
                  <a:pt x="1209683" y="1484602"/>
                  <a:pt x="1214549" y="1479436"/>
                  <a:pt x="1220015" y="1474969"/>
                </a:cubicBezTo>
                <a:cubicBezTo>
                  <a:pt x="1225482" y="1470503"/>
                  <a:pt x="1231881" y="1467003"/>
                  <a:pt x="1239214" y="1464470"/>
                </a:cubicBezTo>
                <a:cubicBezTo>
                  <a:pt x="1246547" y="1461937"/>
                  <a:pt x="1255080" y="1460670"/>
                  <a:pt x="1264813" y="1460670"/>
                </a:cubicBezTo>
                <a:lnTo>
                  <a:pt x="1269412" y="1460670"/>
                </a:lnTo>
                <a:lnTo>
                  <a:pt x="1269412" y="1430072"/>
                </a:lnTo>
                <a:close/>
                <a:moveTo>
                  <a:pt x="1816937" y="1429672"/>
                </a:moveTo>
                <a:cubicBezTo>
                  <a:pt x="1799472" y="1429672"/>
                  <a:pt x="1785139" y="1433172"/>
                  <a:pt x="1773940" y="1440172"/>
                </a:cubicBezTo>
                <a:cubicBezTo>
                  <a:pt x="1762740" y="1447171"/>
                  <a:pt x="1754141" y="1454604"/>
                  <a:pt x="1748141" y="1462470"/>
                </a:cubicBezTo>
                <a:lnTo>
                  <a:pt x="1746941" y="1432472"/>
                </a:lnTo>
                <a:lnTo>
                  <a:pt x="1714943" y="1432472"/>
                </a:lnTo>
                <a:lnTo>
                  <a:pt x="1714943" y="1627260"/>
                </a:lnTo>
                <a:lnTo>
                  <a:pt x="1748341" y="1627260"/>
                </a:lnTo>
                <a:lnTo>
                  <a:pt x="1748341" y="1489269"/>
                </a:lnTo>
                <a:cubicBezTo>
                  <a:pt x="1754341" y="1481402"/>
                  <a:pt x="1762274" y="1474170"/>
                  <a:pt x="1772140" y="1467570"/>
                </a:cubicBezTo>
                <a:cubicBezTo>
                  <a:pt x="1782006" y="1460970"/>
                  <a:pt x="1794205" y="1457671"/>
                  <a:pt x="1808738" y="1457671"/>
                </a:cubicBezTo>
                <a:cubicBezTo>
                  <a:pt x="1818470" y="1457671"/>
                  <a:pt x="1825903" y="1459770"/>
                  <a:pt x="1831036" y="1463970"/>
                </a:cubicBezTo>
                <a:cubicBezTo>
                  <a:pt x="1836169" y="1468170"/>
                  <a:pt x="1839736" y="1473936"/>
                  <a:pt x="1841736" y="1481269"/>
                </a:cubicBezTo>
                <a:cubicBezTo>
                  <a:pt x="1843736" y="1488602"/>
                  <a:pt x="1844735" y="1497001"/>
                  <a:pt x="1844735" y="1506468"/>
                </a:cubicBezTo>
                <a:lnTo>
                  <a:pt x="1844735" y="1627260"/>
                </a:lnTo>
                <a:lnTo>
                  <a:pt x="1878133" y="1627260"/>
                </a:lnTo>
                <a:lnTo>
                  <a:pt x="1878133" y="1501668"/>
                </a:lnTo>
                <a:cubicBezTo>
                  <a:pt x="1878133" y="1478869"/>
                  <a:pt x="1873267" y="1461170"/>
                  <a:pt x="1863534" y="1448571"/>
                </a:cubicBezTo>
                <a:cubicBezTo>
                  <a:pt x="1853802" y="1435972"/>
                  <a:pt x="1838269" y="1429672"/>
                  <a:pt x="1816937" y="1429672"/>
                </a:cubicBezTo>
                <a:close/>
                <a:moveTo>
                  <a:pt x="700312" y="1429672"/>
                </a:moveTo>
                <a:cubicBezTo>
                  <a:pt x="683780" y="1429672"/>
                  <a:pt x="669981" y="1433172"/>
                  <a:pt x="658915" y="1440172"/>
                </a:cubicBezTo>
                <a:cubicBezTo>
                  <a:pt x="647849" y="1447171"/>
                  <a:pt x="639449" y="1454604"/>
                  <a:pt x="633716" y="1462470"/>
                </a:cubicBezTo>
                <a:lnTo>
                  <a:pt x="632516" y="1432472"/>
                </a:lnTo>
                <a:lnTo>
                  <a:pt x="600518" y="1432472"/>
                </a:lnTo>
                <a:lnTo>
                  <a:pt x="600518" y="1627260"/>
                </a:lnTo>
                <a:lnTo>
                  <a:pt x="633916" y="1627260"/>
                </a:lnTo>
                <a:lnTo>
                  <a:pt x="633916" y="1489269"/>
                </a:lnTo>
                <a:cubicBezTo>
                  <a:pt x="639649" y="1481402"/>
                  <a:pt x="647249" y="1474170"/>
                  <a:pt x="656715" y="1467570"/>
                </a:cubicBezTo>
                <a:cubicBezTo>
                  <a:pt x="666181" y="1460970"/>
                  <a:pt x="677780" y="1457671"/>
                  <a:pt x="691513" y="1457671"/>
                </a:cubicBezTo>
                <a:cubicBezTo>
                  <a:pt x="701246" y="1457671"/>
                  <a:pt x="708712" y="1459770"/>
                  <a:pt x="713911" y="1463970"/>
                </a:cubicBezTo>
                <a:cubicBezTo>
                  <a:pt x="719111" y="1468170"/>
                  <a:pt x="722678" y="1473936"/>
                  <a:pt x="724611" y="1481269"/>
                </a:cubicBezTo>
                <a:cubicBezTo>
                  <a:pt x="726544" y="1488602"/>
                  <a:pt x="727511" y="1497001"/>
                  <a:pt x="727511" y="1506468"/>
                </a:cubicBezTo>
                <a:lnTo>
                  <a:pt x="727511" y="1627260"/>
                </a:lnTo>
                <a:lnTo>
                  <a:pt x="761109" y="1627260"/>
                </a:lnTo>
                <a:lnTo>
                  <a:pt x="761109" y="1501668"/>
                </a:lnTo>
                <a:lnTo>
                  <a:pt x="760378" y="1488438"/>
                </a:lnTo>
                <a:lnTo>
                  <a:pt x="783307" y="1467370"/>
                </a:lnTo>
                <a:cubicBezTo>
                  <a:pt x="792773" y="1460904"/>
                  <a:pt x="804439" y="1457671"/>
                  <a:pt x="818305" y="1457671"/>
                </a:cubicBezTo>
                <a:cubicBezTo>
                  <a:pt x="827904" y="1457671"/>
                  <a:pt x="835304" y="1459770"/>
                  <a:pt x="840504" y="1463970"/>
                </a:cubicBezTo>
                <a:cubicBezTo>
                  <a:pt x="845703" y="1468170"/>
                  <a:pt x="849270" y="1473936"/>
                  <a:pt x="851203" y="1481269"/>
                </a:cubicBezTo>
                <a:cubicBezTo>
                  <a:pt x="853136" y="1488602"/>
                  <a:pt x="854103" y="1497001"/>
                  <a:pt x="854103" y="1506468"/>
                </a:cubicBezTo>
                <a:lnTo>
                  <a:pt x="854103" y="1627260"/>
                </a:lnTo>
                <a:lnTo>
                  <a:pt x="887501" y="1627260"/>
                </a:lnTo>
                <a:lnTo>
                  <a:pt x="887501" y="1501668"/>
                </a:lnTo>
                <a:cubicBezTo>
                  <a:pt x="887501" y="1479003"/>
                  <a:pt x="882768" y="1461337"/>
                  <a:pt x="873302" y="1448671"/>
                </a:cubicBezTo>
                <a:cubicBezTo>
                  <a:pt x="863836" y="1436005"/>
                  <a:pt x="848303" y="1429672"/>
                  <a:pt x="826705" y="1429672"/>
                </a:cubicBezTo>
                <a:cubicBezTo>
                  <a:pt x="810172" y="1429672"/>
                  <a:pt x="796006" y="1433339"/>
                  <a:pt x="784207" y="1440672"/>
                </a:cubicBezTo>
                <a:lnTo>
                  <a:pt x="755021" y="1464379"/>
                </a:lnTo>
                <a:lnTo>
                  <a:pt x="753122" y="1459108"/>
                </a:lnTo>
                <a:cubicBezTo>
                  <a:pt x="751347" y="1455316"/>
                  <a:pt x="749276" y="1451838"/>
                  <a:pt x="746909" y="1448671"/>
                </a:cubicBezTo>
                <a:cubicBezTo>
                  <a:pt x="737443" y="1436005"/>
                  <a:pt x="721911" y="1429672"/>
                  <a:pt x="700312" y="1429672"/>
                </a:cubicBezTo>
                <a:close/>
                <a:moveTo>
                  <a:pt x="2022738" y="1429072"/>
                </a:moveTo>
                <a:cubicBezTo>
                  <a:pt x="2004740" y="1429072"/>
                  <a:pt x="1988974" y="1432839"/>
                  <a:pt x="1975441" y="1440372"/>
                </a:cubicBezTo>
                <a:cubicBezTo>
                  <a:pt x="1961909" y="1447904"/>
                  <a:pt x="1951376" y="1459170"/>
                  <a:pt x="1943843" y="1474170"/>
                </a:cubicBezTo>
                <a:cubicBezTo>
                  <a:pt x="1936311" y="1489169"/>
                  <a:pt x="1932544" y="1507867"/>
                  <a:pt x="1932544" y="1530266"/>
                </a:cubicBezTo>
                <a:cubicBezTo>
                  <a:pt x="1932544" y="1552665"/>
                  <a:pt x="1936377" y="1571297"/>
                  <a:pt x="1944043" y="1586163"/>
                </a:cubicBezTo>
                <a:cubicBezTo>
                  <a:pt x="1951710" y="1601028"/>
                  <a:pt x="1962342" y="1612161"/>
                  <a:pt x="1975941" y="1619561"/>
                </a:cubicBezTo>
                <a:cubicBezTo>
                  <a:pt x="1989540" y="1626960"/>
                  <a:pt x="2005140" y="1630660"/>
                  <a:pt x="2022738" y="1630660"/>
                </a:cubicBezTo>
                <a:cubicBezTo>
                  <a:pt x="2038071" y="1630660"/>
                  <a:pt x="2051903" y="1628060"/>
                  <a:pt x="2064236" y="1622860"/>
                </a:cubicBezTo>
                <a:cubicBezTo>
                  <a:pt x="2076569" y="1617661"/>
                  <a:pt x="2086368" y="1609828"/>
                  <a:pt x="2093634" y="1599362"/>
                </a:cubicBezTo>
                <a:cubicBezTo>
                  <a:pt x="2100900" y="1588896"/>
                  <a:pt x="2104733" y="1575797"/>
                  <a:pt x="2105134" y="1560064"/>
                </a:cubicBezTo>
                <a:lnTo>
                  <a:pt x="2072135" y="1560064"/>
                </a:lnTo>
                <a:cubicBezTo>
                  <a:pt x="2071735" y="1574330"/>
                  <a:pt x="2067069" y="1585163"/>
                  <a:pt x="2058136" y="1592562"/>
                </a:cubicBezTo>
                <a:cubicBezTo>
                  <a:pt x="2049204" y="1599962"/>
                  <a:pt x="2037604" y="1603662"/>
                  <a:pt x="2023338" y="1603662"/>
                </a:cubicBezTo>
                <a:cubicBezTo>
                  <a:pt x="2010806" y="1603662"/>
                  <a:pt x="2000340" y="1600762"/>
                  <a:pt x="1991940" y="1594962"/>
                </a:cubicBezTo>
                <a:cubicBezTo>
                  <a:pt x="1983541" y="1589163"/>
                  <a:pt x="1977275" y="1580830"/>
                  <a:pt x="1973142" y="1569964"/>
                </a:cubicBezTo>
                <a:cubicBezTo>
                  <a:pt x="1969008" y="1559098"/>
                  <a:pt x="1966942" y="1545865"/>
                  <a:pt x="1966942" y="1530266"/>
                </a:cubicBezTo>
                <a:cubicBezTo>
                  <a:pt x="1966942" y="1506801"/>
                  <a:pt x="1971608" y="1488569"/>
                  <a:pt x="1980941" y="1475569"/>
                </a:cubicBezTo>
                <a:cubicBezTo>
                  <a:pt x="1990274" y="1462570"/>
                  <a:pt x="2004406" y="1456071"/>
                  <a:pt x="2023338" y="1456071"/>
                </a:cubicBezTo>
                <a:cubicBezTo>
                  <a:pt x="2037604" y="1456071"/>
                  <a:pt x="2048870" y="1459670"/>
                  <a:pt x="2057136" y="1466870"/>
                </a:cubicBezTo>
                <a:cubicBezTo>
                  <a:pt x="2065402" y="1474070"/>
                  <a:pt x="2069936" y="1483936"/>
                  <a:pt x="2070736" y="1496468"/>
                </a:cubicBezTo>
                <a:lnTo>
                  <a:pt x="2103734" y="1496468"/>
                </a:lnTo>
                <a:cubicBezTo>
                  <a:pt x="2103334" y="1481269"/>
                  <a:pt x="2099534" y="1468703"/>
                  <a:pt x="2092334" y="1458770"/>
                </a:cubicBezTo>
                <a:cubicBezTo>
                  <a:pt x="2085135" y="1448838"/>
                  <a:pt x="2075502" y="1441405"/>
                  <a:pt x="2063436" y="1436472"/>
                </a:cubicBezTo>
                <a:cubicBezTo>
                  <a:pt x="2051370" y="1431539"/>
                  <a:pt x="2037804" y="1429072"/>
                  <a:pt x="2022738" y="1429072"/>
                </a:cubicBezTo>
                <a:close/>
                <a:moveTo>
                  <a:pt x="1572864" y="1429072"/>
                </a:moveTo>
                <a:cubicBezTo>
                  <a:pt x="1552865" y="1429072"/>
                  <a:pt x="1536366" y="1433339"/>
                  <a:pt x="1523367" y="1441872"/>
                </a:cubicBezTo>
                <a:cubicBezTo>
                  <a:pt x="1510368" y="1450404"/>
                  <a:pt x="1500701" y="1462237"/>
                  <a:pt x="1494368" y="1477369"/>
                </a:cubicBezTo>
                <a:cubicBezTo>
                  <a:pt x="1488035" y="1492502"/>
                  <a:pt x="1484869" y="1510001"/>
                  <a:pt x="1484869" y="1529866"/>
                </a:cubicBezTo>
                <a:cubicBezTo>
                  <a:pt x="1484869" y="1548932"/>
                  <a:pt x="1488135" y="1566097"/>
                  <a:pt x="1494669" y="1581363"/>
                </a:cubicBezTo>
                <a:cubicBezTo>
                  <a:pt x="1501201" y="1596629"/>
                  <a:pt x="1511234" y="1608695"/>
                  <a:pt x="1524767" y="1617561"/>
                </a:cubicBezTo>
                <a:cubicBezTo>
                  <a:pt x="1538299" y="1626427"/>
                  <a:pt x="1555665" y="1630860"/>
                  <a:pt x="1576864" y="1630860"/>
                </a:cubicBezTo>
                <a:cubicBezTo>
                  <a:pt x="1593262" y="1630860"/>
                  <a:pt x="1607461" y="1628160"/>
                  <a:pt x="1619461" y="1622760"/>
                </a:cubicBezTo>
                <a:cubicBezTo>
                  <a:pt x="1631460" y="1617361"/>
                  <a:pt x="1640793" y="1609694"/>
                  <a:pt x="1647459" y="1599762"/>
                </a:cubicBezTo>
                <a:cubicBezTo>
                  <a:pt x="1654126" y="1589829"/>
                  <a:pt x="1657658" y="1577996"/>
                  <a:pt x="1658058" y="1564264"/>
                </a:cubicBezTo>
                <a:lnTo>
                  <a:pt x="1625060" y="1564264"/>
                </a:lnTo>
                <a:cubicBezTo>
                  <a:pt x="1624660" y="1577463"/>
                  <a:pt x="1620261" y="1587563"/>
                  <a:pt x="1611861" y="1594562"/>
                </a:cubicBezTo>
                <a:cubicBezTo>
                  <a:pt x="1603462" y="1601562"/>
                  <a:pt x="1591796" y="1605062"/>
                  <a:pt x="1576864" y="1605062"/>
                </a:cubicBezTo>
                <a:cubicBezTo>
                  <a:pt x="1562864" y="1605062"/>
                  <a:pt x="1551598" y="1601862"/>
                  <a:pt x="1543065" y="1595462"/>
                </a:cubicBezTo>
                <a:cubicBezTo>
                  <a:pt x="1534533" y="1589063"/>
                  <a:pt x="1528300" y="1580563"/>
                  <a:pt x="1524367" y="1569964"/>
                </a:cubicBezTo>
                <a:cubicBezTo>
                  <a:pt x="1520433" y="1559364"/>
                  <a:pt x="1518400" y="1547732"/>
                  <a:pt x="1518267" y="1535066"/>
                </a:cubicBezTo>
                <a:lnTo>
                  <a:pt x="1657059" y="1535066"/>
                </a:lnTo>
                <a:cubicBezTo>
                  <a:pt x="1657325" y="1533866"/>
                  <a:pt x="1657525" y="1531899"/>
                  <a:pt x="1657658" y="1529166"/>
                </a:cubicBezTo>
                <a:cubicBezTo>
                  <a:pt x="1657792" y="1526433"/>
                  <a:pt x="1657858" y="1524066"/>
                  <a:pt x="1657858" y="1522067"/>
                </a:cubicBezTo>
                <a:cubicBezTo>
                  <a:pt x="1657858" y="1492068"/>
                  <a:pt x="1650326" y="1469070"/>
                  <a:pt x="1635260" y="1453071"/>
                </a:cubicBezTo>
                <a:cubicBezTo>
                  <a:pt x="1620194" y="1437072"/>
                  <a:pt x="1599395" y="1429072"/>
                  <a:pt x="1572864" y="1429072"/>
                </a:cubicBezTo>
                <a:close/>
                <a:moveTo>
                  <a:pt x="1029939" y="1429072"/>
                </a:moveTo>
                <a:cubicBezTo>
                  <a:pt x="1009940" y="1429072"/>
                  <a:pt x="993441" y="1433339"/>
                  <a:pt x="980442" y="1441872"/>
                </a:cubicBezTo>
                <a:cubicBezTo>
                  <a:pt x="967442" y="1450404"/>
                  <a:pt x="957776" y="1462237"/>
                  <a:pt x="951444" y="1477369"/>
                </a:cubicBezTo>
                <a:cubicBezTo>
                  <a:pt x="945110" y="1492502"/>
                  <a:pt x="941944" y="1510001"/>
                  <a:pt x="941944" y="1529866"/>
                </a:cubicBezTo>
                <a:cubicBezTo>
                  <a:pt x="941944" y="1548932"/>
                  <a:pt x="945211" y="1566097"/>
                  <a:pt x="951743" y="1581363"/>
                </a:cubicBezTo>
                <a:cubicBezTo>
                  <a:pt x="958276" y="1596629"/>
                  <a:pt x="968309" y="1608695"/>
                  <a:pt x="981842" y="1617561"/>
                </a:cubicBezTo>
                <a:cubicBezTo>
                  <a:pt x="995374" y="1626427"/>
                  <a:pt x="1012740" y="1630860"/>
                  <a:pt x="1033938" y="1630860"/>
                </a:cubicBezTo>
                <a:cubicBezTo>
                  <a:pt x="1050337" y="1630860"/>
                  <a:pt x="1064537" y="1628160"/>
                  <a:pt x="1076536" y="1622760"/>
                </a:cubicBezTo>
                <a:cubicBezTo>
                  <a:pt x="1088535" y="1617361"/>
                  <a:pt x="1097868" y="1609694"/>
                  <a:pt x="1104534" y="1599762"/>
                </a:cubicBezTo>
                <a:cubicBezTo>
                  <a:pt x="1111200" y="1589829"/>
                  <a:pt x="1114734" y="1577996"/>
                  <a:pt x="1115133" y="1564264"/>
                </a:cubicBezTo>
                <a:lnTo>
                  <a:pt x="1082135" y="1564264"/>
                </a:lnTo>
                <a:cubicBezTo>
                  <a:pt x="1081736" y="1577463"/>
                  <a:pt x="1077336" y="1587563"/>
                  <a:pt x="1068936" y="1594562"/>
                </a:cubicBezTo>
                <a:cubicBezTo>
                  <a:pt x="1060537" y="1601562"/>
                  <a:pt x="1048871" y="1605062"/>
                  <a:pt x="1033938" y="1605062"/>
                </a:cubicBezTo>
                <a:cubicBezTo>
                  <a:pt x="1019939" y="1605062"/>
                  <a:pt x="1008673" y="1601862"/>
                  <a:pt x="1000140" y="1595462"/>
                </a:cubicBezTo>
                <a:cubicBezTo>
                  <a:pt x="991608" y="1589063"/>
                  <a:pt x="985375" y="1580563"/>
                  <a:pt x="981442" y="1569964"/>
                </a:cubicBezTo>
                <a:cubicBezTo>
                  <a:pt x="977509" y="1559364"/>
                  <a:pt x="975475" y="1547732"/>
                  <a:pt x="975342" y="1535066"/>
                </a:cubicBezTo>
                <a:lnTo>
                  <a:pt x="1114133" y="1535066"/>
                </a:lnTo>
                <a:cubicBezTo>
                  <a:pt x="1114400" y="1533866"/>
                  <a:pt x="1114600" y="1531899"/>
                  <a:pt x="1114734" y="1529166"/>
                </a:cubicBezTo>
                <a:cubicBezTo>
                  <a:pt x="1114867" y="1526433"/>
                  <a:pt x="1114934" y="1524066"/>
                  <a:pt x="1114934" y="1522067"/>
                </a:cubicBezTo>
                <a:cubicBezTo>
                  <a:pt x="1114934" y="1492068"/>
                  <a:pt x="1107401" y="1469070"/>
                  <a:pt x="1092335" y="1453071"/>
                </a:cubicBezTo>
                <a:cubicBezTo>
                  <a:pt x="1077269" y="1437072"/>
                  <a:pt x="1056470" y="1429072"/>
                  <a:pt x="1029939" y="1429072"/>
                </a:cubicBezTo>
                <a:close/>
                <a:moveTo>
                  <a:pt x="1456833" y="1406674"/>
                </a:moveTo>
                <a:cubicBezTo>
                  <a:pt x="1442168" y="1407074"/>
                  <a:pt x="1430202" y="1409540"/>
                  <a:pt x="1420936" y="1414073"/>
                </a:cubicBezTo>
                <a:cubicBezTo>
                  <a:pt x="1416303" y="1416340"/>
                  <a:pt x="1412111" y="1419606"/>
                  <a:pt x="1408361" y="1423873"/>
                </a:cubicBezTo>
                <a:lnTo>
                  <a:pt x="1399333" y="1438246"/>
                </a:lnTo>
                <a:lnTo>
                  <a:pt x="1385138" y="1433122"/>
                </a:lnTo>
                <a:cubicBezTo>
                  <a:pt x="1378205" y="1431622"/>
                  <a:pt x="1370572" y="1430872"/>
                  <a:pt x="1362239" y="1430872"/>
                </a:cubicBezTo>
                <a:cubicBezTo>
                  <a:pt x="1345974" y="1430872"/>
                  <a:pt x="1332208" y="1433872"/>
                  <a:pt x="1320942" y="1439872"/>
                </a:cubicBezTo>
                <a:cubicBezTo>
                  <a:pt x="1309676" y="1445871"/>
                  <a:pt x="1301143" y="1453937"/>
                  <a:pt x="1295343" y="1464070"/>
                </a:cubicBezTo>
                <a:cubicBezTo>
                  <a:pt x="1289544" y="1474203"/>
                  <a:pt x="1286644" y="1485469"/>
                  <a:pt x="1286644" y="1497868"/>
                </a:cubicBezTo>
                <a:cubicBezTo>
                  <a:pt x="1286644" y="1509601"/>
                  <a:pt x="1289510" y="1520500"/>
                  <a:pt x="1295243" y="1530566"/>
                </a:cubicBezTo>
                <a:cubicBezTo>
                  <a:pt x="1298110" y="1535599"/>
                  <a:pt x="1301651" y="1540149"/>
                  <a:pt x="1305868" y="1544215"/>
                </a:cubicBezTo>
                <a:lnTo>
                  <a:pt x="1314801" y="1550759"/>
                </a:lnTo>
                <a:lnTo>
                  <a:pt x="1294143" y="1562164"/>
                </a:lnTo>
                <a:cubicBezTo>
                  <a:pt x="1288877" y="1567964"/>
                  <a:pt x="1286244" y="1574130"/>
                  <a:pt x="1286244" y="1580663"/>
                </a:cubicBezTo>
                <a:cubicBezTo>
                  <a:pt x="1286244" y="1585196"/>
                  <a:pt x="1287777" y="1589896"/>
                  <a:pt x="1290844" y="1594762"/>
                </a:cubicBezTo>
                <a:cubicBezTo>
                  <a:pt x="1293910" y="1599629"/>
                  <a:pt x="1299076" y="1604028"/>
                  <a:pt x="1306343" y="1607961"/>
                </a:cubicBezTo>
                <a:lnTo>
                  <a:pt x="1309678" y="1609232"/>
                </a:lnTo>
                <a:lnTo>
                  <a:pt x="1291943" y="1620061"/>
                </a:lnTo>
                <a:cubicBezTo>
                  <a:pt x="1282277" y="1628860"/>
                  <a:pt x="1277444" y="1638926"/>
                  <a:pt x="1277444" y="1650259"/>
                </a:cubicBezTo>
                <a:cubicBezTo>
                  <a:pt x="1277444" y="1659591"/>
                  <a:pt x="1280244" y="1668258"/>
                  <a:pt x="1285844" y="1676257"/>
                </a:cubicBezTo>
                <a:cubicBezTo>
                  <a:pt x="1291443" y="1684257"/>
                  <a:pt x="1300543" y="1690656"/>
                  <a:pt x="1313142" y="1695456"/>
                </a:cubicBezTo>
                <a:cubicBezTo>
                  <a:pt x="1325741" y="1700256"/>
                  <a:pt x="1342574" y="1702656"/>
                  <a:pt x="1363639" y="1702656"/>
                </a:cubicBezTo>
                <a:cubicBezTo>
                  <a:pt x="1394437" y="1702656"/>
                  <a:pt x="1417669" y="1697023"/>
                  <a:pt x="1433335" y="1685757"/>
                </a:cubicBezTo>
                <a:cubicBezTo>
                  <a:pt x="1449001" y="1674491"/>
                  <a:pt x="1456833" y="1660058"/>
                  <a:pt x="1456833" y="1642459"/>
                </a:cubicBezTo>
                <a:cubicBezTo>
                  <a:pt x="1456833" y="1624727"/>
                  <a:pt x="1449967" y="1611628"/>
                  <a:pt x="1436235" y="1603162"/>
                </a:cubicBezTo>
                <a:cubicBezTo>
                  <a:pt x="1422502" y="1594695"/>
                  <a:pt x="1399637" y="1590462"/>
                  <a:pt x="1367639" y="1590462"/>
                </a:cubicBezTo>
                <a:lnTo>
                  <a:pt x="1354640" y="1590462"/>
                </a:lnTo>
                <a:cubicBezTo>
                  <a:pt x="1344107" y="1590462"/>
                  <a:pt x="1335874" y="1589829"/>
                  <a:pt x="1329941" y="1588563"/>
                </a:cubicBezTo>
                <a:cubicBezTo>
                  <a:pt x="1324008" y="1587296"/>
                  <a:pt x="1319809" y="1585629"/>
                  <a:pt x="1317342" y="1583563"/>
                </a:cubicBezTo>
                <a:cubicBezTo>
                  <a:pt x="1314876" y="1581496"/>
                  <a:pt x="1313642" y="1579130"/>
                  <a:pt x="1313642" y="1576463"/>
                </a:cubicBezTo>
                <a:cubicBezTo>
                  <a:pt x="1313642" y="1572597"/>
                  <a:pt x="1315709" y="1569097"/>
                  <a:pt x="1319842" y="1565964"/>
                </a:cubicBezTo>
                <a:lnTo>
                  <a:pt x="1333333" y="1559781"/>
                </a:lnTo>
                <a:lnTo>
                  <a:pt x="1339066" y="1561939"/>
                </a:lnTo>
                <a:cubicBezTo>
                  <a:pt x="1345848" y="1563489"/>
                  <a:pt x="1353240" y="1564264"/>
                  <a:pt x="1361239" y="1564264"/>
                </a:cubicBezTo>
                <a:cubicBezTo>
                  <a:pt x="1378172" y="1564264"/>
                  <a:pt x="1392237" y="1561231"/>
                  <a:pt x="1403437" y="1555165"/>
                </a:cubicBezTo>
                <a:cubicBezTo>
                  <a:pt x="1414636" y="1549098"/>
                  <a:pt x="1423002" y="1541032"/>
                  <a:pt x="1428535" y="1530966"/>
                </a:cubicBezTo>
                <a:cubicBezTo>
                  <a:pt x="1434068" y="1520900"/>
                  <a:pt x="1436835" y="1509867"/>
                  <a:pt x="1436835" y="1497868"/>
                </a:cubicBezTo>
                <a:cubicBezTo>
                  <a:pt x="1436835" y="1485469"/>
                  <a:pt x="1434102" y="1474203"/>
                  <a:pt x="1428635" y="1464070"/>
                </a:cubicBezTo>
                <a:cubicBezTo>
                  <a:pt x="1425902" y="1459004"/>
                  <a:pt x="1422469" y="1454454"/>
                  <a:pt x="1418336" y="1450421"/>
                </a:cubicBezTo>
                <a:lnTo>
                  <a:pt x="1415533" y="1448382"/>
                </a:lnTo>
                <a:lnTo>
                  <a:pt x="1420511" y="1442846"/>
                </a:lnTo>
                <a:cubicBezTo>
                  <a:pt x="1423694" y="1440430"/>
                  <a:pt x="1427235" y="1438738"/>
                  <a:pt x="1431135" y="1437772"/>
                </a:cubicBezTo>
                <a:cubicBezTo>
                  <a:pt x="1438934" y="1435839"/>
                  <a:pt x="1447501" y="1434872"/>
                  <a:pt x="1456833" y="1434872"/>
                </a:cubicBezTo>
                <a:close/>
                <a:moveTo>
                  <a:pt x="374918" y="1358077"/>
                </a:moveTo>
                <a:lnTo>
                  <a:pt x="374918" y="1627260"/>
                </a:lnTo>
                <a:lnTo>
                  <a:pt x="546708" y="1627260"/>
                </a:lnTo>
                <a:lnTo>
                  <a:pt x="546708" y="1597262"/>
                </a:lnTo>
                <a:lnTo>
                  <a:pt x="410916" y="1597262"/>
                </a:lnTo>
                <a:lnTo>
                  <a:pt x="410916" y="1503468"/>
                </a:lnTo>
                <a:lnTo>
                  <a:pt x="535908" y="1503468"/>
                </a:lnTo>
                <a:lnTo>
                  <a:pt x="535908" y="1473870"/>
                </a:lnTo>
                <a:lnTo>
                  <a:pt x="410916" y="1473870"/>
                </a:lnTo>
                <a:lnTo>
                  <a:pt x="410916" y="1388075"/>
                </a:lnTo>
                <a:lnTo>
                  <a:pt x="546708" y="1388075"/>
                </a:lnTo>
                <a:lnTo>
                  <a:pt x="546708" y="1358077"/>
                </a:lnTo>
                <a:close/>
                <a:moveTo>
                  <a:pt x="879641" y="1122361"/>
                </a:moveTo>
                <a:lnTo>
                  <a:pt x="909239" y="1122361"/>
                </a:lnTo>
                <a:cubicBezTo>
                  <a:pt x="924838" y="1122361"/>
                  <a:pt x="936871" y="1123494"/>
                  <a:pt x="945337" y="1125761"/>
                </a:cubicBezTo>
                <a:cubicBezTo>
                  <a:pt x="953803" y="1128027"/>
                  <a:pt x="959603" y="1131194"/>
                  <a:pt x="962736" y="1135260"/>
                </a:cubicBezTo>
                <a:cubicBezTo>
                  <a:pt x="965869" y="1139326"/>
                  <a:pt x="967435" y="1144159"/>
                  <a:pt x="967435" y="1149759"/>
                </a:cubicBezTo>
                <a:cubicBezTo>
                  <a:pt x="967435" y="1159225"/>
                  <a:pt x="962802" y="1167158"/>
                  <a:pt x="953536" y="1173558"/>
                </a:cubicBezTo>
                <a:cubicBezTo>
                  <a:pt x="944270" y="1179957"/>
                  <a:pt x="928305" y="1183157"/>
                  <a:pt x="905639" y="1183157"/>
                </a:cubicBezTo>
                <a:cubicBezTo>
                  <a:pt x="886174" y="1183157"/>
                  <a:pt x="872241" y="1180124"/>
                  <a:pt x="863842" y="1174058"/>
                </a:cubicBezTo>
                <a:cubicBezTo>
                  <a:pt x="855442" y="1167991"/>
                  <a:pt x="851242" y="1160958"/>
                  <a:pt x="851242" y="1152959"/>
                </a:cubicBezTo>
                <a:cubicBezTo>
                  <a:pt x="851242" y="1145759"/>
                  <a:pt x="853709" y="1139426"/>
                  <a:pt x="858642" y="1133960"/>
                </a:cubicBezTo>
                <a:cubicBezTo>
                  <a:pt x="863575" y="1128494"/>
                  <a:pt x="870575" y="1124627"/>
                  <a:pt x="879641" y="1122361"/>
                </a:cubicBezTo>
                <a:close/>
                <a:moveTo>
                  <a:pt x="1712911" y="1037166"/>
                </a:moveTo>
                <a:lnTo>
                  <a:pt x="1712911" y="1076764"/>
                </a:lnTo>
                <a:cubicBezTo>
                  <a:pt x="1705711" y="1086363"/>
                  <a:pt x="1696779" y="1094296"/>
                  <a:pt x="1686113" y="1100562"/>
                </a:cubicBezTo>
                <a:cubicBezTo>
                  <a:pt x="1675447" y="1106828"/>
                  <a:pt x="1663447" y="1109962"/>
                  <a:pt x="1650115" y="1109962"/>
                </a:cubicBezTo>
                <a:cubicBezTo>
                  <a:pt x="1638115" y="1109962"/>
                  <a:pt x="1629016" y="1107062"/>
                  <a:pt x="1622816" y="1101262"/>
                </a:cubicBezTo>
                <a:cubicBezTo>
                  <a:pt x="1616617" y="1095462"/>
                  <a:pt x="1613517" y="1087696"/>
                  <a:pt x="1613517" y="1077963"/>
                </a:cubicBezTo>
                <a:cubicBezTo>
                  <a:pt x="1613517" y="1063698"/>
                  <a:pt x="1621216" y="1053432"/>
                  <a:pt x="1636616" y="1047165"/>
                </a:cubicBezTo>
                <a:cubicBezTo>
                  <a:pt x="1652015" y="1040899"/>
                  <a:pt x="1677446" y="1037566"/>
                  <a:pt x="1712911" y="1037166"/>
                </a:cubicBezTo>
                <a:close/>
                <a:moveTo>
                  <a:pt x="1213713" y="959971"/>
                </a:moveTo>
                <a:cubicBezTo>
                  <a:pt x="1228113" y="959971"/>
                  <a:pt x="1239579" y="963204"/>
                  <a:pt x="1248111" y="969670"/>
                </a:cubicBezTo>
                <a:cubicBezTo>
                  <a:pt x="1256644" y="976136"/>
                  <a:pt x="1262777" y="985036"/>
                  <a:pt x="1266510" y="996368"/>
                </a:cubicBezTo>
                <a:cubicBezTo>
                  <a:pt x="1270243" y="1007701"/>
                  <a:pt x="1272110" y="1020567"/>
                  <a:pt x="1272110" y="1034966"/>
                </a:cubicBezTo>
                <a:cubicBezTo>
                  <a:pt x="1272110" y="1049098"/>
                  <a:pt x="1270243" y="1061731"/>
                  <a:pt x="1266510" y="1072864"/>
                </a:cubicBezTo>
                <a:cubicBezTo>
                  <a:pt x="1262777" y="1083996"/>
                  <a:pt x="1256644" y="1092729"/>
                  <a:pt x="1248111" y="1099062"/>
                </a:cubicBezTo>
                <a:cubicBezTo>
                  <a:pt x="1239579" y="1105395"/>
                  <a:pt x="1228113" y="1108562"/>
                  <a:pt x="1213713" y="1108562"/>
                </a:cubicBezTo>
                <a:cubicBezTo>
                  <a:pt x="1199714" y="1108562"/>
                  <a:pt x="1188615" y="1105395"/>
                  <a:pt x="1180416" y="1099062"/>
                </a:cubicBezTo>
                <a:cubicBezTo>
                  <a:pt x="1172216" y="1092729"/>
                  <a:pt x="1166316" y="1083996"/>
                  <a:pt x="1162716" y="1072864"/>
                </a:cubicBezTo>
                <a:cubicBezTo>
                  <a:pt x="1159117" y="1061731"/>
                  <a:pt x="1157317" y="1049098"/>
                  <a:pt x="1157317" y="1034966"/>
                </a:cubicBezTo>
                <a:cubicBezTo>
                  <a:pt x="1157317" y="1020567"/>
                  <a:pt x="1159117" y="1007701"/>
                  <a:pt x="1162716" y="996368"/>
                </a:cubicBezTo>
                <a:cubicBezTo>
                  <a:pt x="1166316" y="985036"/>
                  <a:pt x="1172216" y="976136"/>
                  <a:pt x="1180416" y="969670"/>
                </a:cubicBezTo>
                <a:cubicBezTo>
                  <a:pt x="1188615" y="963204"/>
                  <a:pt x="1199714" y="959971"/>
                  <a:pt x="1213713" y="959971"/>
                </a:cubicBezTo>
                <a:close/>
                <a:moveTo>
                  <a:pt x="696564" y="959371"/>
                </a:moveTo>
                <a:cubicBezTo>
                  <a:pt x="712696" y="959371"/>
                  <a:pt x="725295" y="964170"/>
                  <a:pt x="734361" y="973770"/>
                </a:cubicBezTo>
                <a:cubicBezTo>
                  <a:pt x="743427" y="983369"/>
                  <a:pt x="748161" y="997235"/>
                  <a:pt x="748561" y="1015367"/>
                </a:cubicBezTo>
                <a:lnTo>
                  <a:pt x="642167" y="1015367"/>
                </a:lnTo>
                <a:cubicBezTo>
                  <a:pt x="643633" y="997102"/>
                  <a:pt x="649000" y="983203"/>
                  <a:pt x="658266" y="973670"/>
                </a:cubicBezTo>
                <a:cubicBezTo>
                  <a:pt x="667532" y="964137"/>
                  <a:pt x="680298" y="959371"/>
                  <a:pt x="696564" y="959371"/>
                </a:cubicBezTo>
                <a:close/>
                <a:moveTo>
                  <a:pt x="905039" y="958171"/>
                </a:moveTo>
                <a:cubicBezTo>
                  <a:pt x="917972" y="958171"/>
                  <a:pt x="928371" y="961804"/>
                  <a:pt x="936237" y="969070"/>
                </a:cubicBezTo>
                <a:cubicBezTo>
                  <a:pt x="944104" y="976336"/>
                  <a:pt x="948037" y="987502"/>
                  <a:pt x="948037" y="1002568"/>
                </a:cubicBezTo>
                <a:cubicBezTo>
                  <a:pt x="948037" y="1016967"/>
                  <a:pt x="943870" y="1027833"/>
                  <a:pt x="935537" y="1035166"/>
                </a:cubicBezTo>
                <a:cubicBezTo>
                  <a:pt x="927205" y="1042499"/>
                  <a:pt x="916639" y="1046165"/>
                  <a:pt x="903839" y="1046165"/>
                </a:cubicBezTo>
                <a:cubicBezTo>
                  <a:pt x="892507" y="1046165"/>
                  <a:pt x="882541" y="1042532"/>
                  <a:pt x="873941" y="1035266"/>
                </a:cubicBezTo>
                <a:cubicBezTo>
                  <a:pt x="865342" y="1028000"/>
                  <a:pt x="861042" y="1017034"/>
                  <a:pt x="861042" y="1002368"/>
                </a:cubicBezTo>
                <a:cubicBezTo>
                  <a:pt x="861042" y="987836"/>
                  <a:pt x="865208" y="976836"/>
                  <a:pt x="873541" y="969370"/>
                </a:cubicBezTo>
                <a:cubicBezTo>
                  <a:pt x="881874" y="961904"/>
                  <a:pt x="892374" y="958171"/>
                  <a:pt x="905039" y="958171"/>
                </a:cubicBezTo>
                <a:close/>
                <a:moveTo>
                  <a:pt x="1038668" y="937172"/>
                </a:moveTo>
                <a:lnTo>
                  <a:pt x="1038668" y="1131960"/>
                </a:lnTo>
                <a:lnTo>
                  <a:pt x="1072066" y="1131960"/>
                </a:lnTo>
                <a:lnTo>
                  <a:pt x="1072066" y="937172"/>
                </a:lnTo>
                <a:close/>
                <a:moveTo>
                  <a:pt x="1464512" y="934372"/>
                </a:moveTo>
                <a:cubicBezTo>
                  <a:pt x="1447046" y="934372"/>
                  <a:pt x="1432714" y="937872"/>
                  <a:pt x="1421515" y="944872"/>
                </a:cubicBezTo>
                <a:cubicBezTo>
                  <a:pt x="1410315" y="951871"/>
                  <a:pt x="1401716" y="959304"/>
                  <a:pt x="1395716" y="967170"/>
                </a:cubicBezTo>
                <a:lnTo>
                  <a:pt x="1394516" y="937172"/>
                </a:lnTo>
                <a:lnTo>
                  <a:pt x="1362518" y="937172"/>
                </a:lnTo>
                <a:lnTo>
                  <a:pt x="1362518" y="1131960"/>
                </a:lnTo>
                <a:lnTo>
                  <a:pt x="1395916" y="1131960"/>
                </a:lnTo>
                <a:lnTo>
                  <a:pt x="1395916" y="993969"/>
                </a:lnTo>
                <a:cubicBezTo>
                  <a:pt x="1401916" y="986102"/>
                  <a:pt x="1409849" y="978870"/>
                  <a:pt x="1419715" y="972270"/>
                </a:cubicBezTo>
                <a:cubicBezTo>
                  <a:pt x="1429581" y="965670"/>
                  <a:pt x="1441780" y="962371"/>
                  <a:pt x="1456312" y="962371"/>
                </a:cubicBezTo>
                <a:cubicBezTo>
                  <a:pt x="1466045" y="962371"/>
                  <a:pt x="1473478" y="964470"/>
                  <a:pt x="1478611" y="968670"/>
                </a:cubicBezTo>
                <a:cubicBezTo>
                  <a:pt x="1483744" y="972870"/>
                  <a:pt x="1487311" y="978636"/>
                  <a:pt x="1489311" y="985969"/>
                </a:cubicBezTo>
                <a:cubicBezTo>
                  <a:pt x="1491310" y="993302"/>
                  <a:pt x="1492310" y="1001701"/>
                  <a:pt x="1492310" y="1011168"/>
                </a:cubicBezTo>
                <a:lnTo>
                  <a:pt x="1492310" y="1131960"/>
                </a:lnTo>
                <a:lnTo>
                  <a:pt x="1525708" y="1131960"/>
                </a:lnTo>
                <a:lnTo>
                  <a:pt x="1525708" y="1006368"/>
                </a:lnTo>
                <a:cubicBezTo>
                  <a:pt x="1525708" y="983569"/>
                  <a:pt x="1520842" y="965870"/>
                  <a:pt x="1511109" y="953271"/>
                </a:cubicBezTo>
                <a:cubicBezTo>
                  <a:pt x="1501377" y="940672"/>
                  <a:pt x="1485844" y="934372"/>
                  <a:pt x="1464512" y="934372"/>
                </a:cubicBezTo>
                <a:close/>
                <a:moveTo>
                  <a:pt x="1669314" y="933772"/>
                </a:moveTo>
                <a:cubicBezTo>
                  <a:pt x="1653714" y="933772"/>
                  <a:pt x="1639882" y="936039"/>
                  <a:pt x="1627816" y="940572"/>
                </a:cubicBezTo>
                <a:cubicBezTo>
                  <a:pt x="1615750" y="945105"/>
                  <a:pt x="1606284" y="952305"/>
                  <a:pt x="1599418" y="962171"/>
                </a:cubicBezTo>
                <a:cubicBezTo>
                  <a:pt x="1592552" y="972037"/>
                  <a:pt x="1589118" y="984969"/>
                  <a:pt x="1589118" y="1000968"/>
                </a:cubicBezTo>
                <a:lnTo>
                  <a:pt x="1621517" y="1000968"/>
                </a:lnTo>
                <a:cubicBezTo>
                  <a:pt x="1621517" y="986302"/>
                  <a:pt x="1626116" y="975570"/>
                  <a:pt x="1635316" y="968770"/>
                </a:cubicBezTo>
                <a:cubicBezTo>
                  <a:pt x="1644515" y="961971"/>
                  <a:pt x="1655848" y="958571"/>
                  <a:pt x="1669314" y="958571"/>
                </a:cubicBezTo>
                <a:cubicBezTo>
                  <a:pt x="1681980" y="958571"/>
                  <a:pt x="1692446" y="961671"/>
                  <a:pt x="1700712" y="967870"/>
                </a:cubicBezTo>
                <a:cubicBezTo>
                  <a:pt x="1708978" y="974070"/>
                  <a:pt x="1713111" y="985502"/>
                  <a:pt x="1713111" y="1002168"/>
                </a:cubicBezTo>
                <a:lnTo>
                  <a:pt x="1713111" y="1015767"/>
                </a:lnTo>
                <a:cubicBezTo>
                  <a:pt x="1686313" y="1016034"/>
                  <a:pt x="1662914" y="1017800"/>
                  <a:pt x="1642915" y="1021067"/>
                </a:cubicBezTo>
                <a:cubicBezTo>
                  <a:pt x="1622916" y="1024333"/>
                  <a:pt x="1607451" y="1030500"/>
                  <a:pt x="1596518" y="1039566"/>
                </a:cubicBezTo>
                <a:cubicBezTo>
                  <a:pt x="1585585" y="1048632"/>
                  <a:pt x="1580119" y="1061898"/>
                  <a:pt x="1580119" y="1079363"/>
                </a:cubicBezTo>
                <a:cubicBezTo>
                  <a:pt x="1580119" y="1091629"/>
                  <a:pt x="1582886" y="1101929"/>
                  <a:pt x="1588418" y="1110261"/>
                </a:cubicBezTo>
                <a:cubicBezTo>
                  <a:pt x="1593952" y="1118594"/>
                  <a:pt x="1601351" y="1124894"/>
                  <a:pt x="1610617" y="1129160"/>
                </a:cubicBezTo>
                <a:cubicBezTo>
                  <a:pt x="1619883" y="1133427"/>
                  <a:pt x="1630116" y="1135560"/>
                  <a:pt x="1641315" y="1135560"/>
                </a:cubicBezTo>
                <a:cubicBezTo>
                  <a:pt x="1657048" y="1135560"/>
                  <a:pt x="1670814" y="1132527"/>
                  <a:pt x="1682613" y="1126461"/>
                </a:cubicBezTo>
                <a:cubicBezTo>
                  <a:pt x="1694412" y="1120394"/>
                  <a:pt x="1704778" y="1112361"/>
                  <a:pt x="1713711" y="1102362"/>
                </a:cubicBezTo>
                <a:lnTo>
                  <a:pt x="1715111" y="1131960"/>
                </a:lnTo>
                <a:lnTo>
                  <a:pt x="1746309" y="1131960"/>
                </a:lnTo>
                <a:lnTo>
                  <a:pt x="1746309" y="1001768"/>
                </a:lnTo>
                <a:cubicBezTo>
                  <a:pt x="1746309" y="987769"/>
                  <a:pt x="1744176" y="976336"/>
                  <a:pt x="1739909" y="967470"/>
                </a:cubicBezTo>
                <a:cubicBezTo>
                  <a:pt x="1735643" y="958604"/>
                  <a:pt x="1729877" y="951704"/>
                  <a:pt x="1722610" y="946771"/>
                </a:cubicBezTo>
                <a:cubicBezTo>
                  <a:pt x="1715344" y="941838"/>
                  <a:pt x="1707144" y="938439"/>
                  <a:pt x="1698012" y="936572"/>
                </a:cubicBezTo>
                <a:cubicBezTo>
                  <a:pt x="1688879" y="934706"/>
                  <a:pt x="1679313" y="933772"/>
                  <a:pt x="1669314" y="933772"/>
                </a:cubicBezTo>
                <a:close/>
                <a:moveTo>
                  <a:pt x="696564" y="933772"/>
                </a:moveTo>
                <a:cubicBezTo>
                  <a:pt x="676565" y="933772"/>
                  <a:pt x="660066" y="938039"/>
                  <a:pt x="647067" y="946571"/>
                </a:cubicBezTo>
                <a:cubicBezTo>
                  <a:pt x="634068" y="955104"/>
                  <a:pt x="624402" y="966937"/>
                  <a:pt x="618068" y="982069"/>
                </a:cubicBezTo>
                <a:cubicBezTo>
                  <a:pt x="611736" y="997202"/>
                  <a:pt x="608569" y="1014701"/>
                  <a:pt x="608569" y="1034566"/>
                </a:cubicBezTo>
                <a:cubicBezTo>
                  <a:pt x="608569" y="1053632"/>
                  <a:pt x="611836" y="1070797"/>
                  <a:pt x="618368" y="1086063"/>
                </a:cubicBezTo>
                <a:cubicBezTo>
                  <a:pt x="624901" y="1101329"/>
                  <a:pt x="634934" y="1113395"/>
                  <a:pt x="648467" y="1122261"/>
                </a:cubicBezTo>
                <a:cubicBezTo>
                  <a:pt x="661999" y="1131127"/>
                  <a:pt x="679365" y="1135560"/>
                  <a:pt x="700563" y="1135560"/>
                </a:cubicBezTo>
                <a:cubicBezTo>
                  <a:pt x="716963" y="1135560"/>
                  <a:pt x="731162" y="1132860"/>
                  <a:pt x="743161" y="1127460"/>
                </a:cubicBezTo>
                <a:cubicBezTo>
                  <a:pt x="755160" y="1122061"/>
                  <a:pt x="764493" y="1114395"/>
                  <a:pt x="771159" y="1104462"/>
                </a:cubicBezTo>
                <a:cubicBezTo>
                  <a:pt x="777825" y="1094529"/>
                  <a:pt x="781358" y="1082696"/>
                  <a:pt x="781759" y="1068964"/>
                </a:cubicBezTo>
                <a:lnTo>
                  <a:pt x="748760" y="1068964"/>
                </a:lnTo>
                <a:cubicBezTo>
                  <a:pt x="748361" y="1082163"/>
                  <a:pt x="743961" y="1092263"/>
                  <a:pt x="735561" y="1099262"/>
                </a:cubicBezTo>
                <a:cubicBezTo>
                  <a:pt x="727162" y="1106262"/>
                  <a:pt x="715496" y="1109762"/>
                  <a:pt x="700563" y="1109762"/>
                </a:cubicBezTo>
                <a:cubicBezTo>
                  <a:pt x="686564" y="1109762"/>
                  <a:pt x="675298" y="1106562"/>
                  <a:pt x="666766" y="1100162"/>
                </a:cubicBezTo>
                <a:cubicBezTo>
                  <a:pt x="658233" y="1093762"/>
                  <a:pt x="652000" y="1085263"/>
                  <a:pt x="648067" y="1074664"/>
                </a:cubicBezTo>
                <a:cubicBezTo>
                  <a:pt x="644134" y="1064064"/>
                  <a:pt x="642100" y="1052432"/>
                  <a:pt x="641967" y="1039766"/>
                </a:cubicBezTo>
                <a:lnTo>
                  <a:pt x="780759" y="1039766"/>
                </a:lnTo>
                <a:cubicBezTo>
                  <a:pt x="781025" y="1038566"/>
                  <a:pt x="781225" y="1036599"/>
                  <a:pt x="781358" y="1033866"/>
                </a:cubicBezTo>
                <a:cubicBezTo>
                  <a:pt x="781492" y="1031133"/>
                  <a:pt x="781559" y="1028766"/>
                  <a:pt x="781559" y="1026767"/>
                </a:cubicBezTo>
                <a:cubicBezTo>
                  <a:pt x="781559" y="996768"/>
                  <a:pt x="774026" y="973770"/>
                  <a:pt x="758960" y="957771"/>
                </a:cubicBezTo>
                <a:cubicBezTo>
                  <a:pt x="743894" y="941772"/>
                  <a:pt x="723095" y="933772"/>
                  <a:pt x="696564" y="933772"/>
                </a:cubicBezTo>
                <a:close/>
                <a:moveTo>
                  <a:pt x="1213713" y="933372"/>
                </a:moveTo>
                <a:cubicBezTo>
                  <a:pt x="1194648" y="933372"/>
                  <a:pt x="1178316" y="937439"/>
                  <a:pt x="1164716" y="945572"/>
                </a:cubicBezTo>
                <a:cubicBezTo>
                  <a:pt x="1151117" y="953704"/>
                  <a:pt x="1140751" y="965337"/>
                  <a:pt x="1133618" y="980469"/>
                </a:cubicBezTo>
                <a:cubicBezTo>
                  <a:pt x="1126485" y="995602"/>
                  <a:pt x="1122919" y="1013767"/>
                  <a:pt x="1122919" y="1034966"/>
                </a:cubicBezTo>
                <a:cubicBezTo>
                  <a:pt x="1122919" y="1055631"/>
                  <a:pt x="1126485" y="1073464"/>
                  <a:pt x="1133618" y="1088463"/>
                </a:cubicBezTo>
                <a:cubicBezTo>
                  <a:pt x="1140751" y="1103462"/>
                  <a:pt x="1151117" y="1114995"/>
                  <a:pt x="1164716" y="1123061"/>
                </a:cubicBezTo>
                <a:cubicBezTo>
                  <a:pt x="1178316" y="1131127"/>
                  <a:pt x="1194648" y="1135160"/>
                  <a:pt x="1213713" y="1135160"/>
                </a:cubicBezTo>
                <a:cubicBezTo>
                  <a:pt x="1233179" y="1135160"/>
                  <a:pt x="1249811" y="1131127"/>
                  <a:pt x="1263610" y="1123061"/>
                </a:cubicBezTo>
                <a:cubicBezTo>
                  <a:pt x="1277409" y="1114995"/>
                  <a:pt x="1288009" y="1103462"/>
                  <a:pt x="1295409" y="1088463"/>
                </a:cubicBezTo>
                <a:cubicBezTo>
                  <a:pt x="1302808" y="1073464"/>
                  <a:pt x="1306508" y="1055631"/>
                  <a:pt x="1306508" y="1034966"/>
                </a:cubicBezTo>
                <a:cubicBezTo>
                  <a:pt x="1306508" y="1013767"/>
                  <a:pt x="1302808" y="995602"/>
                  <a:pt x="1295409" y="980469"/>
                </a:cubicBezTo>
                <a:cubicBezTo>
                  <a:pt x="1288009" y="965337"/>
                  <a:pt x="1277409" y="953704"/>
                  <a:pt x="1263610" y="945572"/>
                </a:cubicBezTo>
                <a:cubicBezTo>
                  <a:pt x="1249811" y="937439"/>
                  <a:pt x="1233179" y="933372"/>
                  <a:pt x="1213713" y="933372"/>
                </a:cubicBezTo>
                <a:close/>
                <a:moveTo>
                  <a:pt x="999634" y="911374"/>
                </a:moveTo>
                <a:cubicBezTo>
                  <a:pt x="984968" y="911774"/>
                  <a:pt x="973002" y="914240"/>
                  <a:pt x="963736" y="918773"/>
                </a:cubicBezTo>
                <a:cubicBezTo>
                  <a:pt x="959103" y="921040"/>
                  <a:pt x="954911" y="924306"/>
                  <a:pt x="951161" y="928573"/>
                </a:cubicBezTo>
                <a:lnTo>
                  <a:pt x="942133" y="942946"/>
                </a:lnTo>
                <a:lnTo>
                  <a:pt x="927938" y="937822"/>
                </a:lnTo>
                <a:cubicBezTo>
                  <a:pt x="921005" y="936322"/>
                  <a:pt x="913372" y="935572"/>
                  <a:pt x="905039" y="935572"/>
                </a:cubicBezTo>
                <a:cubicBezTo>
                  <a:pt x="888774" y="935572"/>
                  <a:pt x="875008" y="938572"/>
                  <a:pt x="863742" y="944572"/>
                </a:cubicBezTo>
                <a:cubicBezTo>
                  <a:pt x="852476" y="950571"/>
                  <a:pt x="843943" y="958637"/>
                  <a:pt x="838143" y="968770"/>
                </a:cubicBezTo>
                <a:cubicBezTo>
                  <a:pt x="832344" y="978903"/>
                  <a:pt x="829444" y="990169"/>
                  <a:pt x="829444" y="1002568"/>
                </a:cubicBezTo>
                <a:cubicBezTo>
                  <a:pt x="829444" y="1014301"/>
                  <a:pt x="832310" y="1025200"/>
                  <a:pt x="838043" y="1035266"/>
                </a:cubicBezTo>
                <a:cubicBezTo>
                  <a:pt x="840910" y="1040299"/>
                  <a:pt x="844451" y="1044849"/>
                  <a:pt x="848668" y="1048915"/>
                </a:cubicBezTo>
                <a:lnTo>
                  <a:pt x="857601" y="1055459"/>
                </a:lnTo>
                <a:lnTo>
                  <a:pt x="836943" y="1066864"/>
                </a:lnTo>
                <a:cubicBezTo>
                  <a:pt x="831677" y="1072664"/>
                  <a:pt x="829044" y="1078830"/>
                  <a:pt x="829044" y="1085363"/>
                </a:cubicBezTo>
                <a:cubicBezTo>
                  <a:pt x="829044" y="1089896"/>
                  <a:pt x="830577" y="1094596"/>
                  <a:pt x="833644" y="1099462"/>
                </a:cubicBezTo>
                <a:cubicBezTo>
                  <a:pt x="836710" y="1104329"/>
                  <a:pt x="841877" y="1108728"/>
                  <a:pt x="849143" y="1112661"/>
                </a:cubicBezTo>
                <a:lnTo>
                  <a:pt x="852478" y="1113932"/>
                </a:lnTo>
                <a:lnTo>
                  <a:pt x="834744" y="1124761"/>
                </a:lnTo>
                <a:cubicBezTo>
                  <a:pt x="825077" y="1133560"/>
                  <a:pt x="820245" y="1143626"/>
                  <a:pt x="820245" y="1154959"/>
                </a:cubicBezTo>
                <a:cubicBezTo>
                  <a:pt x="820245" y="1164292"/>
                  <a:pt x="823044" y="1172958"/>
                  <a:pt x="828644" y="1180957"/>
                </a:cubicBezTo>
                <a:cubicBezTo>
                  <a:pt x="834244" y="1188957"/>
                  <a:pt x="843343" y="1195356"/>
                  <a:pt x="855942" y="1200156"/>
                </a:cubicBezTo>
                <a:cubicBezTo>
                  <a:pt x="868542" y="1204956"/>
                  <a:pt x="885374" y="1207356"/>
                  <a:pt x="906439" y="1207356"/>
                </a:cubicBezTo>
                <a:cubicBezTo>
                  <a:pt x="937237" y="1207356"/>
                  <a:pt x="960469" y="1201723"/>
                  <a:pt x="976135" y="1190457"/>
                </a:cubicBezTo>
                <a:cubicBezTo>
                  <a:pt x="991801" y="1179191"/>
                  <a:pt x="999634" y="1164758"/>
                  <a:pt x="999634" y="1147159"/>
                </a:cubicBezTo>
                <a:cubicBezTo>
                  <a:pt x="999634" y="1129427"/>
                  <a:pt x="992767" y="1116328"/>
                  <a:pt x="979035" y="1107862"/>
                </a:cubicBezTo>
                <a:cubicBezTo>
                  <a:pt x="965302" y="1099396"/>
                  <a:pt x="942437" y="1095162"/>
                  <a:pt x="910439" y="1095162"/>
                </a:cubicBezTo>
                <a:lnTo>
                  <a:pt x="897440" y="1095162"/>
                </a:lnTo>
                <a:cubicBezTo>
                  <a:pt x="886907" y="1095162"/>
                  <a:pt x="878674" y="1094529"/>
                  <a:pt x="872741" y="1093263"/>
                </a:cubicBezTo>
                <a:cubicBezTo>
                  <a:pt x="866808" y="1091996"/>
                  <a:pt x="862609" y="1090329"/>
                  <a:pt x="860142" y="1088263"/>
                </a:cubicBezTo>
                <a:cubicBezTo>
                  <a:pt x="857675" y="1086196"/>
                  <a:pt x="856442" y="1083830"/>
                  <a:pt x="856442" y="1081163"/>
                </a:cubicBezTo>
                <a:cubicBezTo>
                  <a:pt x="856442" y="1077297"/>
                  <a:pt x="858509" y="1073797"/>
                  <a:pt x="862642" y="1070664"/>
                </a:cubicBezTo>
                <a:lnTo>
                  <a:pt x="876133" y="1064481"/>
                </a:lnTo>
                <a:lnTo>
                  <a:pt x="881866" y="1066639"/>
                </a:lnTo>
                <a:cubicBezTo>
                  <a:pt x="888649" y="1068189"/>
                  <a:pt x="896040" y="1068964"/>
                  <a:pt x="904039" y="1068964"/>
                </a:cubicBezTo>
                <a:cubicBezTo>
                  <a:pt x="920972" y="1068964"/>
                  <a:pt x="935038" y="1065931"/>
                  <a:pt x="946237" y="1059865"/>
                </a:cubicBezTo>
                <a:cubicBezTo>
                  <a:pt x="957436" y="1053798"/>
                  <a:pt x="965802" y="1045732"/>
                  <a:pt x="971335" y="1035666"/>
                </a:cubicBezTo>
                <a:cubicBezTo>
                  <a:pt x="976868" y="1025600"/>
                  <a:pt x="979635" y="1014567"/>
                  <a:pt x="979635" y="1002568"/>
                </a:cubicBezTo>
                <a:cubicBezTo>
                  <a:pt x="979635" y="990169"/>
                  <a:pt x="976902" y="978903"/>
                  <a:pt x="971435" y="968770"/>
                </a:cubicBezTo>
                <a:cubicBezTo>
                  <a:pt x="968702" y="963704"/>
                  <a:pt x="965269" y="959154"/>
                  <a:pt x="961136" y="955121"/>
                </a:cubicBezTo>
                <a:lnTo>
                  <a:pt x="958333" y="953082"/>
                </a:lnTo>
                <a:lnTo>
                  <a:pt x="963311" y="947546"/>
                </a:lnTo>
                <a:cubicBezTo>
                  <a:pt x="966494" y="945130"/>
                  <a:pt x="970035" y="943438"/>
                  <a:pt x="973935" y="942472"/>
                </a:cubicBezTo>
                <a:cubicBezTo>
                  <a:pt x="981735" y="940539"/>
                  <a:pt x="990301" y="939572"/>
                  <a:pt x="999634" y="939572"/>
                </a:cubicBezTo>
                <a:close/>
                <a:moveTo>
                  <a:pt x="410916" y="892775"/>
                </a:moveTo>
                <a:lnTo>
                  <a:pt x="473112" y="892775"/>
                </a:lnTo>
                <a:cubicBezTo>
                  <a:pt x="490045" y="892775"/>
                  <a:pt x="502944" y="896975"/>
                  <a:pt x="511810" y="905374"/>
                </a:cubicBezTo>
                <a:cubicBezTo>
                  <a:pt x="520676" y="913774"/>
                  <a:pt x="525109" y="925506"/>
                  <a:pt x="525109" y="940572"/>
                </a:cubicBezTo>
                <a:cubicBezTo>
                  <a:pt x="525109" y="950571"/>
                  <a:pt x="522743" y="959104"/>
                  <a:pt x="518009" y="966170"/>
                </a:cubicBezTo>
                <a:cubicBezTo>
                  <a:pt x="513276" y="973236"/>
                  <a:pt x="506910" y="978636"/>
                  <a:pt x="498911" y="982369"/>
                </a:cubicBezTo>
                <a:cubicBezTo>
                  <a:pt x="490911" y="986102"/>
                  <a:pt x="481978" y="987969"/>
                  <a:pt x="472112" y="987969"/>
                </a:cubicBezTo>
                <a:lnTo>
                  <a:pt x="410916" y="987969"/>
                </a:lnTo>
                <a:close/>
                <a:moveTo>
                  <a:pt x="1807994" y="862777"/>
                </a:moveTo>
                <a:lnTo>
                  <a:pt x="1807994" y="1068964"/>
                </a:lnTo>
                <a:cubicBezTo>
                  <a:pt x="1807994" y="1082163"/>
                  <a:pt x="1809527" y="1093463"/>
                  <a:pt x="1812593" y="1102862"/>
                </a:cubicBezTo>
                <a:cubicBezTo>
                  <a:pt x="1815660" y="1112261"/>
                  <a:pt x="1821393" y="1119461"/>
                  <a:pt x="1829792" y="1124461"/>
                </a:cubicBezTo>
                <a:cubicBezTo>
                  <a:pt x="1838192" y="1129460"/>
                  <a:pt x="1850324" y="1131960"/>
                  <a:pt x="1866190" y="1131960"/>
                </a:cubicBezTo>
                <a:lnTo>
                  <a:pt x="1877389" y="1131960"/>
                </a:lnTo>
                <a:lnTo>
                  <a:pt x="1877389" y="1104762"/>
                </a:lnTo>
                <a:lnTo>
                  <a:pt x="1868390" y="1104762"/>
                </a:lnTo>
                <a:cubicBezTo>
                  <a:pt x="1856524" y="1104762"/>
                  <a:pt x="1849024" y="1101562"/>
                  <a:pt x="1845891" y="1095162"/>
                </a:cubicBezTo>
                <a:cubicBezTo>
                  <a:pt x="1842758" y="1088763"/>
                  <a:pt x="1841192" y="1079497"/>
                  <a:pt x="1841192" y="1067364"/>
                </a:cubicBezTo>
                <a:lnTo>
                  <a:pt x="1841192" y="862777"/>
                </a:lnTo>
                <a:close/>
                <a:moveTo>
                  <a:pt x="374918" y="862777"/>
                </a:moveTo>
                <a:lnTo>
                  <a:pt x="374918" y="1131960"/>
                </a:lnTo>
                <a:lnTo>
                  <a:pt x="410916" y="1131960"/>
                </a:lnTo>
                <a:lnTo>
                  <a:pt x="410916" y="1017967"/>
                </a:lnTo>
                <a:lnTo>
                  <a:pt x="474112" y="1017967"/>
                </a:lnTo>
                <a:cubicBezTo>
                  <a:pt x="484378" y="1017967"/>
                  <a:pt x="492578" y="1020000"/>
                  <a:pt x="498711" y="1024067"/>
                </a:cubicBezTo>
                <a:cubicBezTo>
                  <a:pt x="504844" y="1028133"/>
                  <a:pt x="509743" y="1034066"/>
                  <a:pt x="513410" y="1041866"/>
                </a:cubicBezTo>
                <a:cubicBezTo>
                  <a:pt x="517076" y="1049665"/>
                  <a:pt x="520243" y="1059098"/>
                  <a:pt x="522909" y="1070164"/>
                </a:cubicBezTo>
                <a:lnTo>
                  <a:pt x="538308" y="1131960"/>
                </a:lnTo>
                <a:lnTo>
                  <a:pt x="575106" y="1131960"/>
                </a:lnTo>
                <a:lnTo>
                  <a:pt x="557507" y="1064564"/>
                </a:lnTo>
                <a:cubicBezTo>
                  <a:pt x="554307" y="1051898"/>
                  <a:pt x="550541" y="1041266"/>
                  <a:pt x="546208" y="1032666"/>
                </a:cubicBezTo>
                <a:cubicBezTo>
                  <a:pt x="541875" y="1024067"/>
                  <a:pt x="536442" y="1017234"/>
                  <a:pt x="529909" y="1012168"/>
                </a:cubicBezTo>
                <a:cubicBezTo>
                  <a:pt x="523376" y="1007101"/>
                  <a:pt x="515043" y="1003835"/>
                  <a:pt x="504910" y="1002368"/>
                </a:cubicBezTo>
                <a:cubicBezTo>
                  <a:pt x="523309" y="998102"/>
                  <a:pt x="537275" y="989969"/>
                  <a:pt x="546808" y="977970"/>
                </a:cubicBezTo>
                <a:cubicBezTo>
                  <a:pt x="556340" y="965970"/>
                  <a:pt x="561107" y="951438"/>
                  <a:pt x="561107" y="934372"/>
                </a:cubicBezTo>
                <a:cubicBezTo>
                  <a:pt x="561107" y="917573"/>
                  <a:pt x="557307" y="903907"/>
                  <a:pt x="549707" y="893375"/>
                </a:cubicBezTo>
                <a:cubicBezTo>
                  <a:pt x="542108" y="882842"/>
                  <a:pt x="531942" y="875109"/>
                  <a:pt x="519209" y="870176"/>
                </a:cubicBezTo>
                <a:cubicBezTo>
                  <a:pt x="506477" y="865243"/>
                  <a:pt x="492311" y="862777"/>
                  <a:pt x="476712" y="862777"/>
                </a:cubicBezTo>
                <a:close/>
                <a:moveTo>
                  <a:pt x="1055267" y="861777"/>
                </a:moveTo>
                <a:cubicBezTo>
                  <a:pt x="1049001" y="861777"/>
                  <a:pt x="1043968" y="863610"/>
                  <a:pt x="1040168" y="867276"/>
                </a:cubicBezTo>
                <a:cubicBezTo>
                  <a:pt x="1036369" y="870943"/>
                  <a:pt x="1034469" y="875576"/>
                  <a:pt x="1034469" y="881175"/>
                </a:cubicBezTo>
                <a:cubicBezTo>
                  <a:pt x="1034469" y="886775"/>
                  <a:pt x="1036369" y="891408"/>
                  <a:pt x="1040168" y="895075"/>
                </a:cubicBezTo>
                <a:cubicBezTo>
                  <a:pt x="1043968" y="898741"/>
                  <a:pt x="1049001" y="900574"/>
                  <a:pt x="1055267" y="900574"/>
                </a:cubicBezTo>
                <a:cubicBezTo>
                  <a:pt x="1061534" y="900574"/>
                  <a:pt x="1066600" y="898741"/>
                  <a:pt x="1070466" y="895075"/>
                </a:cubicBezTo>
                <a:cubicBezTo>
                  <a:pt x="1074333" y="891408"/>
                  <a:pt x="1076266" y="886775"/>
                  <a:pt x="1076266" y="881175"/>
                </a:cubicBezTo>
                <a:cubicBezTo>
                  <a:pt x="1076266" y="875576"/>
                  <a:pt x="1074333" y="870943"/>
                  <a:pt x="1070466" y="867276"/>
                </a:cubicBezTo>
                <a:cubicBezTo>
                  <a:pt x="1066600" y="863610"/>
                  <a:pt x="1061534" y="861777"/>
                  <a:pt x="1055267" y="861777"/>
                </a:cubicBezTo>
                <a:close/>
                <a:moveTo>
                  <a:pt x="0" y="0"/>
                </a:moveTo>
                <a:lnTo>
                  <a:pt x="12192000" y="0"/>
                </a:lnTo>
                <a:lnTo>
                  <a:pt x="12192000" y="6663070"/>
                </a:lnTo>
                <a:lnTo>
                  <a:pt x="0" y="6663070"/>
                </a:lnTo>
                <a:close/>
              </a:path>
            </a:pathLst>
          </a:custGeom>
          <a:solidFill>
            <a:schemeClr val="accent1">
              <a:alpha val="92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1689771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life cycle&#10;&#10;AI-generated content may be incorrect.">
            <a:extLst>
              <a:ext uri="{FF2B5EF4-FFF2-40B4-BE49-F238E27FC236}">
                <a16:creationId xmlns:a16="http://schemas.microsoft.com/office/drawing/2014/main" id="{6E01953D-146C-7887-2D2A-1EF681DA69E6}"/>
              </a:ext>
            </a:extLst>
          </p:cNvPr>
          <p:cNvPicPr>
            <a:picLocks noChangeAspect="1"/>
          </p:cNvPicPr>
          <p:nvPr/>
        </p:nvPicPr>
        <p:blipFill>
          <a:blip r:embed="rId3">
            <a:alphaModFix/>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0" y="-16835"/>
            <a:ext cx="12192000" cy="6663070"/>
          </a:xfrm>
          <a:prstGeom prst="rect">
            <a:avLst/>
          </a:prstGeom>
        </p:spPr>
      </p:pic>
      <p:sp>
        <p:nvSpPr>
          <p:cNvPr id="10" name="TextBox 9">
            <a:extLst>
              <a:ext uri="{FF2B5EF4-FFF2-40B4-BE49-F238E27FC236}">
                <a16:creationId xmlns:a16="http://schemas.microsoft.com/office/drawing/2014/main" id="{F0F7CEFA-0B86-A6DA-58B4-E611AAE36679}"/>
              </a:ext>
            </a:extLst>
          </p:cNvPr>
          <p:cNvSpPr txBox="1"/>
          <p:nvPr/>
        </p:nvSpPr>
        <p:spPr>
          <a:xfrm>
            <a:off x="3529987" y="6103045"/>
            <a:ext cx="6041877" cy="338554"/>
          </a:xfrm>
          <a:prstGeom prst="rect">
            <a:avLst/>
          </a:prstGeom>
          <a:noFill/>
        </p:spPr>
        <p:txBody>
          <a:bodyPr wrap="square" rtlCol="0">
            <a:spAutoFit/>
          </a:bodyPr>
          <a:lstStyle/>
          <a:p>
            <a:r>
              <a:rPr lang="en-US" sz="1600" dirty="0">
                <a:solidFill>
                  <a:schemeClr val="bg1">
                    <a:lumMod val="95000"/>
                    <a:alpha val="34000"/>
                  </a:schemeClr>
                </a:solidFill>
              </a:rPr>
              <a:t>COMMITMENT TO COMMUNITY SAFETY AND REHABILITATION</a:t>
            </a:r>
          </a:p>
        </p:txBody>
      </p:sp>
      <p:sp>
        <p:nvSpPr>
          <p:cNvPr id="11" name="TextBox 10">
            <a:extLst>
              <a:ext uri="{FF2B5EF4-FFF2-40B4-BE49-F238E27FC236}">
                <a16:creationId xmlns:a16="http://schemas.microsoft.com/office/drawing/2014/main" id="{72443141-1B3D-3D8F-9ED4-43F710E6368A}"/>
              </a:ext>
            </a:extLst>
          </p:cNvPr>
          <p:cNvSpPr txBox="1"/>
          <p:nvPr/>
        </p:nvSpPr>
        <p:spPr>
          <a:xfrm>
            <a:off x="2378580" y="187801"/>
            <a:ext cx="7434840" cy="954107"/>
          </a:xfrm>
          <a:prstGeom prst="rect">
            <a:avLst/>
          </a:prstGeom>
          <a:noFill/>
        </p:spPr>
        <p:txBody>
          <a:bodyPr wrap="square" rtlCol="0">
            <a:spAutoFit/>
          </a:bodyPr>
          <a:lstStyle/>
          <a:p>
            <a:pPr algn="ctr"/>
            <a:r>
              <a:rPr lang="en-US" sz="2800" b="1" dirty="0">
                <a:solidFill>
                  <a:schemeClr val="bg1">
                    <a:alpha val="34000"/>
                  </a:schemeClr>
                </a:solidFill>
              </a:rPr>
              <a:t>DUKES COUNTY SHERIFF’S OFFICE:</a:t>
            </a:r>
          </a:p>
          <a:p>
            <a:pPr algn="ctr"/>
            <a:r>
              <a:rPr lang="en-US" sz="2800" b="1" dirty="0">
                <a:solidFill>
                  <a:schemeClr val="bg1">
                    <a:alpha val="34000"/>
                  </a:schemeClr>
                </a:solidFill>
              </a:rPr>
              <a:t>INTEGRATED &amp; ENCOMPASSING SERVICE</a:t>
            </a:r>
          </a:p>
        </p:txBody>
      </p:sp>
      <p:sp>
        <p:nvSpPr>
          <p:cNvPr id="12" name="TextBox 11">
            <a:extLst>
              <a:ext uri="{FF2B5EF4-FFF2-40B4-BE49-F238E27FC236}">
                <a16:creationId xmlns:a16="http://schemas.microsoft.com/office/drawing/2014/main" id="{D15AE601-D3A1-998D-D1AC-6D7F5F7D9E37}"/>
              </a:ext>
            </a:extLst>
          </p:cNvPr>
          <p:cNvSpPr txBox="1"/>
          <p:nvPr/>
        </p:nvSpPr>
        <p:spPr>
          <a:xfrm>
            <a:off x="3142262" y="1186205"/>
            <a:ext cx="5907476" cy="369332"/>
          </a:xfrm>
          <a:prstGeom prst="rect">
            <a:avLst/>
          </a:prstGeom>
          <a:noFill/>
        </p:spPr>
        <p:txBody>
          <a:bodyPr wrap="square" rtlCol="0">
            <a:spAutoFit/>
          </a:bodyPr>
          <a:lstStyle/>
          <a:p>
            <a:pPr algn="ctr"/>
            <a:r>
              <a:rPr lang="en-US" b="1" dirty="0">
                <a:solidFill>
                  <a:schemeClr val="bg1">
                    <a:alpha val="34000"/>
                  </a:schemeClr>
                </a:solidFill>
              </a:rPr>
              <a:t>EFFICIENCY THROUGH ADAPTABILITY:</a:t>
            </a:r>
          </a:p>
        </p:txBody>
      </p:sp>
      <p:pic>
        <p:nvPicPr>
          <p:cNvPr id="14" name="Picture 13">
            <a:extLst>
              <a:ext uri="{FF2B5EF4-FFF2-40B4-BE49-F238E27FC236}">
                <a16:creationId xmlns:a16="http://schemas.microsoft.com/office/drawing/2014/main" id="{DC358F36-EF62-AB66-577A-5741F1421F39}"/>
              </a:ext>
            </a:extLst>
          </p:cNvPr>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Layer>
                </a14:imgProps>
              </a:ext>
            </a:extLst>
          </a:blip>
          <a:stretch>
            <a:fillRect/>
          </a:stretch>
        </p:blipFill>
        <p:spPr>
          <a:xfrm>
            <a:off x="3104732" y="1056171"/>
            <a:ext cx="5982535" cy="171474"/>
          </a:xfrm>
          <a:prstGeom prst="rect">
            <a:avLst/>
          </a:prstGeom>
        </p:spPr>
      </p:pic>
      <p:sp>
        <p:nvSpPr>
          <p:cNvPr id="15" name="TextBox 14">
            <a:extLst>
              <a:ext uri="{FF2B5EF4-FFF2-40B4-BE49-F238E27FC236}">
                <a16:creationId xmlns:a16="http://schemas.microsoft.com/office/drawing/2014/main" id="{632DDB9D-379A-0E86-131F-9C2E4C950F6B}"/>
              </a:ext>
            </a:extLst>
          </p:cNvPr>
          <p:cNvSpPr txBox="1"/>
          <p:nvPr/>
        </p:nvSpPr>
        <p:spPr>
          <a:xfrm>
            <a:off x="2806581" y="1488523"/>
            <a:ext cx="6578836" cy="338554"/>
          </a:xfrm>
          <a:prstGeom prst="rect">
            <a:avLst/>
          </a:prstGeom>
          <a:noFill/>
        </p:spPr>
        <p:txBody>
          <a:bodyPr wrap="square" rtlCol="0">
            <a:spAutoFit/>
          </a:bodyPr>
          <a:lstStyle/>
          <a:p>
            <a:r>
              <a:rPr lang="en-US" sz="1600" dirty="0">
                <a:solidFill>
                  <a:schemeClr val="bg1">
                    <a:alpha val="34000"/>
                  </a:schemeClr>
                </a:solidFill>
              </a:rPr>
              <a:t>Shared Staffing, Seamless Transitions, and Holistic Support at Every Step</a:t>
            </a:r>
          </a:p>
        </p:txBody>
      </p:sp>
      <p:pic>
        <p:nvPicPr>
          <p:cNvPr id="19" name="Picture 18" descr="A gold star with a blue and white star&#10;&#10;AI-generated content may be incorrect.">
            <a:extLst>
              <a:ext uri="{FF2B5EF4-FFF2-40B4-BE49-F238E27FC236}">
                <a16:creationId xmlns:a16="http://schemas.microsoft.com/office/drawing/2014/main" id="{0ED9FDA0-2957-3F69-6EA5-0ECA0EE365A9}"/>
              </a:ext>
            </a:extLst>
          </p:cNvPr>
          <p:cNvPicPr>
            <a:picLocks noChangeAspect="1"/>
          </p:cNvPicPr>
          <p:nvPr/>
        </p:nvPicPr>
        <p:blipFill>
          <a:blip r:embed="rId7">
            <a:alphaModFix amt="33000"/>
            <a:extLst>
              <a:ext uri="{28A0092B-C50C-407E-A947-70E740481C1C}">
                <a14:useLocalDpi xmlns:a14="http://schemas.microsoft.com/office/drawing/2010/main" val="0"/>
              </a:ext>
            </a:extLst>
          </a:blip>
          <a:stretch>
            <a:fillRect/>
          </a:stretch>
        </p:blipFill>
        <p:spPr>
          <a:xfrm>
            <a:off x="2909992" y="5957196"/>
            <a:ext cx="648241" cy="630252"/>
          </a:xfrm>
          <a:prstGeom prst="rect">
            <a:avLst/>
          </a:prstGeom>
        </p:spPr>
      </p:pic>
      <p:sp>
        <p:nvSpPr>
          <p:cNvPr id="8" name="TextBox 7">
            <a:extLst>
              <a:ext uri="{FF2B5EF4-FFF2-40B4-BE49-F238E27FC236}">
                <a16:creationId xmlns:a16="http://schemas.microsoft.com/office/drawing/2014/main" id="{BD6DCDB8-503B-A80F-23A7-40C2F420F786}"/>
              </a:ext>
            </a:extLst>
          </p:cNvPr>
          <p:cNvSpPr txBox="1"/>
          <p:nvPr/>
        </p:nvSpPr>
        <p:spPr>
          <a:xfrm>
            <a:off x="12239374" y="-16835"/>
            <a:ext cx="12192000" cy="6663070"/>
          </a:xfrm>
          <a:custGeom>
            <a:avLst/>
            <a:gdLst/>
            <a:ahLst/>
            <a:cxnLst/>
            <a:rect l="l" t="t" r="r" b="b"/>
            <a:pathLst>
              <a:path w="12192000" h="6663070">
                <a:moveTo>
                  <a:pt x="6616800" y="1927164"/>
                </a:moveTo>
                <a:lnTo>
                  <a:pt x="6616800" y="1971366"/>
                </a:lnTo>
                <a:cubicBezTo>
                  <a:pt x="6608763" y="1982082"/>
                  <a:pt x="6598791" y="1990937"/>
                  <a:pt x="6586885" y="1997932"/>
                </a:cubicBezTo>
                <a:cubicBezTo>
                  <a:pt x="6574979" y="2004927"/>
                  <a:pt x="6561584" y="2008424"/>
                  <a:pt x="6546702" y="2008424"/>
                </a:cubicBezTo>
                <a:cubicBezTo>
                  <a:pt x="6533307" y="2008424"/>
                  <a:pt x="6523150" y="2005187"/>
                  <a:pt x="6516229" y="1998713"/>
                </a:cubicBezTo>
                <a:cubicBezTo>
                  <a:pt x="6509309" y="1992239"/>
                  <a:pt x="6505848" y="1983570"/>
                  <a:pt x="6505848" y="1972706"/>
                </a:cubicBezTo>
                <a:cubicBezTo>
                  <a:pt x="6505848" y="1956781"/>
                  <a:pt x="6514443" y="1945321"/>
                  <a:pt x="6531633" y="1938326"/>
                </a:cubicBezTo>
                <a:cubicBezTo>
                  <a:pt x="6548822" y="1931331"/>
                  <a:pt x="6577211" y="1927611"/>
                  <a:pt x="6616800" y="1927164"/>
                </a:cubicBezTo>
                <a:close/>
                <a:moveTo>
                  <a:pt x="5435700" y="1927164"/>
                </a:moveTo>
                <a:lnTo>
                  <a:pt x="5435700" y="1971366"/>
                </a:lnTo>
                <a:cubicBezTo>
                  <a:pt x="5427664" y="1982082"/>
                  <a:pt x="5417692" y="1990937"/>
                  <a:pt x="5405785" y="1997932"/>
                </a:cubicBezTo>
                <a:cubicBezTo>
                  <a:pt x="5393879" y="2004927"/>
                  <a:pt x="5380485" y="2008424"/>
                  <a:pt x="5365602" y="2008424"/>
                </a:cubicBezTo>
                <a:cubicBezTo>
                  <a:pt x="5352207" y="2008424"/>
                  <a:pt x="5342050" y="2005187"/>
                  <a:pt x="5335129" y="1998713"/>
                </a:cubicBezTo>
                <a:cubicBezTo>
                  <a:pt x="5328209" y="1992239"/>
                  <a:pt x="5324748" y="1983570"/>
                  <a:pt x="5324748" y="1972706"/>
                </a:cubicBezTo>
                <a:cubicBezTo>
                  <a:pt x="5324748" y="1956781"/>
                  <a:pt x="5333343" y="1945321"/>
                  <a:pt x="5350533" y="1938326"/>
                </a:cubicBezTo>
                <a:cubicBezTo>
                  <a:pt x="5367723" y="1931331"/>
                  <a:pt x="5396111" y="1927611"/>
                  <a:pt x="5435700" y="1927164"/>
                </a:cubicBezTo>
                <a:close/>
                <a:moveTo>
                  <a:pt x="5880994" y="1842109"/>
                </a:moveTo>
                <a:cubicBezTo>
                  <a:pt x="5896025" y="1842109"/>
                  <a:pt x="5908490" y="1846090"/>
                  <a:pt x="5918387" y="1854052"/>
                </a:cubicBezTo>
                <a:cubicBezTo>
                  <a:pt x="5928284" y="1862015"/>
                  <a:pt x="5936283" y="1872098"/>
                  <a:pt x="5942385" y="1884302"/>
                </a:cubicBezTo>
                <a:lnTo>
                  <a:pt x="5942385" y="1968018"/>
                </a:lnTo>
                <a:cubicBezTo>
                  <a:pt x="5935837" y="1978584"/>
                  <a:pt x="5927279" y="1987626"/>
                  <a:pt x="5916713" y="1995141"/>
                </a:cubicBezTo>
                <a:cubicBezTo>
                  <a:pt x="5906145" y="2002657"/>
                  <a:pt x="5892900" y="2006415"/>
                  <a:pt x="5876975" y="2006415"/>
                </a:cubicBezTo>
                <a:cubicBezTo>
                  <a:pt x="5858669" y="2006415"/>
                  <a:pt x="5844791" y="1999346"/>
                  <a:pt x="5835340" y="1985207"/>
                </a:cubicBezTo>
                <a:cubicBezTo>
                  <a:pt x="5825890" y="1971068"/>
                  <a:pt x="5821165" y="1950530"/>
                  <a:pt x="5821165" y="1923592"/>
                </a:cubicBezTo>
                <a:cubicBezTo>
                  <a:pt x="5821165" y="1897547"/>
                  <a:pt x="5826188" y="1877456"/>
                  <a:pt x="5836233" y="1863317"/>
                </a:cubicBezTo>
                <a:cubicBezTo>
                  <a:pt x="5846279" y="1849178"/>
                  <a:pt x="5861199" y="1842109"/>
                  <a:pt x="5880994" y="1842109"/>
                </a:cubicBezTo>
                <a:close/>
                <a:moveTo>
                  <a:pt x="7298358" y="1841886"/>
                </a:moveTo>
                <a:cubicBezTo>
                  <a:pt x="7316515" y="1841886"/>
                  <a:pt x="7330282" y="1848955"/>
                  <a:pt x="7339658" y="1863094"/>
                </a:cubicBezTo>
                <a:cubicBezTo>
                  <a:pt x="7349034" y="1877232"/>
                  <a:pt x="7353722" y="1897622"/>
                  <a:pt x="7353722" y="1924262"/>
                </a:cubicBezTo>
                <a:cubicBezTo>
                  <a:pt x="7353722" y="1950605"/>
                  <a:pt x="7348699" y="1970882"/>
                  <a:pt x="7338653" y="1985096"/>
                </a:cubicBezTo>
                <a:cubicBezTo>
                  <a:pt x="7328607" y="1999309"/>
                  <a:pt x="7313687" y="2006415"/>
                  <a:pt x="7293893" y="2006415"/>
                </a:cubicBezTo>
                <a:cubicBezTo>
                  <a:pt x="7279159" y="2006415"/>
                  <a:pt x="7266732" y="2002880"/>
                  <a:pt x="7256612" y="1995811"/>
                </a:cubicBezTo>
                <a:cubicBezTo>
                  <a:pt x="7246491" y="1988742"/>
                  <a:pt x="7238455" y="1979552"/>
                  <a:pt x="7232502" y="1968241"/>
                </a:cubicBezTo>
                <a:lnTo>
                  <a:pt x="7232502" y="1884302"/>
                </a:lnTo>
                <a:cubicBezTo>
                  <a:pt x="7238604" y="1872991"/>
                  <a:pt x="7247124" y="1863094"/>
                  <a:pt x="7258063" y="1854610"/>
                </a:cubicBezTo>
                <a:cubicBezTo>
                  <a:pt x="7269002" y="1846127"/>
                  <a:pt x="7282433" y="1841886"/>
                  <a:pt x="7298358" y="1841886"/>
                </a:cubicBezTo>
                <a:close/>
                <a:moveTo>
                  <a:pt x="7541469" y="1840993"/>
                </a:moveTo>
                <a:cubicBezTo>
                  <a:pt x="7557542" y="1840993"/>
                  <a:pt x="7570341" y="1844602"/>
                  <a:pt x="7579866" y="1851820"/>
                </a:cubicBezTo>
                <a:cubicBezTo>
                  <a:pt x="7589391" y="1859038"/>
                  <a:pt x="7596238" y="1868972"/>
                  <a:pt x="7600405" y="1881623"/>
                </a:cubicBezTo>
                <a:cubicBezTo>
                  <a:pt x="7604572" y="1894273"/>
                  <a:pt x="7606656" y="1908635"/>
                  <a:pt x="7606656" y="1924709"/>
                </a:cubicBezTo>
                <a:cubicBezTo>
                  <a:pt x="7606656" y="1940484"/>
                  <a:pt x="7604572" y="1954586"/>
                  <a:pt x="7600405" y="1967013"/>
                </a:cubicBezTo>
                <a:cubicBezTo>
                  <a:pt x="7596238" y="1979440"/>
                  <a:pt x="7589391" y="1989188"/>
                  <a:pt x="7579866" y="1996258"/>
                </a:cubicBezTo>
                <a:cubicBezTo>
                  <a:pt x="7570341" y="2003327"/>
                  <a:pt x="7557542" y="2006862"/>
                  <a:pt x="7541469" y="2006862"/>
                </a:cubicBezTo>
                <a:cubicBezTo>
                  <a:pt x="7525842" y="2006862"/>
                  <a:pt x="7513452" y="2003327"/>
                  <a:pt x="7504299" y="1996258"/>
                </a:cubicBezTo>
                <a:cubicBezTo>
                  <a:pt x="7495146" y="1989188"/>
                  <a:pt x="7488560" y="1979440"/>
                  <a:pt x="7484542" y="1967013"/>
                </a:cubicBezTo>
                <a:cubicBezTo>
                  <a:pt x="7480524" y="1954586"/>
                  <a:pt x="7478515" y="1940484"/>
                  <a:pt x="7478515" y="1924709"/>
                </a:cubicBezTo>
                <a:cubicBezTo>
                  <a:pt x="7478515" y="1908635"/>
                  <a:pt x="7480524" y="1894273"/>
                  <a:pt x="7484542" y="1881623"/>
                </a:cubicBezTo>
                <a:cubicBezTo>
                  <a:pt x="7488560" y="1868972"/>
                  <a:pt x="7495146" y="1859038"/>
                  <a:pt x="7504299" y="1851820"/>
                </a:cubicBezTo>
                <a:cubicBezTo>
                  <a:pt x="7513452" y="1844602"/>
                  <a:pt x="7525842" y="1840993"/>
                  <a:pt x="7541469" y="1840993"/>
                </a:cubicBezTo>
                <a:close/>
                <a:moveTo>
                  <a:pt x="4483944" y="1840993"/>
                </a:moveTo>
                <a:cubicBezTo>
                  <a:pt x="4500017" y="1840993"/>
                  <a:pt x="4512817" y="1844602"/>
                  <a:pt x="4522342" y="1851820"/>
                </a:cubicBezTo>
                <a:cubicBezTo>
                  <a:pt x="4531867" y="1859038"/>
                  <a:pt x="4538713" y="1868972"/>
                  <a:pt x="4542880" y="1881623"/>
                </a:cubicBezTo>
                <a:cubicBezTo>
                  <a:pt x="4547047" y="1894273"/>
                  <a:pt x="4549131" y="1908635"/>
                  <a:pt x="4549131" y="1924709"/>
                </a:cubicBezTo>
                <a:cubicBezTo>
                  <a:pt x="4549131" y="1940484"/>
                  <a:pt x="4547047" y="1954586"/>
                  <a:pt x="4542880" y="1967013"/>
                </a:cubicBezTo>
                <a:cubicBezTo>
                  <a:pt x="4538713" y="1979440"/>
                  <a:pt x="4531867" y="1989188"/>
                  <a:pt x="4522342" y="1996258"/>
                </a:cubicBezTo>
                <a:cubicBezTo>
                  <a:pt x="4512817" y="2003327"/>
                  <a:pt x="4500017" y="2006862"/>
                  <a:pt x="4483944" y="2006862"/>
                </a:cubicBezTo>
                <a:cubicBezTo>
                  <a:pt x="4468317" y="2006862"/>
                  <a:pt x="4455927" y="2003327"/>
                  <a:pt x="4446774" y="1996258"/>
                </a:cubicBezTo>
                <a:cubicBezTo>
                  <a:pt x="4437621" y="1989188"/>
                  <a:pt x="4431036" y="1979440"/>
                  <a:pt x="4427017" y="1967013"/>
                </a:cubicBezTo>
                <a:cubicBezTo>
                  <a:pt x="4422999" y="1954586"/>
                  <a:pt x="4420990" y="1940484"/>
                  <a:pt x="4420990" y="1924709"/>
                </a:cubicBezTo>
                <a:cubicBezTo>
                  <a:pt x="4420990" y="1908635"/>
                  <a:pt x="4422999" y="1894273"/>
                  <a:pt x="4427017" y="1881623"/>
                </a:cubicBezTo>
                <a:cubicBezTo>
                  <a:pt x="4431036" y="1868972"/>
                  <a:pt x="4437621" y="1859038"/>
                  <a:pt x="4446774" y="1851820"/>
                </a:cubicBezTo>
                <a:cubicBezTo>
                  <a:pt x="4455927" y="1844602"/>
                  <a:pt x="4468317" y="1840993"/>
                  <a:pt x="4483944" y="1840993"/>
                </a:cubicBezTo>
                <a:close/>
                <a:moveTo>
                  <a:pt x="4640288" y="1815543"/>
                </a:moveTo>
                <a:lnTo>
                  <a:pt x="4640288" y="1957525"/>
                </a:lnTo>
                <a:cubicBezTo>
                  <a:pt x="4640288" y="1982082"/>
                  <a:pt x="4645869" y="2001355"/>
                  <a:pt x="4657031" y="2015345"/>
                </a:cubicBezTo>
                <a:cubicBezTo>
                  <a:pt x="4668194" y="2029335"/>
                  <a:pt x="4686350" y="2036330"/>
                  <a:pt x="4711502" y="2036330"/>
                </a:cubicBezTo>
                <a:cubicBezTo>
                  <a:pt x="4730701" y="2036330"/>
                  <a:pt x="4746663" y="2032348"/>
                  <a:pt x="4759388" y="2024386"/>
                </a:cubicBezTo>
                <a:cubicBezTo>
                  <a:pt x="4772112" y="2016424"/>
                  <a:pt x="4781972" y="2008127"/>
                  <a:pt x="4788967" y="1999495"/>
                </a:cubicBezTo>
                <a:lnTo>
                  <a:pt x="4790083" y="2032981"/>
                </a:lnTo>
                <a:lnTo>
                  <a:pt x="4826025" y="2032981"/>
                </a:lnTo>
                <a:lnTo>
                  <a:pt x="4826025" y="1815543"/>
                </a:lnTo>
                <a:lnTo>
                  <a:pt x="4788521" y="1815543"/>
                </a:lnTo>
                <a:lnTo>
                  <a:pt x="4788521" y="1969580"/>
                </a:lnTo>
                <a:cubicBezTo>
                  <a:pt x="4781823" y="1978510"/>
                  <a:pt x="4772968" y="1986361"/>
                  <a:pt x="4761955" y="1993132"/>
                </a:cubicBezTo>
                <a:cubicBezTo>
                  <a:pt x="4750942" y="1999904"/>
                  <a:pt x="4737249" y="2003290"/>
                  <a:pt x="4720879" y="2003290"/>
                </a:cubicBezTo>
                <a:cubicBezTo>
                  <a:pt x="4709121" y="2003290"/>
                  <a:pt x="4700117" y="2001132"/>
                  <a:pt x="4693866" y="1996816"/>
                </a:cubicBezTo>
                <a:cubicBezTo>
                  <a:pt x="4687615" y="1992500"/>
                  <a:pt x="4683374" y="1986472"/>
                  <a:pt x="4681141" y="1978733"/>
                </a:cubicBezTo>
                <a:cubicBezTo>
                  <a:pt x="4678909" y="1970994"/>
                  <a:pt x="4677793" y="1962213"/>
                  <a:pt x="4677793" y="1952391"/>
                </a:cubicBezTo>
                <a:lnTo>
                  <a:pt x="4677793" y="1815543"/>
                </a:lnTo>
                <a:close/>
                <a:moveTo>
                  <a:pt x="7804299" y="1812864"/>
                </a:moveTo>
                <a:cubicBezTo>
                  <a:pt x="7786886" y="1812864"/>
                  <a:pt x="7772748" y="1816659"/>
                  <a:pt x="7761883" y="1824250"/>
                </a:cubicBezTo>
                <a:cubicBezTo>
                  <a:pt x="7751019" y="1831840"/>
                  <a:pt x="7742536" y="1841290"/>
                  <a:pt x="7736434" y="1852601"/>
                </a:cubicBezTo>
                <a:lnTo>
                  <a:pt x="7735094" y="1815543"/>
                </a:lnTo>
                <a:lnTo>
                  <a:pt x="7700045" y="1815543"/>
                </a:lnTo>
                <a:lnTo>
                  <a:pt x="7700045" y="2032981"/>
                </a:lnTo>
                <a:lnTo>
                  <a:pt x="7737327" y="2032981"/>
                </a:lnTo>
                <a:lnTo>
                  <a:pt x="7737327" y="1880283"/>
                </a:lnTo>
                <a:cubicBezTo>
                  <a:pt x="7742089" y="1873735"/>
                  <a:pt x="7747521" y="1867968"/>
                  <a:pt x="7753623" y="1862982"/>
                </a:cubicBezTo>
                <a:cubicBezTo>
                  <a:pt x="7759725" y="1857996"/>
                  <a:pt x="7766869" y="1854090"/>
                  <a:pt x="7775055" y="1851262"/>
                </a:cubicBezTo>
                <a:cubicBezTo>
                  <a:pt x="7783240" y="1848434"/>
                  <a:pt x="7792765" y="1847020"/>
                  <a:pt x="7803630" y="1847020"/>
                </a:cubicBezTo>
                <a:lnTo>
                  <a:pt x="7808764" y="1847020"/>
                </a:lnTo>
                <a:lnTo>
                  <a:pt x="7808764" y="1812864"/>
                </a:lnTo>
                <a:close/>
                <a:moveTo>
                  <a:pt x="6442224" y="1812864"/>
                </a:moveTo>
                <a:cubicBezTo>
                  <a:pt x="6424811" y="1812864"/>
                  <a:pt x="6410673" y="1816659"/>
                  <a:pt x="6399808" y="1824250"/>
                </a:cubicBezTo>
                <a:cubicBezTo>
                  <a:pt x="6388944" y="1831840"/>
                  <a:pt x="6380461" y="1841290"/>
                  <a:pt x="6374359" y="1852601"/>
                </a:cubicBezTo>
                <a:lnTo>
                  <a:pt x="6373019" y="1815543"/>
                </a:lnTo>
                <a:lnTo>
                  <a:pt x="6337970" y="1815543"/>
                </a:lnTo>
                <a:lnTo>
                  <a:pt x="6337970" y="2032981"/>
                </a:lnTo>
                <a:lnTo>
                  <a:pt x="6375252" y="2032981"/>
                </a:lnTo>
                <a:lnTo>
                  <a:pt x="6375252" y="1880283"/>
                </a:lnTo>
                <a:cubicBezTo>
                  <a:pt x="6380014" y="1873735"/>
                  <a:pt x="6385446" y="1867968"/>
                  <a:pt x="6391548" y="1862982"/>
                </a:cubicBezTo>
                <a:cubicBezTo>
                  <a:pt x="6397650" y="1857996"/>
                  <a:pt x="6404794" y="1854090"/>
                  <a:pt x="6412980" y="1851262"/>
                </a:cubicBezTo>
                <a:cubicBezTo>
                  <a:pt x="6421165" y="1848434"/>
                  <a:pt x="6430690" y="1847020"/>
                  <a:pt x="6441555" y="1847020"/>
                </a:cubicBezTo>
                <a:lnTo>
                  <a:pt x="6446689" y="1847020"/>
                </a:lnTo>
                <a:lnTo>
                  <a:pt x="6446689" y="1812864"/>
                </a:lnTo>
                <a:close/>
                <a:moveTo>
                  <a:pt x="5003949" y="1812864"/>
                </a:moveTo>
                <a:cubicBezTo>
                  <a:pt x="4986536" y="1812864"/>
                  <a:pt x="4972398" y="1816659"/>
                  <a:pt x="4961533" y="1824250"/>
                </a:cubicBezTo>
                <a:cubicBezTo>
                  <a:pt x="4950669" y="1831840"/>
                  <a:pt x="4942186" y="1841290"/>
                  <a:pt x="4936084" y="1852601"/>
                </a:cubicBezTo>
                <a:lnTo>
                  <a:pt x="4934744" y="1815543"/>
                </a:lnTo>
                <a:lnTo>
                  <a:pt x="4899695" y="1815543"/>
                </a:lnTo>
                <a:lnTo>
                  <a:pt x="4899695" y="2032981"/>
                </a:lnTo>
                <a:lnTo>
                  <a:pt x="4936977" y="2032981"/>
                </a:lnTo>
                <a:lnTo>
                  <a:pt x="4936977" y="1880283"/>
                </a:lnTo>
                <a:cubicBezTo>
                  <a:pt x="4941739" y="1873735"/>
                  <a:pt x="4947171" y="1867968"/>
                  <a:pt x="4953273" y="1862982"/>
                </a:cubicBezTo>
                <a:cubicBezTo>
                  <a:pt x="4959375" y="1857996"/>
                  <a:pt x="4966519" y="1854090"/>
                  <a:pt x="4974705" y="1851262"/>
                </a:cubicBezTo>
                <a:cubicBezTo>
                  <a:pt x="4982891" y="1848434"/>
                  <a:pt x="4992415" y="1847020"/>
                  <a:pt x="5003280" y="1847020"/>
                </a:cubicBezTo>
                <a:lnTo>
                  <a:pt x="5008414" y="1847020"/>
                </a:lnTo>
                <a:lnTo>
                  <a:pt x="5008414" y="1812864"/>
                </a:lnTo>
                <a:close/>
                <a:moveTo>
                  <a:pt x="6842349" y="1812418"/>
                </a:moveTo>
                <a:cubicBezTo>
                  <a:pt x="6822852" y="1812418"/>
                  <a:pt x="6806853" y="1816324"/>
                  <a:pt x="6794352" y="1824138"/>
                </a:cubicBezTo>
                <a:cubicBezTo>
                  <a:pt x="6781850" y="1831951"/>
                  <a:pt x="6772251" y="1840249"/>
                  <a:pt x="6765553" y="1849029"/>
                </a:cubicBezTo>
                <a:lnTo>
                  <a:pt x="6764214" y="1815543"/>
                </a:lnTo>
                <a:lnTo>
                  <a:pt x="6728495" y="1815543"/>
                </a:lnTo>
                <a:lnTo>
                  <a:pt x="6728495" y="2032981"/>
                </a:lnTo>
                <a:lnTo>
                  <a:pt x="6765777" y="2032981"/>
                </a:lnTo>
                <a:lnTo>
                  <a:pt x="6765777" y="1878944"/>
                </a:lnTo>
                <a:cubicBezTo>
                  <a:pt x="6772474" y="1870163"/>
                  <a:pt x="6781329" y="1862089"/>
                  <a:pt x="6792342" y="1854722"/>
                </a:cubicBezTo>
                <a:cubicBezTo>
                  <a:pt x="6803356" y="1847355"/>
                  <a:pt x="6816973" y="1843672"/>
                  <a:pt x="6833196" y="1843672"/>
                </a:cubicBezTo>
                <a:cubicBezTo>
                  <a:pt x="6844060" y="1843672"/>
                  <a:pt x="6852357" y="1846016"/>
                  <a:pt x="6858087" y="1850704"/>
                </a:cubicBezTo>
                <a:cubicBezTo>
                  <a:pt x="6863817" y="1855392"/>
                  <a:pt x="6867798" y="1861829"/>
                  <a:pt x="6870031" y="1870014"/>
                </a:cubicBezTo>
                <a:cubicBezTo>
                  <a:pt x="6872263" y="1878200"/>
                  <a:pt x="6873379" y="1887576"/>
                  <a:pt x="6873379" y="1898143"/>
                </a:cubicBezTo>
                <a:lnTo>
                  <a:pt x="6873379" y="2032981"/>
                </a:lnTo>
                <a:lnTo>
                  <a:pt x="6910661" y="2032981"/>
                </a:lnTo>
                <a:lnTo>
                  <a:pt x="6910661" y="1892785"/>
                </a:lnTo>
                <a:cubicBezTo>
                  <a:pt x="6910661" y="1867335"/>
                  <a:pt x="6905229" y="1847578"/>
                  <a:pt x="6894364" y="1833514"/>
                </a:cubicBezTo>
                <a:cubicBezTo>
                  <a:pt x="6883500" y="1819450"/>
                  <a:pt x="6866161" y="1812418"/>
                  <a:pt x="6842349" y="1812418"/>
                </a:cubicBezTo>
                <a:close/>
                <a:moveTo>
                  <a:pt x="5661249" y="1812418"/>
                </a:moveTo>
                <a:cubicBezTo>
                  <a:pt x="5641752" y="1812418"/>
                  <a:pt x="5625754" y="1816324"/>
                  <a:pt x="5613252" y="1824138"/>
                </a:cubicBezTo>
                <a:cubicBezTo>
                  <a:pt x="5600751" y="1831951"/>
                  <a:pt x="5591151" y="1840249"/>
                  <a:pt x="5584453" y="1849029"/>
                </a:cubicBezTo>
                <a:lnTo>
                  <a:pt x="5583114" y="1815543"/>
                </a:lnTo>
                <a:lnTo>
                  <a:pt x="5547395" y="1815543"/>
                </a:lnTo>
                <a:lnTo>
                  <a:pt x="5547395" y="2032981"/>
                </a:lnTo>
                <a:lnTo>
                  <a:pt x="5584677" y="2032981"/>
                </a:lnTo>
                <a:lnTo>
                  <a:pt x="5584677" y="1878944"/>
                </a:lnTo>
                <a:cubicBezTo>
                  <a:pt x="5591374" y="1870163"/>
                  <a:pt x="5600229" y="1862089"/>
                  <a:pt x="5611243" y="1854722"/>
                </a:cubicBezTo>
                <a:cubicBezTo>
                  <a:pt x="5622256" y="1847355"/>
                  <a:pt x="5635874" y="1843672"/>
                  <a:pt x="5652096" y="1843672"/>
                </a:cubicBezTo>
                <a:cubicBezTo>
                  <a:pt x="5662960" y="1843672"/>
                  <a:pt x="5671257" y="1846016"/>
                  <a:pt x="5676987" y="1850704"/>
                </a:cubicBezTo>
                <a:cubicBezTo>
                  <a:pt x="5682718" y="1855392"/>
                  <a:pt x="5686699" y="1861829"/>
                  <a:pt x="5688931" y="1870014"/>
                </a:cubicBezTo>
                <a:cubicBezTo>
                  <a:pt x="5691163" y="1878200"/>
                  <a:pt x="5692279" y="1887576"/>
                  <a:pt x="5692279" y="1898143"/>
                </a:cubicBezTo>
                <a:lnTo>
                  <a:pt x="5692279" y="2032981"/>
                </a:lnTo>
                <a:lnTo>
                  <a:pt x="5729561" y="2032981"/>
                </a:lnTo>
                <a:lnTo>
                  <a:pt x="5729561" y="1892785"/>
                </a:lnTo>
                <a:cubicBezTo>
                  <a:pt x="5729561" y="1867335"/>
                  <a:pt x="5724129" y="1847578"/>
                  <a:pt x="5713264" y="1833514"/>
                </a:cubicBezTo>
                <a:cubicBezTo>
                  <a:pt x="5702400" y="1819450"/>
                  <a:pt x="5685061" y="1812418"/>
                  <a:pt x="5661249" y="1812418"/>
                </a:cubicBezTo>
                <a:close/>
                <a:moveTo>
                  <a:pt x="7305279" y="1811748"/>
                </a:moveTo>
                <a:cubicBezTo>
                  <a:pt x="7289056" y="1811748"/>
                  <a:pt x="7274806" y="1815394"/>
                  <a:pt x="7262528" y="1822687"/>
                </a:cubicBezTo>
                <a:cubicBezTo>
                  <a:pt x="7250249" y="1829979"/>
                  <a:pt x="7240241" y="1839430"/>
                  <a:pt x="7232502" y="1851039"/>
                </a:cubicBezTo>
                <a:lnTo>
                  <a:pt x="7231385" y="1815543"/>
                </a:lnTo>
                <a:lnTo>
                  <a:pt x="7195220" y="1815543"/>
                </a:lnTo>
                <a:lnTo>
                  <a:pt x="7195220" y="2112902"/>
                </a:lnTo>
                <a:lnTo>
                  <a:pt x="7232278" y="2112902"/>
                </a:lnTo>
                <a:lnTo>
                  <a:pt x="7232278" y="2002397"/>
                </a:lnTo>
                <a:cubicBezTo>
                  <a:pt x="7239273" y="2013112"/>
                  <a:pt x="7248575" y="2021558"/>
                  <a:pt x="7260184" y="2027735"/>
                </a:cubicBezTo>
                <a:cubicBezTo>
                  <a:pt x="7271792" y="2033911"/>
                  <a:pt x="7285336" y="2036999"/>
                  <a:pt x="7300814" y="2036999"/>
                </a:cubicBezTo>
                <a:cubicBezTo>
                  <a:pt x="7319268" y="2036999"/>
                  <a:pt x="7335342" y="2032721"/>
                  <a:pt x="7349034" y="2024163"/>
                </a:cubicBezTo>
                <a:cubicBezTo>
                  <a:pt x="7362726" y="2015605"/>
                  <a:pt x="7373330" y="2002955"/>
                  <a:pt x="7380846" y="1986212"/>
                </a:cubicBezTo>
                <a:cubicBezTo>
                  <a:pt x="7388362" y="1969469"/>
                  <a:pt x="7392120" y="1948819"/>
                  <a:pt x="7392120" y="1924262"/>
                </a:cubicBezTo>
                <a:cubicBezTo>
                  <a:pt x="7392120" y="1899408"/>
                  <a:pt x="7388585" y="1878646"/>
                  <a:pt x="7381516" y="1861977"/>
                </a:cubicBezTo>
                <a:cubicBezTo>
                  <a:pt x="7374446" y="1845309"/>
                  <a:pt x="7364438" y="1832770"/>
                  <a:pt x="7351490" y="1824361"/>
                </a:cubicBezTo>
                <a:cubicBezTo>
                  <a:pt x="7338542" y="1815952"/>
                  <a:pt x="7323138" y="1811748"/>
                  <a:pt x="7305279" y="1811748"/>
                </a:cubicBezTo>
                <a:close/>
                <a:moveTo>
                  <a:pt x="7050708" y="1811748"/>
                </a:moveTo>
                <a:cubicBezTo>
                  <a:pt x="7039099" y="1811748"/>
                  <a:pt x="7028309" y="1812976"/>
                  <a:pt x="7018338" y="1815431"/>
                </a:cubicBezTo>
                <a:cubicBezTo>
                  <a:pt x="7008366" y="1817887"/>
                  <a:pt x="6999697" y="1821571"/>
                  <a:pt x="6992330" y="1826482"/>
                </a:cubicBezTo>
                <a:cubicBezTo>
                  <a:pt x="6984963" y="1831393"/>
                  <a:pt x="6979233" y="1837532"/>
                  <a:pt x="6975141" y="1844899"/>
                </a:cubicBezTo>
                <a:cubicBezTo>
                  <a:pt x="6971048" y="1852266"/>
                  <a:pt x="6969001" y="1860787"/>
                  <a:pt x="6969001" y="1870461"/>
                </a:cubicBezTo>
                <a:cubicBezTo>
                  <a:pt x="6969001" y="1882813"/>
                  <a:pt x="6971904" y="1893045"/>
                  <a:pt x="6977708" y="1901156"/>
                </a:cubicBezTo>
                <a:cubicBezTo>
                  <a:pt x="6983512" y="1909268"/>
                  <a:pt x="6992219" y="1915965"/>
                  <a:pt x="7003827" y="1921248"/>
                </a:cubicBezTo>
                <a:cubicBezTo>
                  <a:pt x="7015436" y="1926532"/>
                  <a:pt x="7029723" y="1931183"/>
                  <a:pt x="7046690" y="1935201"/>
                </a:cubicBezTo>
                <a:cubicBezTo>
                  <a:pt x="7067526" y="1940112"/>
                  <a:pt x="7082074" y="1945172"/>
                  <a:pt x="7090334" y="1950381"/>
                </a:cubicBezTo>
                <a:cubicBezTo>
                  <a:pt x="7098594" y="1955590"/>
                  <a:pt x="7102723" y="1963553"/>
                  <a:pt x="7102723" y="1974268"/>
                </a:cubicBezTo>
                <a:cubicBezTo>
                  <a:pt x="7102723" y="1986770"/>
                  <a:pt x="7098147" y="1995737"/>
                  <a:pt x="7088994" y="2001169"/>
                </a:cubicBezTo>
                <a:cubicBezTo>
                  <a:pt x="7079841" y="2006601"/>
                  <a:pt x="7068195" y="2009317"/>
                  <a:pt x="7054057" y="2009317"/>
                </a:cubicBezTo>
                <a:cubicBezTo>
                  <a:pt x="7038281" y="2009317"/>
                  <a:pt x="7025147" y="2005857"/>
                  <a:pt x="7014654" y="1998937"/>
                </a:cubicBezTo>
                <a:cubicBezTo>
                  <a:pt x="7004162" y="1992016"/>
                  <a:pt x="6998916" y="1980073"/>
                  <a:pt x="6998916" y="1963106"/>
                </a:cubicBezTo>
                <a:lnTo>
                  <a:pt x="6962974" y="1963106"/>
                </a:lnTo>
                <a:cubicBezTo>
                  <a:pt x="6962974" y="1976501"/>
                  <a:pt x="6965318" y="1987923"/>
                  <a:pt x="6970006" y="1997374"/>
                </a:cubicBezTo>
                <a:cubicBezTo>
                  <a:pt x="6974694" y="2006824"/>
                  <a:pt x="6981205" y="2014452"/>
                  <a:pt x="6989540" y="2020256"/>
                </a:cubicBezTo>
                <a:cubicBezTo>
                  <a:pt x="6997874" y="2026060"/>
                  <a:pt x="7007511" y="2030302"/>
                  <a:pt x="7018450" y="2032981"/>
                </a:cubicBezTo>
                <a:cubicBezTo>
                  <a:pt x="7029388" y="2035660"/>
                  <a:pt x="7040960" y="2036999"/>
                  <a:pt x="7053164" y="2036999"/>
                </a:cubicBezTo>
                <a:cubicBezTo>
                  <a:pt x="7065368" y="2036999"/>
                  <a:pt x="7076716" y="2035734"/>
                  <a:pt x="7087208" y="2033204"/>
                </a:cubicBezTo>
                <a:cubicBezTo>
                  <a:pt x="7097701" y="2030674"/>
                  <a:pt x="7106853" y="2026767"/>
                  <a:pt x="7114667" y="2021484"/>
                </a:cubicBezTo>
                <a:cubicBezTo>
                  <a:pt x="7122480" y="2016201"/>
                  <a:pt x="7128582" y="2009429"/>
                  <a:pt x="7132973" y="2001169"/>
                </a:cubicBezTo>
                <a:cubicBezTo>
                  <a:pt x="7137363" y="1992909"/>
                  <a:pt x="7139558" y="1983124"/>
                  <a:pt x="7139558" y="1971813"/>
                </a:cubicBezTo>
                <a:cubicBezTo>
                  <a:pt x="7139558" y="1958716"/>
                  <a:pt x="7136768" y="1947963"/>
                  <a:pt x="7131187" y="1939554"/>
                </a:cubicBezTo>
                <a:cubicBezTo>
                  <a:pt x="7125606" y="1931145"/>
                  <a:pt x="7117309" y="1924262"/>
                  <a:pt x="7106295" y="1918904"/>
                </a:cubicBezTo>
                <a:cubicBezTo>
                  <a:pt x="7095282" y="1913546"/>
                  <a:pt x="7081664" y="1908933"/>
                  <a:pt x="7065442" y="1905063"/>
                </a:cubicBezTo>
                <a:cubicBezTo>
                  <a:pt x="7050559" y="1901491"/>
                  <a:pt x="7038727" y="1898106"/>
                  <a:pt x="7029947" y="1894906"/>
                </a:cubicBezTo>
                <a:cubicBezTo>
                  <a:pt x="7021166" y="1891706"/>
                  <a:pt x="7014915" y="1888097"/>
                  <a:pt x="7011194" y="1884078"/>
                </a:cubicBezTo>
                <a:cubicBezTo>
                  <a:pt x="7007473" y="1880060"/>
                  <a:pt x="7005613" y="1875149"/>
                  <a:pt x="7005613" y="1869344"/>
                </a:cubicBezTo>
                <a:cubicBezTo>
                  <a:pt x="7005613" y="1859224"/>
                  <a:pt x="7009780" y="1851783"/>
                  <a:pt x="7018115" y="1847020"/>
                </a:cubicBezTo>
                <a:cubicBezTo>
                  <a:pt x="7026449" y="1842258"/>
                  <a:pt x="7037314" y="1839876"/>
                  <a:pt x="7050708" y="1839876"/>
                </a:cubicBezTo>
                <a:cubicBezTo>
                  <a:pt x="7063954" y="1839876"/>
                  <a:pt x="7075190" y="1843076"/>
                  <a:pt x="7084418" y="1849476"/>
                </a:cubicBezTo>
                <a:cubicBezTo>
                  <a:pt x="7093645" y="1855876"/>
                  <a:pt x="7098259" y="1866814"/>
                  <a:pt x="7098259" y="1882293"/>
                </a:cubicBezTo>
                <a:lnTo>
                  <a:pt x="7134424" y="1882293"/>
                </a:lnTo>
                <a:cubicBezTo>
                  <a:pt x="7134424" y="1869791"/>
                  <a:pt x="7132191" y="1859075"/>
                  <a:pt x="7127727" y="1850146"/>
                </a:cubicBezTo>
                <a:cubicBezTo>
                  <a:pt x="7123262" y="1841216"/>
                  <a:pt x="7117197" y="1833923"/>
                  <a:pt x="7109532" y="1828268"/>
                </a:cubicBezTo>
                <a:cubicBezTo>
                  <a:pt x="7101868" y="1822612"/>
                  <a:pt x="7093012" y="1818445"/>
                  <a:pt x="7082967" y="1815766"/>
                </a:cubicBezTo>
                <a:cubicBezTo>
                  <a:pt x="7072921" y="1813087"/>
                  <a:pt x="7062168" y="1811748"/>
                  <a:pt x="7050708" y="1811748"/>
                </a:cubicBezTo>
                <a:close/>
                <a:moveTo>
                  <a:pt x="6568133" y="1811748"/>
                </a:moveTo>
                <a:cubicBezTo>
                  <a:pt x="6550720" y="1811748"/>
                  <a:pt x="6535279" y="1814278"/>
                  <a:pt x="6521810" y="1819338"/>
                </a:cubicBezTo>
                <a:cubicBezTo>
                  <a:pt x="6508341" y="1824398"/>
                  <a:pt x="6497774" y="1832435"/>
                  <a:pt x="6490110" y="1843448"/>
                </a:cubicBezTo>
                <a:cubicBezTo>
                  <a:pt x="6482445" y="1854462"/>
                  <a:pt x="6478613" y="1868898"/>
                  <a:pt x="6478613" y="1886757"/>
                </a:cubicBezTo>
                <a:lnTo>
                  <a:pt x="6514778" y="1886757"/>
                </a:lnTo>
                <a:cubicBezTo>
                  <a:pt x="6514778" y="1870386"/>
                  <a:pt x="6519913" y="1858406"/>
                  <a:pt x="6530182" y="1850815"/>
                </a:cubicBezTo>
                <a:cubicBezTo>
                  <a:pt x="6540451" y="1843225"/>
                  <a:pt x="6553101" y="1839430"/>
                  <a:pt x="6568133" y="1839430"/>
                </a:cubicBezTo>
                <a:cubicBezTo>
                  <a:pt x="6582272" y="1839430"/>
                  <a:pt x="6593955" y="1842890"/>
                  <a:pt x="6603182" y="1849811"/>
                </a:cubicBezTo>
                <a:cubicBezTo>
                  <a:pt x="6612409" y="1856731"/>
                  <a:pt x="6617023" y="1869493"/>
                  <a:pt x="6617023" y="1888097"/>
                </a:cubicBezTo>
                <a:lnTo>
                  <a:pt x="6617023" y="1903277"/>
                </a:lnTo>
                <a:cubicBezTo>
                  <a:pt x="6587108" y="1903575"/>
                  <a:pt x="6560989" y="1905547"/>
                  <a:pt x="6538665" y="1909193"/>
                </a:cubicBezTo>
                <a:cubicBezTo>
                  <a:pt x="6516341" y="1912840"/>
                  <a:pt x="6499077" y="1919723"/>
                  <a:pt x="6486873" y="1929843"/>
                </a:cubicBezTo>
                <a:cubicBezTo>
                  <a:pt x="6474669" y="1939963"/>
                  <a:pt x="6468567" y="1954772"/>
                  <a:pt x="6468567" y="1974268"/>
                </a:cubicBezTo>
                <a:cubicBezTo>
                  <a:pt x="6468567" y="1987960"/>
                  <a:pt x="6471655" y="1999457"/>
                  <a:pt x="6477831" y="2008759"/>
                </a:cubicBezTo>
                <a:cubicBezTo>
                  <a:pt x="6484008" y="2018061"/>
                  <a:pt x="6492268" y="2025093"/>
                  <a:pt x="6502611" y="2029856"/>
                </a:cubicBezTo>
                <a:cubicBezTo>
                  <a:pt x="6512955" y="2034618"/>
                  <a:pt x="6524377" y="2036999"/>
                  <a:pt x="6536879" y="2036999"/>
                </a:cubicBezTo>
                <a:cubicBezTo>
                  <a:pt x="6554441" y="2036999"/>
                  <a:pt x="6569807" y="2033614"/>
                  <a:pt x="6582978" y="2026842"/>
                </a:cubicBezTo>
                <a:cubicBezTo>
                  <a:pt x="6596150" y="2020070"/>
                  <a:pt x="6607721" y="2011103"/>
                  <a:pt x="6617693" y="1999941"/>
                </a:cubicBezTo>
                <a:lnTo>
                  <a:pt x="6619255" y="2032981"/>
                </a:lnTo>
                <a:lnTo>
                  <a:pt x="6654081" y="2032981"/>
                </a:lnTo>
                <a:lnTo>
                  <a:pt x="6654081" y="1887650"/>
                </a:lnTo>
                <a:cubicBezTo>
                  <a:pt x="6654081" y="1872023"/>
                  <a:pt x="6651700" y="1859261"/>
                  <a:pt x="6646937" y="1849364"/>
                </a:cubicBezTo>
                <a:cubicBezTo>
                  <a:pt x="6642175" y="1839467"/>
                  <a:pt x="6635738" y="1831765"/>
                  <a:pt x="6627627" y="1826259"/>
                </a:cubicBezTo>
                <a:cubicBezTo>
                  <a:pt x="6619516" y="1820752"/>
                  <a:pt x="6610363" y="1816957"/>
                  <a:pt x="6600168" y="1814873"/>
                </a:cubicBezTo>
                <a:cubicBezTo>
                  <a:pt x="6589973" y="1812790"/>
                  <a:pt x="6579295" y="1811748"/>
                  <a:pt x="6568133" y="1811748"/>
                </a:cubicBezTo>
                <a:close/>
                <a:moveTo>
                  <a:pt x="5387033" y="1811748"/>
                </a:moveTo>
                <a:cubicBezTo>
                  <a:pt x="5369620" y="1811748"/>
                  <a:pt x="5354179" y="1814278"/>
                  <a:pt x="5340710" y="1819338"/>
                </a:cubicBezTo>
                <a:cubicBezTo>
                  <a:pt x="5327241" y="1824398"/>
                  <a:pt x="5316675" y="1832435"/>
                  <a:pt x="5309010" y="1843448"/>
                </a:cubicBezTo>
                <a:cubicBezTo>
                  <a:pt x="5301345" y="1854462"/>
                  <a:pt x="5297513" y="1868898"/>
                  <a:pt x="5297513" y="1886757"/>
                </a:cubicBezTo>
                <a:lnTo>
                  <a:pt x="5333679" y="1886757"/>
                </a:lnTo>
                <a:cubicBezTo>
                  <a:pt x="5333679" y="1870386"/>
                  <a:pt x="5338813" y="1858406"/>
                  <a:pt x="5349082" y="1850815"/>
                </a:cubicBezTo>
                <a:cubicBezTo>
                  <a:pt x="5359351" y="1843225"/>
                  <a:pt x="5372001" y="1839430"/>
                  <a:pt x="5387033" y="1839430"/>
                </a:cubicBezTo>
                <a:cubicBezTo>
                  <a:pt x="5401172" y="1839430"/>
                  <a:pt x="5412855" y="1842890"/>
                  <a:pt x="5422082" y="1849811"/>
                </a:cubicBezTo>
                <a:cubicBezTo>
                  <a:pt x="5431309" y="1856731"/>
                  <a:pt x="5435923" y="1869493"/>
                  <a:pt x="5435923" y="1888097"/>
                </a:cubicBezTo>
                <a:lnTo>
                  <a:pt x="5435923" y="1903277"/>
                </a:lnTo>
                <a:cubicBezTo>
                  <a:pt x="5406009" y="1903575"/>
                  <a:pt x="5379889" y="1905547"/>
                  <a:pt x="5357565" y="1909193"/>
                </a:cubicBezTo>
                <a:cubicBezTo>
                  <a:pt x="5335241" y="1912840"/>
                  <a:pt x="5317977" y="1919723"/>
                  <a:pt x="5305773" y="1929843"/>
                </a:cubicBezTo>
                <a:cubicBezTo>
                  <a:pt x="5293569" y="1939963"/>
                  <a:pt x="5287467" y="1954772"/>
                  <a:pt x="5287467" y="1974268"/>
                </a:cubicBezTo>
                <a:cubicBezTo>
                  <a:pt x="5287467" y="1987960"/>
                  <a:pt x="5290555" y="1999457"/>
                  <a:pt x="5296732" y="2008759"/>
                </a:cubicBezTo>
                <a:cubicBezTo>
                  <a:pt x="5302908" y="2018061"/>
                  <a:pt x="5311168" y="2025093"/>
                  <a:pt x="5321511" y="2029856"/>
                </a:cubicBezTo>
                <a:cubicBezTo>
                  <a:pt x="5331855" y="2034618"/>
                  <a:pt x="5343277" y="2036999"/>
                  <a:pt x="5355779" y="2036999"/>
                </a:cubicBezTo>
                <a:cubicBezTo>
                  <a:pt x="5373341" y="2036999"/>
                  <a:pt x="5388707" y="2033614"/>
                  <a:pt x="5401879" y="2026842"/>
                </a:cubicBezTo>
                <a:cubicBezTo>
                  <a:pt x="5415050" y="2020070"/>
                  <a:pt x="5426621" y="2011103"/>
                  <a:pt x="5436593" y="1999941"/>
                </a:cubicBezTo>
                <a:lnTo>
                  <a:pt x="5438156" y="2032981"/>
                </a:lnTo>
                <a:lnTo>
                  <a:pt x="5472981" y="2032981"/>
                </a:lnTo>
                <a:lnTo>
                  <a:pt x="5472981" y="1887650"/>
                </a:lnTo>
                <a:cubicBezTo>
                  <a:pt x="5472981" y="1872023"/>
                  <a:pt x="5470600" y="1859261"/>
                  <a:pt x="5465837" y="1849364"/>
                </a:cubicBezTo>
                <a:cubicBezTo>
                  <a:pt x="5461075" y="1839467"/>
                  <a:pt x="5454638" y="1831765"/>
                  <a:pt x="5446527" y="1826259"/>
                </a:cubicBezTo>
                <a:cubicBezTo>
                  <a:pt x="5438416" y="1820752"/>
                  <a:pt x="5429264" y="1816957"/>
                  <a:pt x="5419068" y="1814873"/>
                </a:cubicBezTo>
                <a:cubicBezTo>
                  <a:pt x="5408873" y="1812790"/>
                  <a:pt x="5398195" y="1811748"/>
                  <a:pt x="5387033" y="1811748"/>
                </a:cubicBezTo>
                <a:close/>
                <a:moveTo>
                  <a:pt x="7541469" y="1811302"/>
                </a:moveTo>
                <a:cubicBezTo>
                  <a:pt x="7520186" y="1811302"/>
                  <a:pt x="7501955" y="1815841"/>
                  <a:pt x="7486774" y="1824919"/>
                </a:cubicBezTo>
                <a:cubicBezTo>
                  <a:pt x="7471594" y="1833998"/>
                  <a:pt x="7460023" y="1846983"/>
                  <a:pt x="7452060" y="1863875"/>
                </a:cubicBezTo>
                <a:cubicBezTo>
                  <a:pt x="7444098" y="1880767"/>
                  <a:pt x="7440117" y="1901045"/>
                  <a:pt x="7440117" y="1924709"/>
                </a:cubicBezTo>
                <a:cubicBezTo>
                  <a:pt x="7440117" y="1947777"/>
                  <a:pt x="7444098" y="1967683"/>
                  <a:pt x="7452060" y="1984426"/>
                </a:cubicBezTo>
                <a:cubicBezTo>
                  <a:pt x="7460023" y="2001169"/>
                  <a:pt x="7471594" y="2014043"/>
                  <a:pt x="7486774" y="2023047"/>
                </a:cubicBezTo>
                <a:cubicBezTo>
                  <a:pt x="7501955" y="2032051"/>
                  <a:pt x="7520186" y="2036553"/>
                  <a:pt x="7541469" y="2036553"/>
                </a:cubicBezTo>
                <a:cubicBezTo>
                  <a:pt x="7563198" y="2036553"/>
                  <a:pt x="7581764" y="2032051"/>
                  <a:pt x="7597168" y="2023047"/>
                </a:cubicBezTo>
                <a:cubicBezTo>
                  <a:pt x="7612571" y="2014043"/>
                  <a:pt x="7624403" y="2001169"/>
                  <a:pt x="7632663" y="1984426"/>
                </a:cubicBezTo>
                <a:cubicBezTo>
                  <a:pt x="7640923" y="1967683"/>
                  <a:pt x="7645053" y="1947777"/>
                  <a:pt x="7645053" y="1924709"/>
                </a:cubicBezTo>
                <a:cubicBezTo>
                  <a:pt x="7645053" y="1901045"/>
                  <a:pt x="7640923" y="1880767"/>
                  <a:pt x="7632663" y="1863875"/>
                </a:cubicBezTo>
                <a:cubicBezTo>
                  <a:pt x="7624403" y="1846983"/>
                  <a:pt x="7612571" y="1833998"/>
                  <a:pt x="7597168" y="1824919"/>
                </a:cubicBezTo>
                <a:cubicBezTo>
                  <a:pt x="7581764" y="1815841"/>
                  <a:pt x="7563198" y="1811302"/>
                  <a:pt x="7541469" y="1811302"/>
                </a:cubicBezTo>
                <a:close/>
                <a:moveTo>
                  <a:pt x="4483944" y="1811302"/>
                </a:moveTo>
                <a:cubicBezTo>
                  <a:pt x="4462661" y="1811302"/>
                  <a:pt x="4444430" y="1815841"/>
                  <a:pt x="4429250" y="1824919"/>
                </a:cubicBezTo>
                <a:cubicBezTo>
                  <a:pt x="4414069" y="1833998"/>
                  <a:pt x="4402498" y="1846983"/>
                  <a:pt x="4394535" y="1863875"/>
                </a:cubicBezTo>
                <a:cubicBezTo>
                  <a:pt x="4386573" y="1880767"/>
                  <a:pt x="4382592" y="1901045"/>
                  <a:pt x="4382592" y="1924709"/>
                </a:cubicBezTo>
                <a:cubicBezTo>
                  <a:pt x="4382592" y="1947777"/>
                  <a:pt x="4386573" y="1967683"/>
                  <a:pt x="4394535" y="1984426"/>
                </a:cubicBezTo>
                <a:cubicBezTo>
                  <a:pt x="4402498" y="2001169"/>
                  <a:pt x="4414069" y="2014043"/>
                  <a:pt x="4429250" y="2023047"/>
                </a:cubicBezTo>
                <a:cubicBezTo>
                  <a:pt x="4444430" y="2032051"/>
                  <a:pt x="4462661" y="2036553"/>
                  <a:pt x="4483944" y="2036553"/>
                </a:cubicBezTo>
                <a:cubicBezTo>
                  <a:pt x="4505673" y="2036553"/>
                  <a:pt x="4524239" y="2032051"/>
                  <a:pt x="4539643" y="2023047"/>
                </a:cubicBezTo>
                <a:cubicBezTo>
                  <a:pt x="4555047" y="2014043"/>
                  <a:pt x="4566878" y="2001169"/>
                  <a:pt x="4575139" y="1984426"/>
                </a:cubicBezTo>
                <a:cubicBezTo>
                  <a:pt x="4583398" y="1967683"/>
                  <a:pt x="4587528" y="1947777"/>
                  <a:pt x="4587528" y="1924709"/>
                </a:cubicBezTo>
                <a:cubicBezTo>
                  <a:pt x="4587528" y="1901045"/>
                  <a:pt x="4583398" y="1880767"/>
                  <a:pt x="4575139" y="1863875"/>
                </a:cubicBezTo>
                <a:cubicBezTo>
                  <a:pt x="4566878" y="1846983"/>
                  <a:pt x="4555047" y="1833998"/>
                  <a:pt x="4539643" y="1824919"/>
                </a:cubicBezTo>
                <a:cubicBezTo>
                  <a:pt x="4524239" y="1815841"/>
                  <a:pt x="4505673" y="1811302"/>
                  <a:pt x="4483944" y="1811302"/>
                </a:cubicBezTo>
                <a:close/>
                <a:moveTo>
                  <a:pt x="7860035" y="1765760"/>
                </a:moveTo>
                <a:lnTo>
                  <a:pt x="7860035" y="1815543"/>
                </a:lnTo>
                <a:lnTo>
                  <a:pt x="7823647" y="1815543"/>
                </a:lnTo>
                <a:lnTo>
                  <a:pt x="7823647" y="1845681"/>
                </a:lnTo>
                <a:lnTo>
                  <a:pt x="7860035" y="1845681"/>
                </a:lnTo>
                <a:lnTo>
                  <a:pt x="7860035" y="1962660"/>
                </a:lnTo>
                <a:cubicBezTo>
                  <a:pt x="7860035" y="1977394"/>
                  <a:pt x="7861784" y="1990007"/>
                  <a:pt x="7865282" y="2000499"/>
                </a:cubicBezTo>
                <a:cubicBezTo>
                  <a:pt x="7868779" y="2010992"/>
                  <a:pt x="7875216" y="2019028"/>
                  <a:pt x="7884592" y="2024609"/>
                </a:cubicBezTo>
                <a:cubicBezTo>
                  <a:pt x="7893968" y="2030190"/>
                  <a:pt x="7907437" y="2032981"/>
                  <a:pt x="7924999" y="2032981"/>
                </a:cubicBezTo>
                <a:lnTo>
                  <a:pt x="7951118" y="2032981"/>
                </a:lnTo>
                <a:lnTo>
                  <a:pt x="7951118" y="2002843"/>
                </a:lnTo>
                <a:lnTo>
                  <a:pt x="7927455" y="2002843"/>
                </a:lnTo>
                <a:cubicBezTo>
                  <a:pt x="7914209" y="2002843"/>
                  <a:pt x="7905837" y="1999234"/>
                  <a:pt x="7902340" y="1992016"/>
                </a:cubicBezTo>
                <a:cubicBezTo>
                  <a:pt x="7898842" y="1984798"/>
                  <a:pt x="7897094" y="1974417"/>
                  <a:pt x="7897094" y="1960874"/>
                </a:cubicBezTo>
                <a:lnTo>
                  <a:pt x="7897094" y="1845681"/>
                </a:lnTo>
                <a:lnTo>
                  <a:pt x="7950672" y="1845681"/>
                </a:lnTo>
                <a:lnTo>
                  <a:pt x="7950672" y="1815543"/>
                </a:lnTo>
                <a:lnTo>
                  <a:pt x="7897094" y="1815543"/>
                </a:lnTo>
                <a:lnTo>
                  <a:pt x="7897094" y="1765760"/>
                </a:lnTo>
                <a:close/>
                <a:moveTo>
                  <a:pt x="5059685" y="1765760"/>
                </a:moveTo>
                <a:lnTo>
                  <a:pt x="5059685" y="1815543"/>
                </a:lnTo>
                <a:lnTo>
                  <a:pt x="5023297" y="1815543"/>
                </a:lnTo>
                <a:lnTo>
                  <a:pt x="5023297" y="1845681"/>
                </a:lnTo>
                <a:lnTo>
                  <a:pt x="5059685" y="1845681"/>
                </a:lnTo>
                <a:lnTo>
                  <a:pt x="5059685" y="1962660"/>
                </a:lnTo>
                <a:cubicBezTo>
                  <a:pt x="5059685" y="1977394"/>
                  <a:pt x="5061434" y="1990007"/>
                  <a:pt x="5064932" y="2000499"/>
                </a:cubicBezTo>
                <a:cubicBezTo>
                  <a:pt x="5068429" y="2010992"/>
                  <a:pt x="5074866" y="2019028"/>
                  <a:pt x="5084242" y="2024609"/>
                </a:cubicBezTo>
                <a:cubicBezTo>
                  <a:pt x="5093618" y="2030190"/>
                  <a:pt x="5107088" y="2032981"/>
                  <a:pt x="5124649" y="2032981"/>
                </a:cubicBezTo>
                <a:lnTo>
                  <a:pt x="5150769" y="2032981"/>
                </a:lnTo>
                <a:lnTo>
                  <a:pt x="5150769" y="2002843"/>
                </a:lnTo>
                <a:lnTo>
                  <a:pt x="5127105" y="2002843"/>
                </a:lnTo>
                <a:cubicBezTo>
                  <a:pt x="5113859" y="2002843"/>
                  <a:pt x="5105487" y="1999234"/>
                  <a:pt x="5101990" y="1992016"/>
                </a:cubicBezTo>
                <a:cubicBezTo>
                  <a:pt x="5098492" y="1984798"/>
                  <a:pt x="5096744" y="1974417"/>
                  <a:pt x="5096744" y="1960874"/>
                </a:cubicBezTo>
                <a:lnTo>
                  <a:pt x="5096744" y="1845681"/>
                </a:lnTo>
                <a:lnTo>
                  <a:pt x="5150322" y="1845681"/>
                </a:lnTo>
                <a:lnTo>
                  <a:pt x="5150322" y="1815543"/>
                </a:lnTo>
                <a:lnTo>
                  <a:pt x="5096744" y="1815543"/>
                </a:lnTo>
                <a:lnTo>
                  <a:pt x="5096744" y="1765760"/>
                </a:lnTo>
                <a:close/>
                <a:moveTo>
                  <a:pt x="6106022" y="1732497"/>
                </a:moveTo>
                <a:lnTo>
                  <a:pt x="6106022" y="1766207"/>
                </a:lnTo>
                <a:lnTo>
                  <a:pt x="6191523" y="1766207"/>
                </a:lnTo>
                <a:lnTo>
                  <a:pt x="6191523" y="2032981"/>
                </a:lnTo>
                <a:lnTo>
                  <a:pt x="6231484" y="2032981"/>
                </a:lnTo>
                <a:lnTo>
                  <a:pt x="6231484" y="1766207"/>
                </a:lnTo>
                <a:lnTo>
                  <a:pt x="6316762" y="1766207"/>
                </a:lnTo>
                <a:lnTo>
                  <a:pt x="6316762" y="1732497"/>
                </a:lnTo>
                <a:close/>
                <a:moveTo>
                  <a:pt x="5942385" y="1732497"/>
                </a:moveTo>
                <a:lnTo>
                  <a:pt x="5942385" y="1849476"/>
                </a:lnTo>
                <a:cubicBezTo>
                  <a:pt x="5935391" y="1837867"/>
                  <a:pt x="5926163" y="1828677"/>
                  <a:pt x="5914703" y="1821906"/>
                </a:cubicBezTo>
                <a:cubicBezTo>
                  <a:pt x="5903243" y="1815134"/>
                  <a:pt x="5889774" y="1811748"/>
                  <a:pt x="5874296" y="1811748"/>
                </a:cubicBezTo>
                <a:cubicBezTo>
                  <a:pt x="5855693" y="1811748"/>
                  <a:pt x="5839545" y="1815952"/>
                  <a:pt x="5825853" y="1824361"/>
                </a:cubicBezTo>
                <a:cubicBezTo>
                  <a:pt x="5812161" y="1832770"/>
                  <a:pt x="5801556" y="1845234"/>
                  <a:pt x="5794041" y="1861754"/>
                </a:cubicBezTo>
                <a:cubicBezTo>
                  <a:pt x="5786525" y="1878274"/>
                  <a:pt x="5782767" y="1898887"/>
                  <a:pt x="5782767" y="1923592"/>
                </a:cubicBezTo>
                <a:cubicBezTo>
                  <a:pt x="5782767" y="1948447"/>
                  <a:pt x="5786302" y="1969320"/>
                  <a:pt x="5793371" y="1986212"/>
                </a:cubicBezTo>
                <a:cubicBezTo>
                  <a:pt x="5800440" y="2003104"/>
                  <a:pt x="5810449" y="2015791"/>
                  <a:pt x="5823398" y="2024275"/>
                </a:cubicBezTo>
                <a:cubicBezTo>
                  <a:pt x="5836345" y="2032758"/>
                  <a:pt x="5851675" y="2036999"/>
                  <a:pt x="5869385" y="2036999"/>
                </a:cubicBezTo>
                <a:cubicBezTo>
                  <a:pt x="5885905" y="2036999"/>
                  <a:pt x="5900267" y="2033688"/>
                  <a:pt x="5912471" y="2027065"/>
                </a:cubicBezTo>
                <a:cubicBezTo>
                  <a:pt x="5924675" y="2020442"/>
                  <a:pt x="5934646" y="2011847"/>
                  <a:pt x="5942385" y="2001281"/>
                </a:cubicBezTo>
                <a:lnTo>
                  <a:pt x="5944394" y="2032981"/>
                </a:lnTo>
                <a:lnTo>
                  <a:pt x="5979667" y="2032981"/>
                </a:lnTo>
                <a:lnTo>
                  <a:pt x="5979667" y="1732497"/>
                </a:lnTo>
                <a:close/>
                <a:moveTo>
                  <a:pt x="4212035" y="1728479"/>
                </a:moveTo>
                <a:cubicBezTo>
                  <a:pt x="4180930" y="1728479"/>
                  <a:pt x="4154736" y="1735027"/>
                  <a:pt x="4133454" y="1748124"/>
                </a:cubicBezTo>
                <a:cubicBezTo>
                  <a:pt x="4112171" y="1761221"/>
                  <a:pt x="4096061" y="1779378"/>
                  <a:pt x="4085122" y="1802595"/>
                </a:cubicBezTo>
                <a:cubicBezTo>
                  <a:pt x="4074183" y="1825812"/>
                  <a:pt x="4068714" y="1852601"/>
                  <a:pt x="4068714" y="1882962"/>
                </a:cubicBezTo>
                <a:cubicBezTo>
                  <a:pt x="4068714" y="1913323"/>
                  <a:pt x="4074183" y="1940038"/>
                  <a:pt x="4085122" y="1963106"/>
                </a:cubicBezTo>
                <a:cubicBezTo>
                  <a:pt x="4096061" y="1986175"/>
                  <a:pt x="4112171" y="2004257"/>
                  <a:pt x="4133454" y="2017354"/>
                </a:cubicBezTo>
                <a:cubicBezTo>
                  <a:pt x="4154736" y="2030451"/>
                  <a:pt x="4180930" y="2036999"/>
                  <a:pt x="4212035" y="2036999"/>
                </a:cubicBezTo>
                <a:cubicBezTo>
                  <a:pt x="4234657" y="2036999"/>
                  <a:pt x="4255046" y="2033130"/>
                  <a:pt x="4273203" y="2025391"/>
                </a:cubicBezTo>
                <a:cubicBezTo>
                  <a:pt x="4291360" y="2017652"/>
                  <a:pt x="4306169" y="2006006"/>
                  <a:pt x="4317628" y="1990453"/>
                </a:cubicBezTo>
                <a:cubicBezTo>
                  <a:pt x="4329088" y="1974901"/>
                  <a:pt x="4336009" y="1955293"/>
                  <a:pt x="4338390" y="1931629"/>
                </a:cubicBezTo>
                <a:lnTo>
                  <a:pt x="4297760" y="1931629"/>
                </a:lnTo>
                <a:cubicBezTo>
                  <a:pt x="4295379" y="1955590"/>
                  <a:pt x="4286598" y="1973599"/>
                  <a:pt x="4271417" y="1985654"/>
                </a:cubicBezTo>
                <a:cubicBezTo>
                  <a:pt x="4256237" y="1997709"/>
                  <a:pt x="4236443" y="2003736"/>
                  <a:pt x="4212035" y="2003736"/>
                </a:cubicBezTo>
                <a:cubicBezTo>
                  <a:pt x="4187925" y="2003736"/>
                  <a:pt x="4168391" y="1998341"/>
                  <a:pt x="4153434" y="1987551"/>
                </a:cubicBezTo>
                <a:cubicBezTo>
                  <a:pt x="4138477" y="1976761"/>
                  <a:pt x="4127575" y="1962213"/>
                  <a:pt x="4120729" y="1943907"/>
                </a:cubicBezTo>
                <a:cubicBezTo>
                  <a:pt x="4113883" y="1925602"/>
                  <a:pt x="4110460" y="1905286"/>
                  <a:pt x="4110460" y="1882962"/>
                </a:cubicBezTo>
                <a:cubicBezTo>
                  <a:pt x="4110460" y="1860489"/>
                  <a:pt x="4113883" y="1840100"/>
                  <a:pt x="4120729" y="1821794"/>
                </a:cubicBezTo>
                <a:cubicBezTo>
                  <a:pt x="4127575" y="1803488"/>
                  <a:pt x="4138477" y="1788828"/>
                  <a:pt x="4153434" y="1777815"/>
                </a:cubicBezTo>
                <a:cubicBezTo>
                  <a:pt x="4168391" y="1766802"/>
                  <a:pt x="4187925" y="1761295"/>
                  <a:pt x="4212035" y="1761295"/>
                </a:cubicBezTo>
                <a:cubicBezTo>
                  <a:pt x="4225876" y="1761295"/>
                  <a:pt x="4238861" y="1763676"/>
                  <a:pt x="4250991" y="1768439"/>
                </a:cubicBezTo>
                <a:cubicBezTo>
                  <a:pt x="4263120" y="1773202"/>
                  <a:pt x="4273315" y="1780457"/>
                  <a:pt x="4281575" y="1790205"/>
                </a:cubicBezTo>
                <a:cubicBezTo>
                  <a:pt x="4289835" y="1799953"/>
                  <a:pt x="4294858" y="1812343"/>
                  <a:pt x="4296644" y="1827375"/>
                </a:cubicBezTo>
                <a:lnTo>
                  <a:pt x="4337051" y="1827375"/>
                </a:lnTo>
                <a:cubicBezTo>
                  <a:pt x="4334967" y="1805051"/>
                  <a:pt x="4327860" y="1786559"/>
                  <a:pt x="4315731" y="1771899"/>
                </a:cubicBezTo>
                <a:cubicBezTo>
                  <a:pt x="4303601" y="1757240"/>
                  <a:pt x="4288421" y="1746338"/>
                  <a:pt x="4270190" y="1739194"/>
                </a:cubicBezTo>
                <a:cubicBezTo>
                  <a:pt x="4251958" y="1732051"/>
                  <a:pt x="4232573" y="1728479"/>
                  <a:pt x="4212035" y="1728479"/>
                </a:cubicBezTo>
                <a:close/>
                <a:moveTo>
                  <a:pt x="0" y="0"/>
                </a:moveTo>
                <a:lnTo>
                  <a:pt x="12192000" y="0"/>
                </a:lnTo>
                <a:lnTo>
                  <a:pt x="12192000" y="6663070"/>
                </a:lnTo>
                <a:lnTo>
                  <a:pt x="0" y="6663070"/>
                </a:lnTo>
                <a:close/>
              </a:path>
            </a:pathLst>
          </a:custGeom>
          <a:solidFill>
            <a:schemeClr val="accent1">
              <a:alpha val="92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600" dirty="0"/>
          </a:p>
        </p:txBody>
      </p:sp>
      <p:sp>
        <p:nvSpPr>
          <p:cNvPr id="9" name="TextBox 8">
            <a:extLst>
              <a:ext uri="{FF2B5EF4-FFF2-40B4-BE49-F238E27FC236}">
                <a16:creationId xmlns:a16="http://schemas.microsoft.com/office/drawing/2014/main" id="{8FDB71FA-D4B2-AF76-5FF0-97BA433CDA07}"/>
              </a:ext>
            </a:extLst>
          </p:cNvPr>
          <p:cNvSpPr txBox="1"/>
          <p:nvPr/>
        </p:nvSpPr>
        <p:spPr>
          <a:xfrm>
            <a:off x="13548553" y="2310729"/>
            <a:ext cx="4498109" cy="3970318"/>
          </a:xfrm>
          <a:prstGeom prst="rect">
            <a:avLst/>
          </a:prstGeom>
          <a:noFill/>
        </p:spPr>
        <p:txBody>
          <a:bodyPr wrap="square" rtlCol="0">
            <a:spAutoFit/>
          </a:bodyPr>
          <a:lstStyle/>
          <a:p>
            <a:r>
              <a:rPr lang="en-US" dirty="0">
                <a:solidFill>
                  <a:schemeClr val="bg1"/>
                </a:solidFill>
              </a:rPr>
              <a:t>The same Corrections Officers Provide on-island and off-island transportation</a:t>
            </a:r>
          </a:p>
          <a:p>
            <a:endParaRPr lang="en-US" dirty="0">
              <a:solidFill>
                <a:schemeClr val="bg1"/>
              </a:solidFill>
            </a:endParaRPr>
          </a:p>
          <a:p>
            <a:r>
              <a:rPr lang="en-US" dirty="0">
                <a:solidFill>
                  <a:schemeClr val="bg1"/>
                </a:solidFill>
              </a:rPr>
              <a:t>Corrections Officers may conduct video arraignments at the request of the court</a:t>
            </a:r>
          </a:p>
          <a:p>
            <a:endParaRPr lang="en-US" dirty="0">
              <a:solidFill>
                <a:schemeClr val="bg1"/>
              </a:solidFill>
            </a:endParaRPr>
          </a:p>
          <a:p>
            <a:r>
              <a:rPr lang="en-US" dirty="0">
                <a:solidFill>
                  <a:schemeClr val="bg1"/>
                </a:solidFill>
              </a:rPr>
              <a:t>DCSO works with recovery court to divert eligible inmates away from the criminal justice system</a:t>
            </a:r>
          </a:p>
          <a:p>
            <a:endParaRPr lang="en-US" dirty="0">
              <a:solidFill>
                <a:schemeClr val="bg1"/>
              </a:solidFill>
            </a:endParaRPr>
          </a:p>
          <a:p>
            <a:r>
              <a:rPr lang="en-US" dirty="0">
                <a:solidFill>
                  <a:schemeClr val="bg1"/>
                </a:solidFill>
              </a:rPr>
              <a:t>Post arraignment and pre-trial inmates receive the same services beginning the rehabilitation process as early as possible</a:t>
            </a:r>
          </a:p>
          <a:p>
            <a:endParaRPr lang="en-US" dirty="0">
              <a:solidFill>
                <a:schemeClr val="bg1"/>
              </a:solidFill>
            </a:endParaRPr>
          </a:p>
        </p:txBody>
      </p:sp>
      <p:sp>
        <p:nvSpPr>
          <p:cNvPr id="13" name="TextBox 12">
            <a:extLst>
              <a:ext uri="{FF2B5EF4-FFF2-40B4-BE49-F238E27FC236}">
                <a16:creationId xmlns:a16="http://schemas.microsoft.com/office/drawing/2014/main" id="{1A94B639-22DF-91F0-DB0B-8CA13410F493}"/>
              </a:ext>
            </a:extLst>
          </p:cNvPr>
          <p:cNvSpPr txBox="1"/>
          <p:nvPr/>
        </p:nvSpPr>
        <p:spPr>
          <a:xfrm>
            <a:off x="-12239374" y="0"/>
            <a:ext cx="12192000" cy="6679905"/>
          </a:xfrm>
          <a:custGeom>
            <a:avLst/>
            <a:gdLst/>
            <a:ahLst/>
            <a:cxnLst/>
            <a:rect l="l" t="t" r="r" b="b"/>
            <a:pathLst>
              <a:path w="12192000" h="6679905">
                <a:moveTo>
                  <a:pt x="10648658" y="6347706"/>
                </a:moveTo>
                <a:lnTo>
                  <a:pt x="10648658" y="6381778"/>
                </a:lnTo>
                <a:cubicBezTo>
                  <a:pt x="10642464" y="6390038"/>
                  <a:pt x="10634777" y="6396864"/>
                  <a:pt x="10625600" y="6402256"/>
                </a:cubicBezTo>
                <a:cubicBezTo>
                  <a:pt x="10616422" y="6407648"/>
                  <a:pt x="10606097" y="6410344"/>
                  <a:pt x="10594625" y="6410344"/>
                </a:cubicBezTo>
                <a:cubicBezTo>
                  <a:pt x="10584300" y="6410344"/>
                  <a:pt x="10576470" y="6407849"/>
                  <a:pt x="10571135" y="6402859"/>
                </a:cubicBezTo>
                <a:cubicBezTo>
                  <a:pt x="10565801" y="6397868"/>
                  <a:pt x="10563134" y="6391186"/>
                  <a:pt x="10563134" y="6382811"/>
                </a:cubicBezTo>
                <a:cubicBezTo>
                  <a:pt x="10563134" y="6370536"/>
                  <a:pt x="10569759" y="6361702"/>
                  <a:pt x="10583009" y="6356310"/>
                </a:cubicBezTo>
                <a:cubicBezTo>
                  <a:pt x="10596259" y="6350918"/>
                  <a:pt x="10618143" y="6348050"/>
                  <a:pt x="10648658" y="6347706"/>
                </a:cubicBezTo>
                <a:close/>
                <a:moveTo>
                  <a:pt x="9896184" y="6347706"/>
                </a:moveTo>
                <a:lnTo>
                  <a:pt x="9896184" y="6381778"/>
                </a:lnTo>
                <a:cubicBezTo>
                  <a:pt x="9889989" y="6390038"/>
                  <a:pt x="9882302" y="6396864"/>
                  <a:pt x="9873125" y="6402256"/>
                </a:cubicBezTo>
                <a:cubicBezTo>
                  <a:pt x="9863947" y="6407648"/>
                  <a:pt x="9853622" y="6410344"/>
                  <a:pt x="9842150" y="6410344"/>
                </a:cubicBezTo>
                <a:cubicBezTo>
                  <a:pt x="9831825" y="6410344"/>
                  <a:pt x="9823995" y="6407849"/>
                  <a:pt x="9818661" y="6402859"/>
                </a:cubicBezTo>
                <a:cubicBezTo>
                  <a:pt x="9813326" y="6397868"/>
                  <a:pt x="9810659" y="6391186"/>
                  <a:pt x="9810659" y="6382811"/>
                </a:cubicBezTo>
                <a:cubicBezTo>
                  <a:pt x="9810659" y="6370536"/>
                  <a:pt x="9817284" y="6361702"/>
                  <a:pt x="9830534" y="6356310"/>
                </a:cubicBezTo>
                <a:cubicBezTo>
                  <a:pt x="9843785" y="6350918"/>
                  <a:pt x="9865668" y="6348050"/>
                  <a:pt x="9896184" y="6347706"/>
                </a:cubicBezTo>
                <a:close/>
                <a:moveTo>
                  <a:pt x="10706655" y="6261665"/>
                </a:moveTo>
                <a:lnTo>
                  <a:pt x="10773595" y="6429273"/>
                </a:lnTo>
                <a:lnTo>
                  <a:pt x="10767056" y="6444416"/>
                </a:lnTo>
                <a:cubicBezTo>
                  <a:pt x="10763844" y="6452562"/>
                  <a:pt x="10759972" y="6458384"/>
                  <a:pt x="10755440" y="6461883"/>
                </a:cubicBezTo>
                <a:cubicBezTo>
                  <a:pt x="10750909" y="6465382"/>
                  <a:pt x="10745374" y="6467131"/>
                  <a:pt x="10738834" y="6467131"/>
                </a:cubicBezTo>
                <a:lnTo>
                  <a:pt x="10724724" y="6467131"/>
                </a:lnTo>
                <a:lnTo>
                  <a:pt x="10724724" y="6490879"/>
                </a:lnTo>
                <a:lnTo>
                  <a:pt x="10741760" y="6490879"/>
                </a:lnTo>
                <a:cubicBezTo>
                  <a:pt x="10751741" y="6490879"/>
                  <a:pt x="10759943" y="6489531"/>
                  <a:pt x="10766368" y="6486835"/>
                </a:cubicBezTo>
                <a:cubicBezTo>
                  <a:pt x="10772792" y="6484139"/>
                  <a:pt x="10778213" y="6479751"/>
                  <a:pt x="10782630" y="6473671"/>
                </a:cubicBezTo>
                <a:cubicBezTo>
                  <a:pt x="10787046" y="6467590"/>
                  <a:pt x="10791205" y="6459560"/>
                  <a:pt x="10795106" y="6449579"/>
                </a:cubicBezTo>
                <a:lnTo>
                  <a:pt x="10803021" y="6429273"/>
                </a:lnTo>
                <a:lnTo>
                  <a:pt x="10866003" y="6261665"/>
                </a:lnTo>
                <a:lnTo>
                  <a:pt x="10836750" y="6261665"/>
                </a:lnTo>
                <a:lnTo>
                  <a:pt x="10788911" y="6398815"/>
                </a:lnTo>
                <a:lnTo>
                  <a:pt x="10737114" y="6261665"/>
                </a:lnTo>
                <a:close/>
                <a:moveTo>
                  <a:pt x="10260873" y="6261665"/>
                </a:moveTo>
                <a:lnTo>
                  <a:pt x="10314391" y="6429273"/>
                </a:lnTo>
                <a:lnTo>
                  <a:pt x="10345021" y="6429273"/>
                </a:lnTo>
                <a:lnTo>
                  <a:pt x="10385977" y="6292812"/>
                </a:lnTo>
                <a:lnTo>
                  <a:pt x="10427105" y="6429273"/>
                </a:lnTo>
                <a:lnTo>
                  <a:pt x="10457391" y="6429273"/>
                </a:lnTo>
                <a:lnTo>
                  <a:pt x="10510909" y="6261665"/>
                </a:lnTo>
                <a:lnTo>
                  <a:pt x="10482687" y="6261665"/>
                </a:lnTo>
                <a:lnTo>
                  <a:pt x="10443280" y="6396750"/>
                </a:lnTo>
                <a:lnTo>
                  <a:pt x="10402497" y="6261665"/>
                </a:lnTo>
                <a:lnTo>
                  <a:pt x="10370662" y="6261665"/>
                </a:lnTo>
                <a:lnTo>
                  <a:pt x="10330566" y="6396922"/>
                </a:lnTo>
                <a:lnTo>
                  <a:pt x="10290815" y="6261665"/>
                </a:lnTo>
                <a:close/>
                <a:moveTo>
                  <a:pt x="10953761" y="6258739"/>
                </a:moveTo>
                <a:cubicBezTo>
                  <a:pt x="10944813" y="6258739"/>
                  <a:pt x="10936495" y="6259686"/>
                  <a:pt x="10928809" y="6261579"/>
                </a:cubicBezTo>
                <a:cubicBezTo>
                  <a:pt x="10921123" y="6263472"/>
                  <a:pt x="10914440" y="6266311"/>
                  <a:pt x="10908761" y="6270097"/>
                </a:cubicBezTo>
                <a:cubicBezTo>
                  <a:pt x="10903083" y="6273883"/>
                  <a:pt x="10898666" y="6278615"/>
                  <a:pt x="10895511" y="6284294"/>
                </a:cubicBezTo>
                <a:cubicBezTo>
                  <a:pt x="10892356" y="6289972"/>
                  <a:pt x="10890779" y="6296540"/>
                  <a:pt x="10890779" y="6303997"/>
                </a:cubicBezTo>
                <a:cubicBezTo>
                  <a:pt x="10890779" y="6313519"/>
                  <a:pt x="10893016" y="6321406"/>
                  <a:pt x="10897490" y="6327658"/>
                </a:cubicBezTo>
                <a:cubicBezTo>
                  <a:pt x="10901964" y="6333911"/>
                  <a:pt x="10908675" y="6339073"/>
                  <a:pt x="10917624" y="6343146"/>
                </a:cubicBezTo>
                <a:cubicBezTo>
                  <a:pt x="10926572" y="6347218"/>
                  <a:pt x="10937585" y="6350804"/>
                  <a:pt x="10950663" y="6353901"/>
                </a:cubicBezTo>
                <a:cubicBezTo>
                  <a:pt x="10966725" y="6357687"/>
                  <a:pt x="10977939" y="6361587"/>
                  <a:pt x="10984306" y="6365603"/>
                </a:cubicBezTo>
                <a:cubicBezTo>
                  <a:pt x="10990673" y="6369618"/>
                  <a:pt x="10993856" y="6375756"/>
                  <a:pt x="10993856" y="6384016"/>
                </a:cubicBezTo>
                <a:cubicBezTo>
                  <a:pt x="10993856" y="6393652"/>
                  <a:pt x="10990329" y="6400564"/>
                  <a:pt x="10983273" y="6404751"/>
                </a:cubicBezTo>
                <a:cubicBezTo>
                  <a:pt x="10976218" y="6408939"/>
                  <a:pt x="10967241" y="6411032"/>
                  <a:pt x="10956342" y="6411032"/>
                </a:cubicBezTo>
                <a:cubicBezTo>
                  <a:pt x="10944182" y="6411032"/>
                  <a:pt x="10934057" y="6408365"/>
                  <a:pt x="10925970" y="6403031"/>
                </a:cubicBezTo>
                <a:cubicBezTo>
                  <a:pt x="10917882" y="6397696"/>
                  <a:pt x="10913838" y="6388490"/>
                  <a:pt x="10913838" y="6375411"/>
                </a:cubicBezTo>
                <a:lnTo>
                  <a:pt x="10886133" y="6375411"/>
                </a:lnTo>
                <a:cubicBezTo>
                  <a:pt x="10886133" y="6385736"/>
                  <a:pt x="10887939" y="6394541"/>
                  <a:pt x="10891553" y="6401826"/>
                </a:cubicBezTo>
                <a:cubicBezTo>
                  <a:pt x="10895167" y="6409111"/>
                  <a:pt x="10900186" y="6414990"/>
                  <a:pt x="10906610" y="6419465"/>
                </a:cubicBezTo>
                <a:cubicBezTo>
                  <a:pt x="10913035" y="6423939"/>
                  <a:pt x="10920463" y="6427208"/>
                  <a:pt x="10928895" y="6429273"/>
                </a:cubicBezTo>
                <a:cubicBezTo>
                  <a:pt x="10937327" y="6431338"/>
                  <a:pt x="10946247" y="6432371"/>
                  <a:pt x="10955654" y="6432371"/>
                </a:cubicBezTo>
                <a:cubicBezTo>
                  <a:pt x="10965061" y="6432371"/>
                  <a:pt x="10973809" y="6431395"/>
                  <a:pt x="10981896" y="6429445"/>
                </a:cubicBezTo>
                <a:cubicBezTo>
                  <a:pt x="10989984" y="6427495"/>
                  <a:pt x="10997040" y="6424484"/>
                  <a:pt x="11003063" y="6420411"/>
                </a:cubicBezTo>
                <a:cubicBezTo>
                  <a:pt x="11009085" y="6416338"/>
                  <a:pt x="11013789" y="6411119"/>
                  <a:pt x="11017173" y="6404751"/>
                </a:cubicBezTo>
                <a:cubicBezTo>
                  <a:pt x="11020558" y="6398384"/>
                  <a:pt x="11022250" y="6390841"/>
                  <a:pt x="11022250" y="6382123"/>
                </a:cubicBezTo>
                <a:cubicBezTo>
                  <a:pt x="11022250" y="6372027"/>
                  <a:pt x="11020099" y="6363738"/>
                  <a:pt x="11015797" y="6357257"/>
                </a:cubicBezTo>
                <a:cubicBezTo>
                  <a:pt x="11011495" y="6350775"/>
                  <a:pt x="11005099" y="6345469"/>
                  <a:pt x="10996610" y="6341339"/>
                </a:cubicBezTo>
                <a:cubicBezTo>
                  <a:pt x="10988120" y="6337209"/>
                  <a:pt x="10977623" y="6333653"/>
                  <a:pt x="10965118" y="6330670"/>
                </a:cubicBezTo>
                <a:cubicBezTo>
                  <a:pt x="10953646" y="6327917"/>
                  <a:pt x="10944526" y="6325307"/>
                  <a:pt x="10937757" y="6322840"/>
                </a:cubicBezTo>
                <a:cubicBezTo>
                  <a:pt x="10930989" y="6320374"/>
                  <a:pt x="10926170" y="6317592"/>
                  <a:pt x="10923302" y="6314494"/>
                </a:cubicBezTo>
                <a:cubicBezTo>
                  <a:pt x="10920434" y="6311397"/>
                  <a:pt x="10919000" y="6307611"/>
                  <a:pt x="10919000" y="6303137"/>
                </a:cubicBezTo>
                <a:cubicBezTo>
                  <a:pt x="10919000" y="6295336"/>
                  <a:pt x="10922212" y="6289600"/>
                  <a:pt x="10928637" y="6285928"/>
                </a:cubicBezTo>
                <a:cubicBezTo>
                  <a:pt x="10935061" y="6282257"/>
                  <a:pt x="10943436" y="6280422"/>
                  <a:pt x="10953761" y="6280422"/>
                </a:cubicBezTo>
                <a:cubicBezTo>
                  <a:pt x="10963971" y="6280422"/>
                  <a:pt x="10972633" y="6282888"/>
                  <a:pt x="10979745" y="6287821"/>
                </a:cubicBezTo>
                <a:cubicBezTo>
                  <a:pt x="10986858" y="6292754"/>
                  <a:pt x="10990415" y="6301186"/>
                  <a:pt x="10990415" y="6313118"/>
                </a:cubicBezTo>
                <a:lnTo>
                  <a:pt x="11018292" y="6313118"/>
                </a:lnTo>
                <a:cubicBezTo>
                  <a:pt x="11018292" y="6303481"/>
                  <a:pt x="11016571" y="6295221"/>
                  <a:pt x="11013130" y="6288338"/>
                </a:cubicBezTo>
                <a:cubicBezTo>
                  <a:pt x="11009688" y="6281454"/>
                  <a:pt x="11005013" y="6275833"/>
                  <a:pt x="10999105" y="6271474"/>
                </a:cubicBezTo>
                <a:cubicBezTo>
                  <a:pt x="10993196" y="6267114"/>
                  <a:pt x="10986371" y="6263902"/>
                  <a:pt x="10978627" y="6261837"/>
                </a:cubicBezTo>
                <a:cubicBezTo>
                  <a:pt x="10970883" y="6259772"/>
                  <a:pt x="10962595" y="6258739"/>
                  <a:pt x="10953761" y="6258739"/>
                </a:cubicBezTo>
                <a:close/>
                <a:moveTo>
                  <a:pt x="10611145" y="6258739"/>
                </a:moveTo>
                <a:cubicBezTo>
                  <a:pt x="10597722" y="6258739"/>
                  <a:pt x="10585820" y="6260690"/>
                  <a:pt x="10575437" y="6264590"/>
                </a:cubicBezTo>
                <a:cubicBezTo>
                  <a:pt x="10565055" y="6268491"/>
                  <a:pt x="10556910" y="6274686"/>
                  <a:pt x="10551002" y="6283175"/>
                </a:cubicBezTo>
                <a:cubicBezTo>
                  <a:pt x="10545094" y="6291665"/>
                  <a:pt x="10542140" y="6302793"/>
                  <a:pt x="10542140" y="6316559"/>
                </a:cubicBezTo>
                <a:lnTo>
                  <a:pt x="10570017" y="6316559"/>
                </a:lnTo>
                <a:cubicBezTo>
                  <a:pt x="10570017" y="6303940"/>
                  <a:pt x="10573975" y="6294705"/>
                  <a:pt x="10581891" y="6288854"/>
                </a:cubicBezTo>
                <a:cubicBezTo>
                  <a:pt x="10589806" y="6283003"/>
                  <a:pt x="10599558" y="6280078"/>
                  <a:pt x="10611145" y="6280078"/>
                </a:cubicBezTo>
                <a:cubicBezTo>
                  <a:pt x="10622043" y="6280078"/>
                  <a:pt x="10631049" y="6282745"/>
                  <a:pt x="10638161" y="6288080"/>
                </a:cubicBezTo>
                <a:cubicBezTo>
                  <a:pt x="10645274" y="6293414"/>
                  <a:pt x="10648831" y="6303251"/>
                  <a:pt x="10648831" y="6317592"/>
                </a:cubicBezTo>
                <a:lnTo>
                  <a:pt x="10648831" y="6329293"/>
                </a:lnTo>
                <a:cubicBezTo>
                  <a:pt x="10625772" y="6329523"/>
                  <a:pt x="10605638" y="6331043"/>
                  <a:pt x="10588430" y="6333853"/>
                </a:cubicBezTo>
                <a:cubicBezTo>
                  <a:pt x="10571222" y="6336664"/>
                  <a:pt x="10557914" y="6341970"/>
                  <a:pt x="10548507" y="6349771"/>
                </a:cubicBezTo>
                <a:cubicBezTo>
                  <a:pt x="10539099" y="6357572"/>
                  <a:pt x="10534396" y="6368987"/>
                  <a:pt x="10534396" y="6384016"/>
                </a:cubicBezTo>
                <a:cubicBezTo>
                  <a:pt x="10534396" y="6394570"/>
                  <a:pt x="10536776" y="6403432"/>
                  <a:pt x="10541537" y="6410602"/>
                </a:cubicBezTo>
                <a:cubicBezTo>
                  <a:pt x="10546298" y="6417772"/>
                  <a:pt x="10552665" y="6423193"/>
                  <a:pt x="10560638" y="6426864"/>
                </a:cubicBezTo>
                <a:cubicBezTo>
                  <a:pt x="10568612" y="6430535"/>
                  <a:pt x="10577416" y="6432371"/>
                  <a:pt x="10587053" y="6432371"/>
                </a:cubicBezTo>
                <a:cubicBezTo>
                  <a:pt x="10600590" y="6432371"/>
                  <a:pt x="10612435" y="6429761"/>
                  <a:pt x="10622588" y="6424541"/>
                </a:cubicBezTo>
                <a:cubicBezTo>
                  <a:pt x="10632741" y="6419321"/>
                  <a:pt x="10641661" y="6412409"/>
                  <a:pt x="10649347" y="6403805"/>
                </a:cubicBezTo>
                <a:lnTo>
                  <a:pt x="10650551" y="6429273"/>
                </a:lnTo>
                <a:lnTo>
                  <a:pt x="10677396" y="6429273"/>
                </a:lnTo>
                <a:lnTo>
                  <a:pt x="10677396" y="6317247"/>
                </a:lnTo>
                <a:cubicBezTo>
                  <a:pt x="10677396" y="6305202"/>
                  <a:pt x="10675561" y="6295364"/>
                  <a:pt x="10671890" y="6287735"/>
                </a:cubicBezTo>
                <a:cubicBezTo>
                  <a:pt x="10668219" y="6280106"/>
                  <a:pt x="10663257" y="6274169"/>
                  <a:pt x="10657005" y="6269925"/>
                </a:cubicBezTo>
                <a:cubicBezTo>
                  <a:pt x="10650752" y="6265680"/>
                  <a:pt x="10643697" y="6262755"/>
                  <a:pt x="10635838" y="6261149"/>
                </a:cubicBezTo>
                <a:cubicBezTo>
                  <a:pt x="10627980" y="6259542"/>
                  <a:pt x="10619749" y="6258739"/>
                  <a:pt x="10611145" y="6258739"/>
                </a:cubicBezTo>
                <a:close/>
                <a:moveTo>
                  <a:pt x="9858670" y="6258739"/>
                </a:moveTo>
                <a:cubicBezTo>
                  <a:pt x="9845247" y="6258739"/>
                  <a:pt x="9833345" y="6260690"/>
                  <a:pt x="9822963" y="6264590"/>
                </a:cubicBezTo>
                <a:cubicBezTo>
                  <a:pt x="9812580" y="6268491"/>
                  <a:pt x="9804435" y="6274686"/>
                  <a:pt x="9798527" y="6283175"/>
                </a:cubicBezTo>
                <a:cubicBezTo>
                  <a:pt x="9792619" y="6291665"/>
                  <a:pt x="9789665" y="6302793"/>
                  <a:pt x="9789665" y="6316559"/>
                </a:cubicBezTo>
                <a:lnTo>
                  <a:pt x="9817542" y="6316559"/>
                </a:lnTo>
                <a:cubicBezTo>
                  <a:pt x="9817542" y="6303940"/>
                  <a:pt x="9821500" y="6294705"/>
                  <a:pt x="9829416" y="6288854"/>
                </a:cubicBezTo>
                <a:cubicBezTo>
                  <a:pt x="9837331" y="6283003"/>
                  <a:pt x="9847083" y="6280078"/>
                  <a:pt x="9858670" y="6280078"/>
                </a:cubicBezTo>
                <a:cubicBezTo>
                  <a:pt x="9869568" y="6280078"/>
                  <a:pt x="9878574" y="6282745"/>
                  <a:pt x="9885687" y="6288080"/>
                </a:cubicBezTo>
                <a:cubicBezTo>
                  <a:pt x="9892799" y="6293414"/>
                  <a:pt x="9896356" y="6303251"/>
                  <a:pt x="9896356" y="6317592"/>
                </a:cubicBezTo>
                <a:lnTo>
                  <a:pt x="9896356" y="6329293"/>
                </a:lnTo>
                <a:cubicBezTo>
                  <a:pt x="9873297" y="6329523"/>
                  <a:pt x="9853163" y="6331043"/>
                  <a:pt x="9835955" y="6333853"/>
                </a:cubicBezTo>
                <a:cubicBezTo>
                  <a:pt x="9818747" y="6336664"/>
                  <a:pt x="9805439" y="6341970"/>
                  <a:pt x="9796032" y="6349771"/>
                </a:cubicBezTo>
                <a:cubicBezTo>
                  <a:pt x="9786624" y="6357572"/>
                  <a:pt x="9781921" y="6368987"/>
                  <a:pt x="9781921" y="6384016"/>
                </a:cubicBezTo>
                <a:cubicBezTo>
                  <a:pt x="9781921" y="6394570"/>
                  <a:pt x="9784301" y="6403432"/>
                  <a:pt x="9789062" y="6410602"/>
                </a:cubicBezTo>
                <a:cubicBezTo>
                  <a:pt x="9793823" y="6417772"/>
                  <a:pt x="9800190" y="6423193"/>
                  <a:pt x="9808163" y="6426864"/>
                </a:cubicBezTo>
                <a:cubicBezTo>
                  <a:pt x="9816137" y="6430535"/>
                  <a:pt x="9824942" y="6432371"/>
                  <a:pt x="9834578" y="6432371"/>
                </a:cubicBezTo>
                <a:cubicBezTo>
                  <a:pt x="9848115" y="6432371"/>
                  <a:pt x="9859960" y="6429761"/>
                  <a:pt x="9870113" y="6424541"/>
                </a:cubicBezTo>
                <a:cubicBezTo>
                  <a:pt x="9880266" y="6419321"/>
                  <a:pt x="9889186" y="6412409"/>
                  <a:pt x="9896872" y="6403805"/>
                </a:cubicBezTo>
                <a:lnTo>
                  <a:pt x="9898077" y="6429273"/>
                </a:lnTo>
                <a:lnTo>
                  <a:pt x="9924921" y="6429273"/>
                </a:lnTo>
                <a:lnTo>
                  <a:pt x="9924921" y="6317247"/>
                </a:lnTo>
                <a:cubicBezTo>
                  <a:pt x="9924921" y="6305202"/>
                  <a:pt x="9923086" y="6295364"/>
                  <a:pt x="9919415" y="6287735"/>
                </a:cubicBezTo>
                <a:cubicBezTo>
                  <a:pt x="9915744" y="6280106"/>
                  <a:pt x="9910782" y="6274169"/>
                  <a:pt x="9904530" y="6269925"/>
                </a:cubicBezTo>
                <a:cubicBezTo>
                  <a:pt x="9898277" y="6265680"/>
                  <a:pt x="9891222" y="6262755"/>
                  <a:pt x="9883364" y="6261149"/>
                </a:cubicBezTo>
                <a:cubicBezTo>
                  <a:pt x="9875505" y="6259542"/>
                  <a:pt x="9867274" y="6258739"/>
                  <a:pt x="9858670" y="6258739"/>
                </a:cubicBezTo>
                <a:close/>
                <a:moveTo>
                  <a:pt x="9987736" y="6223290"/>
                </a:moveTo>
                <a:lnTo>
                  <a:pt x="9987736" y="6261665"/>
                </a:lnTo>
                <a:lnTo>
                  <a:pt x="9959687" y="6261665"/>
                </a:lnTo>
                <a:lnTo>
                  <a:pt x="9959687" y="6284896"/>
                </a:lnTo>
                <a:lnTo>
                  <a:pt x="9987736" y="6284896"/>
                </a:lnTo>
                <a:lnTo>
                  <a:pt x="9987736" y="6375067"/>
                </a:lnTo>
                <a:cubicBezTo>
                  <a:pt x="9987736" y="6386425"/>
                  <a:pt x="9989084" y="6396147"/>
                  <a:pt x="9991780" y="6404235"/>
                </a:cubicBezTo>
                <a:cubicBezTo>
                  <a:pt x="9994476" y="6412323"/>
                  <a:pt x="9999438" y="6418518"/>
                  <a:pt x="10006665" y="6422820"/>
                </a:cubicBezTo>
                <a:cubicBezTo>
                  <a:pt x="10013893" y="6427122"/>
                  <a:pt x="10024275" y="6429273"/>
                  <a:pt x="10037812" y="6429273"/>
                </a:cubicBezTo>
                <a:lnTo>
                  <a:pt x="10057946" y="6429273"/>
                </a:lnTo>
                <a:lnTo>
                  <a:pt x="10057946" y="6406042"/>
                </a:lnTo>
                <a:lnTo>
                  <a:pt x="10039705" y="6406042"/>
                </a:lnTo>
                <a:cubicBezTo>
                  <a:pt x="10029495" y="6406042"/>
                  <a:pt x="10023042" y="6403260"/>
                  <a:pt x="10020346" y="6397696"/>
                </a:cubicBezTo>
                <a:cubicBezTo>
                  <a:pt x="10017650" y="6392132"/>
                  <a:pt x="10016302" y="6384130"/>
                  <a:pt x="10016302" y="6373691"/>
                </a:cubicBezTo>
                <a:lnTo>
                  <a:pt x="10016302" y="6284896"/>
                </a:lnTo>
                <a:lnTo>
                  <a:pt x="10057602" y="6284896"/>
                </a:lnTo>
                <a:lnTo>
                  <a:pt x="10057602" y="6261665"/>
                </a:lnTo>
                <a:lnTo>
                  <a:pt x="10016302" y="6261665"/>
                </a:lnTo>
                <a:lnTo>
                  <a:pt x="10016302" y="6223290"/>
                </a:lnTo>
                <a:close/>
                <a:moveTo>
                  <a:pt x="9634442" y="6223118"/>
                </a:moveTo>
                <a:lnTo>
                  <a:pt x="9684690" y="6223118"/>
                </a:lnTo>
                <a:cubicBezTo>
                  <a:pt x="9698571" y="6223118"/>
                  <a:pt x="9709871" y="6226847"/>
                  <a:pt x="9718590" y="6234304"/>
                </a:cubicBezTo>
                <a:cubicBezTo>
                  <a:pt x="9727309" y="6241761"/>
                  <a:pt x="9731668" y="6253290"/>
                  <a:pt x="9731668" y="6268892"/>
                </a:cubicBezTo>
                <a:cubicBezTo>
                  <a:pt x="9731668" y="6283462"/>
                  <a:pt x="9727337" y="6294332"/>
                  <a:pt x="9718676" y="6301502"/>
                </a:cubicBezTo>
                <a:cubicBezTo>
                  <a:pt x="9710014" y="6308672"/>
                  <a:pt x="9698686" y="6312257"/>
                  <a:pt x="9684690" y="6312257"/>
                </a:cubicBezTo>
                <a:lnTo>
                  <a:pt x="9634442" y="6312257"/>
                </a:lnTo>
                <a:close/>
                <a:moveTo>
                  <a:pt x="10096186" y="6197650"/>
                </a:moveTo>
                <a:lnTo>
                  <a:pt x="10096186" y="6429273"/>
                </a:lnTo>
                <a:lnTo>
                  <a:pt x="10124923" y="6429273"/>
                </a:lnTo>
                <a:lnTo>
                  <a:pt x="10124923" y="6310536"/>
                </a:lnTo>
                <a:cubicBezTo>
                  <a:pt x="10130086" y="6303768"/>
                  <a:pt x="10136912" y="6297544"/>
                  <a:pt x="10145401" y="6291865"/>
                </a:cubicBezTo>
                <a:cubicBezTo>
                  <a:pt x="10153890" y="6286187"/>
                  <a:pt x="10164387" y="6283347"/>
                  <a:pt x="10176892" y="6283347"/>
                </a:cubicBezTo>
                <a:cubicBezTo>
                  <a:pt x="10185267" y="6283347"/>
                  <a:pt x="10191691" y="6285154"/>
                  <a:pt x="10196165" y="6288768"/>
                </a:cubicBezTo>
                <a:cubicBezTo>
                  <a:pt x="10200639" y="6292382"/>
                  <a:pt x="10203708" y="6297343"/>
                  <a:pt x="10205372" y="6303653"/>
                </a:cubicBezTo>
                <a:cubicBezTo>
                  <a:pt x="10207035" y="6309963"/>
                  <a:pt x="10207867" y="6317133"/>
                  <a:pt x="10207867" y="6325163"/>
                </a:cubicBezTo>
                <a:lnTo>
                  <a:pt x="10207867" y="6429273"/>
                </a:lnTo>
                <a:lnTo>
                  <a:pt x="10236605" y="6429273"/>
                </a:lnTo>
                <a:lnTo>
                  <a:pt x="10236605" y="6321205"/>
                </a:lnTo>
                <a:cubicBezTo>
                  <a:pt x="10236605" y="6301473"/>
                  <a:pt x="10232503" y="6286215"/>
                  <a:pt x="10224301" y="6275431"/>
                </a:cubicBezTo>
                <a:cubicBezTo>
                  <a:pt x="10216098" y="6264648"/>
                  <a:pt x="10202590" y="6259256"/>
                  <a:pt x="10183775" y="6259256"/>
                </a:cubicBezTo>
                <a:cubicBezTo>
                  <a:pt x="10168862" y="6259256"/>
                  <a:pt x="10156586" y="6262267"/>
                  <a:pt x="10146950" y="6268290"/>
                </a:cubicBezTo>
                <a:cubicBezTo>
                  <a:pt x="10137313" y="6274313"/>
                  <a:pt x="10129914" y="6280709"/>
                  <a:pt x="10124751" y="6287477"/>
                </a:cubicBezTo>
                <a:lnTo>
                  <a:pt x="10124751" y="6197650"/>
                </a:lnTo>
                <a:close/>
                <a:moveTo>
                  <a:pt x="9603467" y="6197650"/>
                </a:moveTo>
                <a:lnTo>
                  <a:pt x="9603467" y="6429273"/>
                </a:lnTo>
                <a:lnTo>
                  <a:pt x="9634442" y="6429273"/>
                </a:lnTo>
                <a:lnTo>
                  <a:pt x="9634442" y="6337897"/>
                </a:lnTo>
                <a:lnTo>
                  <a:pt x="9687099" y="6337897"/>
                </a:lnTo>
                <a:cubicBezTo>
                  <a:pt x="9701439" y="6337897"/>
                  <a:pt x="9714345" y="6335259"/>
                  <a:pt x="9725817" y="6329982"/>
                </a:cubicBezTo>
                <a:cubicBezTo>
                  <a:pt x="9737290" y="6324704"/>
                  <a:pt x="9746353" y="6316961"/>
                  <a:pt x="9753006" y="6306750"/>
                </a:cubicBezTo>
                <a:cubicBezTo>
                  <a:pt x="9759660" y="6296540"/>
                  <a:pt x="9762987" y="6283921"/>
                  <a:pt x="9762987" y="6268892"/>
                </a:cubicBezTo>
                <a:cubicBezTo>
                  <a:pt x="9762987" y="6253520"/>
                  <a:pt x="9759660" y="6240527"/>
                  <a:pt x="9753006" y="6229916"/>
                </a:cubicBezTo>
                <a:cubicBezTo>
                  <a:pt x="9746353" y="6219304"/>
                  <a:pt x="9737290" y="6211273"/>
                  <a:pt x="9725817" y="6205824"/>
                </a:cubicBezTo>
                <a:cubicBezTo>
                  <a:pt x="9714345" y="6200375"/>
                  <a:pt x="9701439" y="6197650"/>
                  <a:pt x="9687099" y="6197650"/>
                </a:cubicBezTo>
                <a:close/>
                <a:moveTo>
                  <a:pt x="11058234" y="5919081"/>
                </a:moveTo>
                <a:lnTo>
                  <a:pt x="11058234" y="5953153"/>
                </a:lnTo>
                <a:cubicBezTo>
                  <a:pt x="11052039" y="5961413"/>
                  <a:pt x="11044352" y="5968239"/>
                  <a:pt x="11035174" y="5973631"/>
                </a:cubicBezTo>
                <a:cubicBezTo>
                  <a:pt x="11025997" y="5979023"/>
                  <a:pt x="11015672" y="5981719"/>
                  <a:pt x="11004200" y="5981719"/>
                </a:cubicBezTo>
                <a:cubicBezTo>
                  <a:pt x="10993875" y="5981719"/>
                  <a:pt x="10986045" y="5979224"/>
                  <a:pt x="10980711" y="5974234"/>
                </a:cubicBezTo>
                <a:cubicBezTo>
                  <a:pt x="10975376" y="5969243"/>
                  <a:pt x="10972709" y="5962561"/>
                  <a:pt x="10972709" y="5954186"/>
                </a:cubicBezTo>
                <a:cubicBezTo>
                  <a:pt x="10972709" y="5941911"/>
                  <a:pt x="10979334" y="5933077"/>
                  <a:pt x="10992584" y="5927685"/>
                </a:cubicBezTo>
                <a:cubicBezTo>
                  <a:pt x="11005835" y="5922293"/>
                  <a:pt x="11027718" y="5919425"/>
                  <a:pt x="11058234" y="5919081"/>
                </a:cubicBezTo>
                <a:close/>
                <a:moveTo>
                  <a:pt x="10286709" y="5919081"/>
                </a:moveTo>
                <a:lnTo>
                  <a:pt x="10286709" y="5953153"/>
                </a:lnTo>
                <a:cubicBezTo>
                  <a:pt x="10280514" y="5961413"/>
                  <a:pt x="10272827" y="5968239"/>
                  <a:pt x="10263650" y="5973631"/>
                </a:cubicBezTo>
                <a:cubicBezTo>
                  <a:pt x="10254472" y="5979023"/>
                  <a:pt x="10244147" y="5981719"/>
                  <a:pt x="10232675" y="5981719"/>
                </a:cubicBezTo>
                <a:cubicBezTo>
                  <a:pt x="10222350" y="5981719"/>
                  <a:pt x="10214520" y="5979224"/>
                  <a:pt x="10209185" y="5974234"/>
                </a:cubicBezTo>
                <a:cubicBezTo>
                  <a:pt x="10203851" y="5969243"/>
                  <a:pt x="10201184" y="5962561"/>
                  <a:pt x="10201184" y="5954186"/>
                </a:cubicBezTo>
                <a:cubicBezTo>
                  <a:pt x="10201184" y="5941911"/>
                  <a:pt x="10207809" y="5933077"/>
                  <a:pt x="10221059" y="5927685"/>
                </a:cubicBezTo>
                <a:cubicBezTo>
                  <a:pt x="10234309" y="5922293"/>
                  <a:pt x="10256193" y="5919425"/>
                  <a:pt x="10286709" y="5919081"/>
                </a:cubicBezTo>
                <a:close/>
                <a:moveTo>
                  <a:pt x="10451396" y="5853174"/>
                </a:moveTo>
                <a:cubicBezTo>
                  <a:pt x="10465622" y="5853174"/>
                  <a:pt x="10476377" y="5858680"/>
                  <a:pt x="10483662" y="5869693"/>
                </a:cubicBezTo>
                <a:cubicBezTo>
                  <a:pt x="10490947" y="5880707"/>
                  <a:pt x="10494589" y="5896538"/>
                  <a:pt x="10494589" y="5917188"/>
                </a:cubicBezTo>
                <a:cubicBezTo>
                  <a:pt x="10494589" y="5937264"/>
                  <a:pt x="10490688" y="5952781"/>
                  <a:pt x="10482887" y="5963737"/>
                </a:cubicBezTo>
                <a:cubicBezTo>
                  <a:pt x="10475086" y="5974692"/>
                  <a:pt x="10463614" y="5980170"/>
                  <a:pt x="10448471" y="5980170"/>
                </a:cubicBezTo>
                <a:cubicBezTo>
                  <a:pt x="10436999" y="5980170"/>
                  <a:pt x="10427362" y="5977388"/>
                  <a:pt x="10419561" y="5971824"/>
                </a:cubicBezTo>
                <a:cubicBezTo>
                  <a:pt x="10411760" y="5966260"/>
                  <a:pt x="10405622" y="5959234"/>
                  <a:pt x="10401148" y="5950744"/>
                </a:cubicBezTo>
                <a:lnTo>
                  <a:pt x="10401148" y="5886213"/>
                </a:lnTo>
                <a:cubicBezTo>
                  <a:pt x="10405966" y="5877036"/>
                  <a:pt x="10412534" y="5869235"/>
                  <a:pt x="10420852" y="5862810"/>
                </a:cubicBezTo>
                <a:cubicBezTo>
                  <a:pt x="10429169" y="5856386"/>
                  <a:pt x="10439350" y="5853174"/>
                  <a:pt x="10451396" y="5853174"/>
                </a:cubicBezTo>
                <a:close/>
                <a:moveTo>
                  <a:pt x="11412621" y="5852657"/>
                </a:moveTo>
                <a:cubicBezTo>
                  <a:pt x="11425011" y="5852657"/>
                  <a:pt x="11434877" y="5855439"/>
                  <a:pt x="11442220" y="5861003"/>
                </a:cubicBezTo>
                <a:cubicBezTo>
                  <a:pt x="11449562" y="5866567"/>
                  <a:pt x="11454839" y="5874225"/>
                  <a:pt x="11458051" y="5883976"/>
                </a:cubicBezTo>
                <a:cubicBezTo>
                  <a:pt x="11461263" y="5893728"/>
                  <a:pt x="11462869" y="5904798"/>
                  <a:pt x="11462869" y="5917188"/>
                </a:cubicBezTo>
                <a:cubicBezTo>
                  <a:pt x="11462869" y="5929349"/>
                  <a:pt x="11461263" y="5940219"/>
                  <a:pt x="11458051" y="5949798"/>
                </a:cubicBezTo>
                <a:cubicBezTo>
                  <a:pt x="11454839" y="5959377"/>
                  <a:pt x="11449562" y="5966891"/>
                  <a:pt x="11442220" y="5972341"/>
                </a:cubicBezTo>
                <a:cubicBezTo>
                  <a:pt x="11434877" y="5977790"/>
                  <a:pt x="11425011" y="5980515"/>
                  <a:pt x="11412621" y="5980515"/>
                </a:cubicBezTo>
                <a:cubicBezTo>
                  <a:pt x="11400575" y="5980515"/>
                  <a:pt x="11391025" y="5977790"/>
                  <a:pt x="11383969" y="5972341"/>
                </a:cubicBezTo>
                <a:cubicBezTo>
                  <a:pt x="11376914" y="5966891"/>
                  <a:pt x="11371838" y="5959377"/>
                  <a:pt x="11368740" y="5949798"/>
                </a:cubicBezTo>
                <a:cubicBezTo>
                  <a:pt x="11365643" y="5940219"/>
                  <a:pt x="11364094" y="5929349"/>
                  <a:pt x="11364094" y="5917188"/>
                </a:cubicBezTo>
                <a:cubicBezTo>
                  <a:pt x="11364094" y="5904798"/>
                  <a:pt x="11365643" y="5893728"/>
                  <a:pt x="11368740" y="5883976"/>
                </a:cubicBezTo>
                <a:cubicBezTo>
                  <a:pt x="11371838" y="5874225"/>
                  <a:pt x="11376914" y="5866567"/>
                  <a:pt x="11383969" y="5861003"/>
                </a:cubicBezTo>
                <a:cubicBezTo>
                  <a:pt x="11391025" y="5855439"/>
                  <a:pt x="11400575" y="5852657"/>
                  <a:pt x="11412621" y="5852657"/>
                </a:cubicBezTo>
                <a:close/>
                <a:moveTo>
                  <a:pt x="9876687" y="5852141"/>
                </a:moveTo>
                <a:cubicBezTo>
                  <a:pt x="9890569" y="5852141"/>
                  <a:pt x="9901410" y="5856271"/>
                  <a:pt x="9909211" y="5864531"/>
                </a:cubicBezTo>
                <a:cubicBezTo>
                  <a:pt x="9917012" y="5872791"/>
                  <a:pt x="9921085" y="5884722"/>
                  <a:pt x="9921429" y="5900324"/>
                </a:cubicBezTo>
                <a:lnTo>
                  <a:pt x="9829881" y="5900324"/>
                </a:lnTo>
                <a:cubicBezTo>
                  <a:pt x="9831143" y="5884607"/>
                  <a:pt x="9835760" y="5872647"/>
                  <a:pt x="9843733" y="5864445"/>
                </a:cubicBezTo>
                <a:cubicBezTo>
                  <a:pt x="9851707" y="5856242"/>
                  <a:pt x="9862691" y="5852141"/>
                  <a:pt x="9876687" y="5852141"/>
                </a:cubicBezTo>
                <a:close/>
                <a:moveTo>
                  <a:pt x="11258235" y="5833040"/>
                </a:moveTo>
                <a:lnTo>
                  <a:pt x="11258235" y="6000648"/>
                </a:lnTo>
                <a:lnTo>
                  <a:pt x="11286973" y="6000648"/>
                </a:lnTo>
                <a:lnTo>
                  <a:pt x="11286973" y="5833040"/>
                </a:lnTo>
                <a:close/>
                <a:moveTo>
                  <a:pt x="10753410" y="5833040"/>
                </a:moveTo>
                <a:lnTo>
                  <a:pt x="10753410" y="6000648"/>
                </a:lnTo>
                <a:lnTo>
                  <a:pt x="10782148" y="6000648"/>
                </a:lnTo>
                <a:lnTo>
                  <a:pt x="10782148" y="5833040"/>
                </a:lnTo>
                <a:close/>
                <a:moveTo>
                  <a:pt x="10572435" y="5833040"/>
                </a:moveTo>
                <a:lnTo>
                  <a:pt x="10572435" y="6000648"/>
                </a:lnTo>
                <a:lnTo>
                  <a:pt x="10601173" y="6000648"/>
                </a:lnTo>
                <a:lnTo>
                  <a:pt x="10601173" y="5833040"/>
                </a:lnTo>
                <a:close/>
                <a:moveTo>
                  <a:pt x="11622223" y="5830631"/>
                </a:moveTo>
                <a:cubicBezTo>
                  <a:pt x="11607194" y="5830631"/>
                  <a:pt x="11594861" y="5833642"/>
                  <a:pt x="11585225" y="5839665"/>
                </a:cubicBezTo>
                <a:cubicBezTo>
                  <a:pt x="11575588" y="5845688"/>
                  <a:pt x="11568189" y="5852084"/>
                  <a:pt x="11563026" y="5858852"/>
                </a:cubicBezTo>
                <a:lnTo>
                  <a:pt x="11561994" y="5833040"/>
                </a:lnTo>
                <a:lnTo>
                  <a:pt x="11534460" y="5833040"/>
                </a:lnTo>
                <a:lnTo>
                  <a:pt x="11534460" y="6000648"/>
                </a:lnTo>
                <a:lnTo>
                  <a:pt x="11563198" y="6000648"/>
                </a:lnTo>
                <a:lnTo>
                  <a:pt x="11563198" y="5881911"/>
                </a:lnTo>
                <a:cubicBezTo>
                  <a:pt x="11568361" y="5875143"/>
                  <a:pt x="11575187" y="5868919"/>
                  <a:pt x="11583676" y="5863240"/>
                </a:cubicBezTo>
                <a:cubicBezTo>
                  <a:pt x="11592165" y="5857562"/>
                  <a:pt x="11602662" y="5854722"/>
                  <a:pt x="11615167" y="5854722"/>
                </a:cubicBezTo>
                <a:cubicBezTo>
                  <a:pt x="11623542" y="5854722"/>
                  <a:pt x="11629937" y="5856529"/>
                  <a:pt x="11634354" y="5860143"/>
                </a:cubicBezTo>
                <a:cubicBezTo>
                  <a:pt x="11638771" y="5863757"/>
                  <a:pt x="11641840" y="5868718"/>
                  <a:pt x="11643561" y="5875028"/>
                </a:cubicBezTo>
                <a:cubicBezTo>
                  <a:pt x="11645281" y="5881338"/>
                  <a:pt x="11646142" y="5888565"/>
                  <a:pt x="11646142" y="5896710"/>
                </a:cubicBezTo>
                <a:lnTo>
                  <a:pt x="11646142" y="6000648"/>
                </a:lnTo>
                <a:lnTo>
                  <a:pt x="11674880" y="6000648"/>
                </a:lnTo>
                <a:lnTo>
                  <a:pt x="11674880" y="5892580"/>
                </a:lnTo>
                <a:cubicBezTo>
                  <a:pt x="11674880" y="5872963"/>
                  <a:pt x="11670693" y="5857734"/>
                  <a:pt x="11662318" y="5846893"/>
                </a:cubicBezTo>
                <a:cubicBezTo>
                  <a:pt x="11653943" y="5836051"/>
                  <a:pt x="11640578" y="5830631"/>
                  <a:pt x="11622223" y="5830631"/>
                </a:cubicBezTo>
                <a:close/>
                <a:moveTo>
                  <a:pt x="11020720" y="5830114"/>
                </a:moveTo>
                <a:cubicBezTo>
                  <a:pt x="11007297" y="5830114"/>
                  <a:pt x="10995395" y="5832065"/>
                  <a:pt x="10985013" y="5835965"/>
                </a:cubicBezTo>
                <a:cubicBezTo>
                  <a:pt x="10974630" y="5839866"/>
                  <a:pt x="10966485" y="5846061"/>
                  <a:pt x="10960577" y="5854550"/>
                </a:cubicBezTo>
                <a:cubicBezTo>
                  <a:pt x="10954669" y="5863040"/>
                  <a:pt x="10951715" y="5874168"/>
                  <a:pt x="10951715" y="5887934"/>
                </a:cubicBezTo>
                <a:lnTo>
                  <a:pt x="10979592" y="5887934"/>
                </a:lnTo>
                <a:cubicBezTo>
                  <a:pt x="10979592" y="5875315"/>
                  <a:pt x="10983550" y="5866080"/>
                  <a:pt x="10991466" y="5860229"/>
                </a:cubicBezTo>
                <a:cubicBezTo>
                  <a:pt x="10999381" y="5854378"/>
                  <a:pt x="11009133" y="5851453"/>
                  <a:pt x="11020720" y="5851453"/>
                </a:cubicBezTo>
                <a:cubicBezTo>
                  <a:pt x="11031618" y="5851453"/>
                  <a:pt x="11040624" y="5854120"/>
                  <a:pt x="11047737" y="5859455"/>
                </a:cubicBezTo>
                <a:cubicBezTo>
                  <a:pt x="11054850" y="5864789"/>
                  <a:pt x="11058406" y="5874626"/>
                  <a:pt x="11058406" y="5888967"/>
                </a:cubicBezTo>
                <a:lnTo>
                  <a:pt x="11058406" y="5900668"/>
                </a:lnTo>
                <a:cubicBezTo>
                  <a:pt x="11035347" y="5900898"/>
                  <a:pt x="11015213" y="5902418"/>
                  <a:pt x="10998005" y="5905228"/>
                </a:cubicBezTo>
                <a:cubicBezTo>
                  <a:pt x="10980797" y="5908039"/>
                  <a:pt x="10967489" y="5913345"/>
                  <a:pt x="10958082" y="5921146"/>
                </a:cubicBezTo>
                <a:cubicBezTo>
                  <a:pt x="10948675" y="5928947"/>
                  <a:pt x="10943971" y="5940362"/>
                  <a:pt x="10943971" y="5955391"/>
                </a:cubicBezTo>
                <a:cubicBezTo>
                  <a:pt x="10943971" y="5965945"/>
                  <a:pt x="10946351" y="5974807"/>
                  <a:pt x="10951112" y="5981977"/>
                </a:cubicBezTo>
                <a:cubicBezTo>
                  <a:pt x="10955873" y="5989147"/>
                  <a:pt x="10962240" y="5994568"/>
                  <a:pt x="10970214" y="5998239"/>
                </a:cubicBezTo>
                <a:cubicBezTo>
                  <a:pt x="10978187" y="6001910"/>
                  <a:pt x="10986991" y="6003746"/>
                  <a:pt x="10996628" y="6003746"/>
                </a:cubicBezTo>
                <a:cubicBezTo>
                  <a:pt x="11010165" y="6003746"/>
                  <a:pt x="11022010" y="6001136"/>
                  <a:pt x="11032163" y="5995916"/>
                </a:cubicBezTo>
                <a:cubicBezTo>
                  <a:pt x="11042316" y="5990696"/>
                  <a:pt x="11051236" y="5983784"/>
                  <a:pt x="11058922" y="5975180"/>
                </a:cubicBezTo>
                <a:lnTo>
                  <a:pt x="11060127" y="6000648"/>
                </a:lnTo>
                <a:lnTo>
                  <a:pt x="11086971" y="6000648"/>
                </a:lnTo>
                <a:lnTo>
                  <a:pt x="11086971" y="5888623"/>
                </a:lnTo>
                <a:cubicBezTo>
                  <a:pt x="11086971" y="5876577"/>
                  <a:pt x="11085136" y="5866739"/>
                  <a:pt x="11081465" y="5859110"/>
                </a:cubicBezTo>
                <a:cubicBezTo>
                  <a:pt x="11077794" y="5851481"/>
                  <a:pt x="11072832" y="5845544"/>
                  <a:pt x="11066580" y="5841300"/>
                </a:cubicBezTo>
                <a:cubicBezTo>
                  <a:pt x="11060327" y="5837055"/>
                  <a:pt x="11053272" y="5834130"/>
                  <a:pt x="11045414" y="5832524"/>
                </a:cubicBezTo>
                <a:cubicBezTo>
                  <a:pt x="11037555" y="5830917"/>
                  <a:pt x="11029324" y="5830114"/>
                  <a:pt x="11020720" y="5830114"/>
                </a:cubicBezTo>
                <a:close/>
                <a:moveTo>
                  <a:pt x="10249195" y="5830114"/>
                </a:moveTo>
                <a:cubicBezTo>
                  <a:pt x="10235772" y="5830114"/>
                  <a:pt x="10223870" y="5832065"/>
                  <a:pt x="10213488" y="5835965"/>
                </a:cubicBezTo>
                <a:cubicBezTo>
                  <a:pt x="10203105" y="5839866"/>
                  <a:pt x="10194960" y="5846061"/>
                  <a:pt x="10189052" y="5854550"/>
                </a:cubicBezTo>
                <a:cubicBezTo>
                  <a:pt x="10183144" y="5863040"/>
                  <a:pt x="10180190" y="5874168"/>
                  <a:pt x="10180190" y="5887934"/>
                </a:cubicBezTo>
                <a:lnTo>
                  <a:pt x="10208067" y="5887934"/>
                </a:lnTo>
                <a:cubicBezTo>
                  <a:pt x="10208067" y="5875315"/>
                  <a:pt x="10212025" y="5866080"/>
                  <a:pt x="10219941" y="5860229"/>
                </a:cubicBezTo>
                <a:cubicBezTo>
                  <a:pt x="10227856" y="5854378"/>
                  <a:pt x="10237608" y="5851453"/>
                  <a:pt x="10249195" y="5851453"/>
                </a:cubicBezTo>
                <a:cubicBezTo>
                  <a:pt x="10260093" y="5851453"/>
                  <a:pt x="10269099" y="5854120"/>
                  <a:pt x="10276212" y="5859455"/>
                </a:cubicBezTo>
                <a:cubicBezTo>
                  <a:pt x="10283324" y="5864789"/>
                  <a:pt x="10286881" y="5874626"/>
                  <a:pt x="10286881" y="5888967"/>
                </a:cubicBezTo>
                <a:lnTo>
                  <a:pt x="10286881" y="5900668"/>
                </a:lnTo>
                <a:cubicBezTo>
                  <a:pt x="10263822" y="5900898"/>
                  <a:pt x="10243688" y="5902418"/>
                  <a:pt x="10226480" y="5905228"/>
                </a:cubicBezTo>
                <a:cubicBezTo>
                  <a:pt x="10209272" y="5908039"/>
                  <a:pt x="10195964" y="5913345"/>
                  <a:pt x="10186557" y="5921146"/>
                </a:cubicBezTo>
                <a:cubicBezTo>
                  <a:pt x="10177149" y="5928947"/>
                  <a:pt x="10172446" y="5940362"/>
                  <a:pt x="10172446" y="5955391"/>
                </a:cubicBezTo>
                <a:cubicBezTo>
                  <a:pt x="10172446" y="5965945"/>
                  <a:pt x="10174826" y="5974807"/>
                  <a:pt x="10179587" y="5981977"/>
                </a:cubicBezTo>
                <a:cubicBezTo>
                  <a:pt x="10184348" y="5989147"/>
                  <a:pt x="10190715" y="5994568"/>
                  <a:pt x="10198688" y="5998239"/>
                </a:cubicBezTo>
                <a:cubicBezTo>
                  <a:pt x="10206661" y="6001910"/>
                  <a:pt x="10215466" y="6003746"/>
                  <a:pt x="10225103" y="6003746"/>
                </a:cubicBezTo>
                <a:cubicBezTo>
                  <a:pt x="10238640" y="6003746"/>
                  <a:pt x="10250485" y="6001136"/>
                  <a:pt x="10260638" y="5995916"/>
                </a:cubicBezTo>
                <a:cubicBezTo>
                  <a:pt x="10270791" y="5990696"/>
                  <a:pt x="10279711" y="5983784"/>
                  <a:pt x="10287397" y="5975180"/>
                </a:cubicBezTo>
                <a:lnTo>
                  <a:pt x="10288602" y="6000648"/>
                </a:lnTo>
                <a:lnTo>
                  <a:pt x="10315446" y="6000648"/>
                </a:lnTo>
                <a:lnTo>
                  <a:pt x="10315446" y="5888623"/>
                </a:lnTo>
                <a:cubicBezTo>
                  <a:pt x="10315446" y="5876577"/>
                  <a:pt x="10313611" y="5866739"/>
                  <a:pt x="10309940" y="5859110"/>
                </a:cubicBezTo>
                <a:cubicBezTo>
                  <a:pt x="10306269" y="5851481"/>
                  <a:pt x="10301307" y="5845544"/>
                  <a:pt x="10295055" y="5841300"/>
                </a:cubicBezTo>
                <a:cubicBezTo>
                  <a:pt x="10288802" y="5837055"/>
                  <a:pt x="10281747" y="5834130"/>
                  <a:pt x="10273888" y="5832524"/>
                </a:cubicBezTo>
                <a:cubicBezTo>
                  <a:pt x="10266030" y="5830917"/>
                  <a:pt x="10257799" y="5830114"/>
                  <a:pt x="10249195" y="5830114"/>
                </a:cubicBezTo>
                <a:close/>
                <a:moveTo>
                  <a:pt x="9876687" y="5830114"/>
                </a:moveTo>
                <a:cubicBezTo>
                  <a:pt x="9859479" y="5830114"/>
                  <a:pt x="9845282" y="5833786"/>
                  <a:pt x="9834097" y="5841128"/>
                </a:cubicBezTo>
                <a:cubicBezTo>
                  <a:pt x="9822911" y="5848470"/>
                  <a:pt x="9814594" y="5858651"/>
                  <a:pt x="9809145" y="5871672"/>
                </a:cubicBezTo>
                <a:cubicBezTo>
                  <a:pt x="9803696" y="5884693"/>
                  <a:pt x="9800971" y="5899750"/>
                  <a:pt x="9800971" y="5916844"/>
                </a:cubicBezTo>
                <a:cubicBezTo>
                  <a:pt x="9800971" y="5933249"/>
                  <a:pt x="9803782" y="5948020"/>
                  <a:pt x="9809403" y="5961155"/>
                </a:cubicBezTo>
                <a:cubicBezTo>
                  <a:pt x="9815024" y="5974291"/>
                  <a:pt x="9823657" y="5984673"/>
                  <a:pt x="9835301" y="5992302"/>
                </a:cubicBezTo>
                <a:cubicBezTo>
                  <a:pt x="9846946" y="5999931"/>
                  <a:pt x="9861888" y="6003746"/>
                  <a:pt x="9880129" y="6003746"/>
                </a:cubicBezTo>
                <a:cubicBezTo>
                  <a:pt x="9894240" y="6003746"/>
                  <a:pt x="9906457" y="6001423"/>
                  <a:pt x="9916782" y="5996776"/>
                </a:cubicBezTo>
                <a:cubicBezTo>
                  <a:pt x="9927107" y="5992130"/>
                  <a:pt x="9935138" y="5985534"/>
                  <a:pt x="9940874" y="5976987"/>
                </a:cubicBezTo>
                <a:cubicBezTo>
                  <a:pt x="9946610" y="5968440"/>
                  <a:pt x="9949650" y="5958259"/>
                  <a:pt x="9949994" y="5946442"/>
                </a:cubicBezTo>
                <a:lnTo>
                  <a:pt x="9921601" y="5946442"/>
                </a:lnTo>
                <a:cubicBezTo>
                  <a:pt x="9921257" y="5957800"/>
                  <a:pt x="9917471" y="5966490"/>
                  <a:pt x="9910243" y="5972513"/>
                </a:cubicBezTo>
                <a:cubicBezTo>
                  <a:pt x="9903016" y="5978536"/>
                  <a:pt x="9892978" y="5981547"/>
                  <a:pt x="9880129" y="5981547"/>
                </a:cubicBezTo>
                <a:cubicBezTo>
                  <a:pt x="9868083" y="5981547"/>
                  <a:pt x="9858389" y="5978794"/>
                  <a:pt x="9851047" y="5973287"/>
                </a:cubicBezTo>
                <a:cubicBezTo>
                  <a:pt x="9843705" y="5967780"/>
                  <a:pt x="9838341" y="5960467"/>
                  <a:pt x="9834957" y="5951347"/>
                </a:cubicBezTo>
                <a:cubicBezTo>
                  <a:pt x="9831573" y="5942226"/>
                  <a:pt x="9829823" y="5932217"/>
                  <a:pt x="9829709" y="5921318"/>
                </a:cubicBezTo>
                <a:lnTo>
                  <a:pt x="9949134" y="5921318"/>
                </a:lnTo>
                <a:cubicBezTo>
                  <a:pt x="9949363" y="5920286"/>
                  <a:pt x="9949535" y="5918594"/>
                  <a:pt x="9949650" y="5916242"/>
                </a:cubicBezTo>
                <a:cubicBezTo>
                  <a:pt x="9949765" y="5913890"/>
                  <a:pt x="9949822" y="5911854"/>
                  <a:pt x="9949822" y="5910133"/>
                </a:cubicBezTo>
                <a:cubicBezTo>
                  <a:pt x="9949822" y="5884320"/>
                  <a:pt x="9943340" y="5864531"/>
                  <a:pt x="9930377" y="5850764"/>
                </a:cubicBezTo>
                <a:cubicBezTo>
                  <a:pt x="9917413" y="5836998"/>
                  <a:pt x="9899517" y="5830114"/>
                  <a:pt x="9876687" y="5830114"/>
                </a:cubicBezTo>
                <a:close/>
                <a:moveTo>
                  <a:pt x="11412621" y="5829770"/>
                </a:moveTo>
                <a:cubicBezTo>
                  <a:pt x="11396216" y="5829770"/>
                  <a:pt x="11382163" y="5833269"/>
                  <a:pt x="11370461" y="5840267"/>
                </a:cubicBezTo>
                <a:cubicBezTo>
                  <a:pt x="11358760" y="5847265"/>
                  <a:pt x="11349840" y="5857275"/>
                  <a:pt x="11343702" y="5870296"/>
                </a:cubicBezTo>
                <a:cubicBezTo>
                  <a:pt x="11337565" y="5883317"/>
                  <a:pt x="11334496" y="5898947"/>
                  <a:pt x="11334496" y="5917188"/>
                </a:cubicBezTo>
                <a:cubicBezTo>
                  <a:pt x="11334496" y="5934970"/>
                  <a:pt x="11337565" y="5950314"/>
                  <a:pt x="11343702" y="5963220"/>
                </a:cubicBezTo>
                <a:cubicBezTo>
                  <a:pt x="11349840" y="5976126"/>
                  <a:pt x="11358760" y="5986050"/>
                  <a:pt x="11370461" y="5992991"/>
                </a:cubicBezTo>
                <a:cubicBezTo>
                  <a:pt x="11382163" y="5999931"/>
                  <a:pt x="11396216" y="6003402"/>
                  <a:pt x="11412621" y="6003402"/>
                </a:cubicBezTo>
                <a:cubicBezTo>
                  <a:pt x="11429371" y="6003402"/>
                  <a:pt x="11443682" y="5999931"/>
                  <a:pt x="11455556" y="5992991"/>
                </a:cubicBezTo>
                <a:cubicBezTo>
                  <a:pt x="11467430" y="5986050"/>
                  <a:pt x="11476550" y="5976126"/>
                  <a:pt x="11482917" y="5963220"/>
                </a:cubicBezTo>
                <a:cubicBezTo>
                  <a:pt x="11489284" y="5950314"/>
                  <a:pt x="11492468" y="5934970"/>
                  <a:pt x="11492468" y="5917188"/>
                </a:cubicBezTo>
                <a:cubicBezTo>
                  <a:pt x="11492468" y="5898947"/>
                  <a:pt x="11489284" y="5883317"/>
                  <a:pt x="11482917" y="5870296"/>
                </a:cubicBezTo>
                <a:cubicBezTo>
                  <a:pt x="11476550" y="5857275"/>
                  <a:pt x="11467430" y="5847265"/>
                  <a:pt x="11455556" y="5840267"/>
                </a:cubicBezTo>
                <a:cubicBezTo>
                  <a:pt x="11443682" y="5833269"/>
                  <a:pt x="11429371" y="5829770"/>
                  <a:pt x="11412621" y="5829770"/>
                </a:cubicBezTo>
                <a:close/>
                <a:moveTo>
                  <a:pt x="9634442" y="5794838"/>
                </a:moveTo>
                <a:lnTo>
                  <a:pt x="9687959" y="5794838"/>
                </a:lnTo>
                <a:cubicBezTo>
                  <a:pt x="9702529" y="5794838"/>
                  <a:pt x="9713628" y="5798451"/>
                  <a:pt x="9721257" y="5805679"/>
                </a:cubicBezTo>
                <a:cubicBezTo>
                  <a:pt x="9728886" y="5812906"/>
                  <a:pt x="9732701" y="5823002"/>
                  <a:pt x="9732701" y="5835965"/>
                </a:cubicBezTo>
                <a:cubicBezTo>
                  <a:pt x="9732701" y="5844569"/>
                  <a:pt x="9730664" y="5851912"/>
                  <a:pt x="9726592" y="5857992"/>
                </a:cubicBezTo>
                <a:cubicBezTo>
                  <a:pt x="9722519" y="5864072"/>
                  <a:pt x="9717041" y="5868718"/>
                  <a:pt x="9710158" y="5871931"/>
                </a:cubicBezTo>
                <a:cubicBezTo>
                  <a:pt x="9703275" y="5875143"/>
                  <a:pt x="9695588" y="5876749"/>
                  <a:pt x="9687099" y="5876749"/>
                </a:cubicBezTo>
                <a:lnTo>
                  <a:pt x="9634442" y="5876749"/>
                </a:lnTo>
                <a:close/>
                <a:moveTo>
                  <a:pt x="11149786" y="5794665"/>
                </a:moveTo>
                <a:lnTo>
                  <a:pt x="11149786" y="5833040"/>
                </a:lnTo>
                <a:lnTo>
                  <a:pt x="11121737" y="5833040"/>
                </a:lnTo>
                <a:lnTo>
                  <a:pt x="11121737" y="5856271"/>
                </a:lnTo>
                <a:lnTo>
                  <a:pt x="11149786" y="5856271"/>
                </a:lnTo>
                <a:lnTo>
                  <a:pt x="11149786" y="5946442"/>
                </a:lnTo>
                <a:cubicBezTo>
                  <a:pt x="11149786" y="5957800"/>
                  <a:pt x="11151134" y="5967522"/>
                  <a:pt x="11153830" y="5975610"/>
                </a:cubicBezTo>
                <a:cubicBezTo>
                  <a:pt x="11156526" y="5983698"/>
                  <a:pt x="11161488" y="5989893"/>
                  <a:pt x="11168715" y="5994195"/>
                </a:cubicBezTo>
                <a:cubicBezTo>
                  <a:pt x="11175943" y="5998497"/>
                  <a:pt x="11186325" y="6000648"/>
                  <a:pt x="11199862" y="6000648"/>
                </a:cubicBezTo>
                <a:lnTo>
                  <a:pt x="11219996" y="6000648"/>
                </a:lnTo>
                <a:lnTo>
                  <a:pt x="11219996" y="5977417"/>
                </a:lnTo>
                <a:lnTo>
                  <a:pt x="11201755" y="5977417"/>
                </a:lnTo>
                <a:cubicBezTo>
                  <a:pt x="11191545" y="5977417"/>
                  <a:pt x="11185092" y="5974635"/>
                  <a:pt x="11182396" y="5969071"/>
                </a:cubicBezTo>
                <a:cubicBezTo>
                  <a:pt x="11179700" y="5963507"/>
                  <a:pt x="11178352" y="5955505"/>
                  <a:pt x="11178352" y="5945066"/>
                </a:cubicBezTo>
                <a:lnTo>
                  <a:pt x="11178352" y="5856271"/>
                </a:lnTo>
                <a:lnTo>
                  <a:pt x="11219652" y="5856271"/>
                </a:lnTo>
                <a:lnTo>
                  <a:pt x="11219652" y="5833040"/>
                </a:lnTo>
                <a:lnTo>
                  <a:pt x="11178352" y="5833040"/>
                </a:lnTo>
                <a:lnTo>
                  <a:pt x="11178352" y="5794665"/>
                </a:lnTo>
                <a:close/>
                <a:moveTo>
                  <a:pt x="10844986" y="5794665"/>
                </a:moveTo>
                <a:lnTo>
                  <a:pt x="10844986" y="5833040"/>
                </a:lnTo>
                <a:lnTo>
                  <a:pt x="10816937" y="5833040"/>
                </a:lnTo>
                <a:lnTo>
                  <a:pt x="10816937" y="5856271"/>
                </a:lnTo>
                <a:lnTo>
                  <a:pt x="10844986" y="5856271"/>
                </a:lnTo>
                <a:lnTo>
                  <a:pt x="10844986" y="5946442"/>
                </a:lnTo>
                <a:cubicBezTo>
                  <a:pt x="10844986" y="5957800"/>
                  <a:pt x="10846334" y="5967522"/>
                  <a:pt x="10849030" y="5975610"/>
                </a:cubicBezTo>
                <a:cubicBezTo>
                  <a:pt x="10851726" y="5983698"/>
                  <a:pt x="10856688" y="5989893"/>
                  <a:pt x="10863915" y="5994195"/>
                </a:cubicBezTo>
                <a:cubicBezTo>
                  <a:pt x="10871143" y="5998497"/>
                  <a:pt x="10881525" y="6000648"/>
                  <a:pt x="10895062" y="6000648"/>
                </a:cubicBezTo>
                <a:lnTo>
                  <a:pt x="10915196" y="6000648"/>
                </a:lnTo>
                <a:lnTo>
                  <a:pt x="10915196" y="5977417"/>
                </a:lnTo>
                <a:lnTo>
                  <a:pt x="10896955" y="5977417"/>
                </a:lnTo>
                <a:cubicBezTo>
                  <a:pt x="10886745" y="5977417"/>
                  <a:pt x="10880292" y="5974635"/>
                  <a:pt x="10877596" y="5969071"/>
                </a:cubicBezTo>
                <a:cubicBezTo>
                  <a:pt x="10874900" y="5963507"/>
                  <a:pt x="10873552" y="5955505"/>
                  <a:pt x="10873552" y="5945066"/>
                </a:cubicBezTo>
                <a:lnTo>
                  <a:pt x="10873552" y="5856271"/>
                </a:lnTo>
                <a:lnTo>
                  <a:pt x="10914852" y="5856271"/>
                </a:lnTo>
                <a:lnTo>
                  <a:pt x="10914852" y="5833040"/>
                </a:lnTo>
                <a:lnTo>
                  <a:pt x="10873552" y="5833040"/>
                </a:lnTo>
                <a:lnTo>
                  <a:pt x="10873552" y="5794665"/>
                </a:lnTo>
                <a:close/>
                <a:moveTo>
                  <a:pt x="10656267" y="5769025"/>
                </a:moveTo>
                <a:lnTo>
                  <a:pt x="10656267" y="5946442"/>
                </a:lnTo>
                <a:cubicBezTo>
                  <a:pt x="10656267" y="5957800"/>
                  <a:pt x="10657587" y="5967522"/>
                  <a:pt x="10660225" y="5975610"/>
                </a:cubicBezTo>
                <a:cubicBezTo>
                  <a:pt x="10662864" y="5983698"/>
                  <a:pt x="10667797" y="5989893"/>
                  <a:pt x="10675024" y="5994195"/>
                </a:cubicBezTo>
                <a:cubicBezTo>
                  <a:pt x="10682252" y="5998497"/>
                  <a:pt x="10692692" y="6000648"/>
                  <a:pt x="10706344" y="6000648"/>
                </a:cubicBezTo>
                <a:lnTo>
                  <a:pt x="10715980" y="6000648"/>
                </a:lnTo>
                <a:lnTo>
                  <a:pt x="10715980" y="5977245"/>
                </a:lnTo>
                <a:lnTo>
                  <a:pt x="10708236" y="5977245"/>
                </a:lnTo>
                <a:cubicBezTo>
                  <a:pt x="10698026" y="5977245"/>
                  <a:pt x="10691573" y="5974492"/>
                  <a:pt x="10688877" y="5968985"/>
                </a:cubicBezTo>
                <a:cubicBezTo>
                  <a:pt x="10686181" y="5963478"/>
                  <a:pt x="10684833" y="5955505"/>
                  <a:pt x="10684833" y="5945066"/>
                </a:cubicBezTo>
                <a:lnTo>
                  <a:pt x="10684833" y="5769025"/>
                </a:lnTo>
                <a:close/>
                <a:moveTo>
                  <a:pt x="10372410" y="5769025"/>
                </a:moveTo>
                <a:lnTo>
                  <a:pt x="10372410" y="6000648"/>
                </a:lnTo>
                <a:lnTo>
                  <a:pt x="10399255" y="6000648"/>
                </a:lnTo>
                <a:lnTo>
                  <a:pt x="10400804" y="5976901"/>
                </a:lnTo>
                <a:cubicBezTo>
                  <a:pt x="10406311" y="5985275"/>
                  <a:pt x="10413423" y="5991843"/>
                  <a:pt x="10422142" y="5996604"/>
                </a:cubicBezTo>
                <a:cubicBezTo>
                  <a:pt x="10430861" y="6001365"/>
                  <a:pt x="10441415" y="6003746"/>
                  <a:pt x="10453805" y="6003746"/>
                </a:cubicBezTo>
                <a:cubicBezTo>
                  <a:pt x="10468031" y="6003746"/>
                  <a:pt x="10480421" y="6000476"/>
                  <a:pt x="10490975" y="5993937"/>
                </a:cubicBezTo>
                <a:cubicBezTo>
                  <a:pt x="10501530" y="5987398"/>
                  <a:pt x="10509703" y="5977675"/>
                  <a:pt x="10515497" y="5964769"/>
                </a:cubicBezTo>
                <a:cubicBezTo>
                  <a:pt x="10521291" y="5951863"/>
                  <a:pt x="10524187" y="5935888"/>
                  <a:pt x="10524187" y="5916844"/>
                </a:cubicBezTo>
                <a:cubicBezTo>
                  <a:pt x="10524187" y="5897685"/>
                  <a:pt x="10521463" y="5881682"/>
                  <a:pt x="10516013" y="5868833"/>
                </a:cubicBezTo>
                <a:cubicBezTo>
                  <a:pt x="10510564" y="5855984"/>
                  <a:pt x="10502849" y="5846319"/>
                  <a:pt x="10492868" y="5839837"/>
                </a:cubicBezTo>
                <a:cubicBezTo>
                  <a:pt x="10482887" y="5833355"/>
                  <a:pt x="10471071" y="5830114"/>
                  <a:pt x="10457419" y="5830114"/>
                </a:cubicBezTo>
                <a:cubicBezTo>
                  <a:pt x="10444685" y="5830114"/>
                  <a:pt x="10433586" y="5832868"/>
                  <a:pt x="10424121" y="5838374"/>
                </a:cubicBezTo>
                <a:cubicBezTo>
                  <a:pt x="10414657" y="5843881"/>
                  <a:pt x="10406999" y="5851051"/>
                  <a:pt x="10401148" y="5859885"/>
                </a:cubicBezTo>
                <a:lnTo>
                  <a:pt x="10401148" y="5769025"/>
                </a:lnTo>
                <a:close/>
                <a:moveTo>
                  <a:pt x="9991410" y="5769025"/>
                </a:moveTo>
                <a:lnTo>
                  <a:pt x="9991410" y="6000648"/>
                </a:lnTo>
                <a:lnTo>
                  <a:pt x="10020148" y="6000648"/>
                </a:lnTo>
                <a:lnTo>
                  <a:pt x="10020148" y="5881911"/>
                </a:lnTo>
                <a:cubicBezTo>
                  <a:pt x="10025311" y="5875143"/>
                  <a:pt x="10032137" y="5868919"/>
                  <a:pt x="10040626" y="5863240"/>
                </a:cubicBezTo>
                <a:cubicBezTo>
                  <a:pt x="10049115" y="5857562"/>
                  <a:pt x="10059613" y="5854722"/>
                  <a:pt x="10072117" y="5854722"/>
                </a:cubicBezTo>
                <a:cubicBezTo>
                  <a:pt x="10080492" y="5854722"/>
                  <a:pt x="10086916" y="5856529"/>
                  <a:pt x="10091390" y="5860143"/>
                </a:cubicBezTo>
                <a:cubicBezTo>
                  <a:pt x="10095865" y="5863757"/>
                  <a:pt x="10098933" y="5868718"/>
                  <a:pt x="10100597" y="5875028"/>
                </a:cubicBezTo>
                <a:cubicBezTo>
                  <a:pt x="10102260" y="5881338"/>
                  <a:pt x="10103092" y="5888508"/>
                  <a:pt x="10103092" y="5896538"/>
                </a:cubicBezTo>
                <a:lnTo>
                  <a:pt x="10103092" y="6000648"/>
                </a:lnTo>
                <a:lnTo>
                  <a:pt x="10131830" y="6000648"/>
                </a:lnTo>
                <a:lnTo>
                  <a:pt x="10131830" y="5892580"/>
                </a:lnTo>
                <a:cubicBezTo>
                  <a:pt x="10131830" y="5872848"/>
                  <a:pt x="10127728" y="5857590"/>
                  <a:pt x="10119526" y="5846806"/>
                </a:cubicBezTo>
                <a:cubicBezTo>
                  <a:pt x="10111323" y="5836023"/>
                  <a:pt x="10097815" y="5830631"/>
                  <a:pt x="10079001" y="5830631"/>
                </a:cubicBezTo>
                <a:cubicBezTo>
                  <a:pt x="10064087" y="5830631"/>
                  <a:pt x="10051811" y="5833642"/>
                  <a:pt x="10042175" y="5839665"/>
                </a:cubicBezTo>
                <a:cubicBezTo>
                  <a:pt x="10032538" y="5845688"/>
                  <a:pt x="10025139" y="5852084"/>
                  <a:pt x="10019976" y="5858852"/>
                </a:cubicBezTo>
                <a:lnTo>
                  <a:pt x="10019976" y="5769025"/>
                </a:lnTo>
                <a:close/>
                <a:moveTo>
                  <a:pt x="9603467" y="5769025"/>
                </a:moveTo>
                <a:lnTo>
                  <a:pt x="9603467" y="6000648"/>
                </a:lnTo>
                <a:lnTo>
                  <a:pt x="9634442" y="6000648"/>
                </a:lnTo>
                <a:lnTo>
                  <a:pt x="9634442" y="5902561"/>
                </a:lnTo>
                <a:lnTo>
                  <a:pt x="9688820" y="5902561"/>
                </a:lnTo>
                <a:cubicBezTo>
                  <a:pt x="9697653" y="5902561"/>
                  <a:pt x="9704709" y="5904311"/>
                  <a:pt x="9709986" y="5907810"/>
                </a:cubicBezTo>
                <a:cubicBezTo>
                  <a:pt x="9715263" y="5911309"/>
                  <a:pt x="9719479" y="5916414"/>
                  <a:pt x="9722634" y="5923125"/>
                </a:cubicBezTo>
                <a:cubicBezTo>
                  <a:pt x="9725789" y="5929836"/>
                  <a:pt x="9728513" y="5937953"/>
                  <a:pt x="9730808" y="5947475"/>
                </a:cubicBezTo>
                <a:lnTo>
                  <a:pt x="9744058" y="6000648"/>
                </a:lnTo>
                <a:lnTo>
                  <a:pt x="9775721" y="6000648"/>
                </a:lnTo>
                <a:lnTo>
                  <a:pt x="9760578" y="5942656"/>
                </a:lnTo>
                <a:cubicBezTo>
                  <a:pt x="9757825" y="5931758"/>
                  <a:pt x="9754584" y="5922609"/>
                  <a:pt x="9750855" y="5915209"/>
                </a:cubicBezTo>
                <a:cubicBezTo>
                  <a:pt x="9747127" y="5907810"/>
                  <a:pt x="9742452" y="5901930"/>
                  <a:pt x="9736831" y="5897571"/>
                </a:cubicBezTo>
                <a:cubicBezTo>
                  <a:pt x="9731209" y="5893211"/>
                  <a:pt x="9724039" y="5890401"/>
                  <a:pt x="9715320" y="5889139"/>
                </a:cubicBezTo>
                <a:cubicBezTo>
                  <a:pt x="9731152" y="5885468"/>
                  <a:pt x="9743169" y="5878470"/>
                  <a:pt x="9751372" y="5868145"/>
                </a:cubicBezTo>
                <a:cubicBezTo>
                  <a:pt x="9759574" y="5857820"/>
                  <a:pt x="9763676" y="5845315"/>
                  <a:pt x="9763676" y="5830631"/>
                </a:cubicBezTo>
                <a:cubicBezTo>
                  <a:pt x="9763676" y="5816176"/>
                  <a:pt x="9760406" y="5804417"/>
                  <a:pt x="9753867" y="5795354"/>
                </a:cubicBezTo>
                <a:cubicBezTo>
                  <a:pt x="9747328" y="5786291"/>
                  <a:pt x="9738580" y="5779637"/>
                  <a:pt x="9727624" y="5775392"/>
                </a:cubicBezTo>
                <a:cubicBezTo>
                  <a:pt x="9716668" y="5771148"/>
                  <a:pt x="9704479" y="5769025"/>
                  <a:pt x="9691057" y="5769025"/>
                </a:cubicBezTo>
                <a:close/>
                <a:moveTo>
                  <a:pt x="11272518" y="5768165"/>
                </a:moveTo>
                <a:cubicBezTo>
                  <a:pt x="11267126" y="5768165"/>
                  <a:pt x="11262796" y="5769742"/>
                  <a:pt x="11259526" y="5772897"/>
                </a:cubicBezTo>
                <a:cubicBezTo>
                  <a:pt x="11256256" y="5776052"/>
                  <a:pt x="11254622" y="5780038"/>
                  <a:pt x="11254622" y="5784857"/>
                </a:cubicBezTo>
                <a:cubicBezTo>
                  <a:pt x="11254622" y="5789675"/>
                  <a:pt x="11256256" y="5793662"/>
                  <a:pt x="11259526" y="5796816"/>
                </a:cubicBezTo>
                <a:cubicBezTo>
                  <a:pt x="11262796" y="5799971"/>
                  <a:pt x="11267126" y="5801549"/>
                  <a:pt x="11272518" y="5801549"/>
                </a:cubicBezTo>
                <a:cubicBezTo>
                  <a:pt x="11277910" y="5801549"/>
                  <a:pt x="11282269" y="5799971"/>
                  <a:pt x="11285596" y="5796816"/>
                </a:cubicBezTo>
                <a:cubicBezTo>
                  <a:pt x="11288924" y="5793662"/>
                  <a:pt x="11290587" y="5789675"/>
                  <a:pt x="11290587" y="5784857"/>
                </a:cubicBezTo>
                <a:cubicBezTo>
                  <a:pt x="11290587" y="5780038"/>
                  <a:pt x="11288924" y="5776052"/>
                  <a:pt x="11285596" y="5772897"/>
                </a:cubicBezTo>
                <a:cubicBezTo>
                  <a:pt x="11282269" y="5769742"/>
                  <a:pt x="11277910" y="5768165"/>
                  <a:pt x="11272518" y="5768165"/>
                </a:cubicBezTo>
                <a:close/>
                <a:moveTo>
                  <a:pt x="10767693" y="5768165"/>
                </a:moveTo>
                <a:cubicBezTo>
                  <a:pt x="10762301" y="5768165"/>
                  <a:pt x="10757970" y="5769742"/>
                  <a:pt x="10754701" y="5772897"/>
                </a:cubicBezTo>
                <a:cubicBezTo>
                  <a:pt x="10751431" y="5776052"/>
                  <a:pt x="10749797" y="5780038"/>
                  <a:pt x="10749797" y="5784857"/>
                </a:cubicBezTo>
                <a:cubicBezTo>
                  <a:pt x="10749797" y="5789675"/>
                  <a:pt x="10751431" y="5793662"/>
                  <a:pt x="10754701" y="5796816"/>
                </a:cubicBezTo>
                <a:cubicBezTo>
                  <a:pt x="10757970" y="5799971"/>
                  <a:pt x="10762301" y="5801549"/>
                  <a:pt x="10767693" y="5801549"/>
                </a:cubicBezTo>
                <a:cubicBezTo>
                  <a:pt x="10773085" y="5801549"/>
                  <a:pt x="10777445" y="5799971"/>
                  <a:pt x="10780772" y="5796816"/>
                </a:cubicBezTo>
                <a:cubicBezTo>
                  <a:pt x="10784098" y="5793662"/>
                  <a:pt x="10785762" y="5789675"/>
                  <a:pt x="10785762" y="5784857"/>
                </a:cubicBezTo>
                <a:cubicBezTo>
                  <a:pt x="10785762" y="5780038"/>
                  <a:pt x="10784098" y="5776052"/>
                  <a:pt x="10780772" y="5772897"/>
                </a:cubicBezTo>
                <a:cubicBezTo>
                  <a:pt x="10777445" y="5769742"/>
                  <a:pt x="10773085" y="5768165"/>
                  <a:pt x="10767693" y="5768165"/>
                </a:cubicBezTo>
                <a:close/>
                <a:moveTo>
                  <a:pt x="10586718" y="5768165"/>
                </a:moveTo>
                <a:cubicBezTo>
                  <a:pt x="10581326" y="5768165"/>
                  <a:pt x="10576996" y="5769742"/>
                  <a:pt x="10573726" y="5772897"/>
                </a:cubicBezTo>
                <a:cubicBezTo>
                  <a:pt x="10570456" y="5776052"/>
                  <a:pt x="10568822" y="5780038"/>
                  <a:pt x="10568822" y="5784857"/>
                </a:cubicBezTo>
                <a:cubicBezTo>
                  <a:pt x="10568822" y="5789675"/>
                  <a:pt x="10570456" y="5793662"/>
                  <a:pt x="10573726" y="5796816"/>
                </a:cubicBezTo>
                <a:cubicBezTo>
                  <a:pt x="10576996" y="5799971"/>
                  <a:pt x="10581326" y="5801549"/>
                  <a:pt x="10586718" y="5801549"/>
                </a:cubicBezTo>
                <a:cubicBezTo>
                  <a:pt x="10592110" y="5801549"/>
                  <a:pt x="10596470" y="5799971"/>
                  <a:pt x="10599796" y="5796816"/>
                </a:cubicBezTo>
                <a:cubicBezTo>
                  <a:pt x="10603123" y="5793662"/>
                  <a:pt x="10604787" y="5789675"/>
                  <a:pt x="10604787" y="5784857"/>
                </a:cubicBezTo>
                <a:cubicBezTo>
                  <a:pt x="10604787" y="5780038"/>
                  <a:pt x="10603123" y="5776052"/>
                  <a:pt x="10599796" y="5772897"/>
                </a:cubicBezTo>
                <a:cubicBezTo>
                  <a:pt x="10596470" y="5769742"/>
                  <a:pt x="10592110" y="5768165"/>
                  <a:pt x="10586718" y="5768165"/>
                </a:cubicBezTo>
                <a:close/>
                <a:moveTo>
                  <a:pt x="11086362" y="5424893"/>
                </a:moveTo>
                <a:cubicBezTo>
                  <a:pt x="11097949" y="5424893"/>
                  <a:pt x="11107557" y="5427961"/>
                  <a:pt x="11115186" y="5434099"/>
                </a:cubicBezTo>
                <a:cubicBezTo>
                  <a:pt x="11122815" y="5440237"/>
                  <a:pt x="11128981" y="5448009"/>
                  <a:pt x="11133685" y="5457416"/>
                </a:cubicBezTo>
                <a:lnTo>
                  <a:pt x="11133685" y="5521947"/>
                </a:lnTo>
                <a:cubicBezTo>
                  <a:pt x="11128637" y="5530092"/>
                  <a:pt x="11122041" y="5537062"/>
                  <a:pt x="11113896" y="5542855"/>
                </a:cubicBezTo>
                <a:cubicBezTo>
                  <a:pt x="11105750" y="5548649"/>
                  <a:pt x="11095540" y="5551545"/>
                  <a:pt x="11083265" y="5551545"/>
                </a:cubicBezTo>
                <a:cubicBezTo>
                  <a:pt x="11069154" y="5551545"/>
                  <a:pt x="11058456" y="5546096"/>
                  <a:pt x="11051171" y="5535198"/>
                </a:cubicBezTo>
                <a:cubicBezTo>
                  <a:pt x="11043886" y="5524299"/>
                  <a:pt x="11040244" y="5508467"/>
                  <a:pt x="11040244" y="5487703"/>
                </a:cubicBezTo>
                <a:cubicBezTo>
                  <a:pt x="11040244" y="5467626"/>
                  <a:pt x="11044116" y="5452139"/>
                  <a:pt x="11051860" y="5441241"/>
                </a:cubicBezTo>
                <a:cubicBezTo>
                  <a:pt x="11059603" y="5430342"/>
                  <a:pt x="11071104" y="5424893"/>
                  <a:pt x="11086362" y="5424893"/>
                </a:cubicBezTo>
                <a:close/>
                <a:moveTo>
                  <a:pt x="10905387" y="5423516"/>
                </a:moveTo>
                <a:cubicBezTo>
                  <a:pt x="10919268" y="5423516"/>
                  <a:pt x="10930110" y="5427646"/>
                  <a:pt x="10937911" y="5435906"/>
                </a:cubicBezTo>
                <a:cubicBezTo>
                  <a:pt x="10945712" y="5444166"/>
                  <a:pt x="10949784" y="5456097"/>
                  <a:pt x="10950129" y="5471699"/>
                </a:cubicBezTo>
                <a:lnTo>
                  <a:pt x="10858581" y="5471699"/>
                </a:lnTo>
                <a:cubicBezTo>
                  <a:pt x="10859843" y="5455982"/>
                  <a:pt x="10864460" y="5444023"/>
                  <a:pt x="10872433" y="5435820"/>
                </a:cubicBezTo>
                <a:cubicBezTo>
                  <a:pt x="10880407" y="5427617"/>
                  <a:pt x="10891391" y="5423516"/>
                  <a:pt x="10905387" y="5423516"/>
                </a:cubicBezTo>
                <a:close/>
                <a:moveTo>
                  <a:pt x="10352937" y="5423516"/>
                </a:moveTo>
                <a:cubicBezTo>
                  <a:pt x="10366818" y="5423516"/>
                  <a:pt x="10377660" y="5427646"/>
                  <a:pt x="10385461" y="5435906"/>
                </a:cubicBezTo>
                <a:cubicBezTo>
                  <a:pt x="10393262" y="5444166"/>
                  <a:pt x="10397334" y="5456097"/>
                  <a:pt x="10397679" y="5471699"/>
                </a:cubicBezTo>
                <a:lnTo>
                  <a:pt x="10306131" y="5471699"/>
                </a:lnTo>
                <a:cubicBezTo>
                  <a:pt x="10307393" y="5455982"/>
                  <a:pt x="10312010" y="5444023"/>
                  <a:pt x="10319983" y="5435820"/>
                </a:cubicBezTo>
                <a:cubicBezTo>
                  <a:pt x="10327957" y="5427617"/>
                  <a:pt x="10338941" y="5423516"/>
                  <a:pt x="10352937" y="5423516"/>
                </a:cubicBezTo>
                <a:close/>
                <a:moveTo>
                  <a:pt x="9867162" y="5423516"/>
                </a:moveTo>
                <a:cubicBezTo>
                  <a:pt x="9881044" y="5423516"/>
                  <a:pt x="9891885" y="5427646"/>
                  <a:pt x="9899686" y="5435906"/>
                </a:cubicBezTo>
                <a:cubicBezTo>
                  <a:pt x="9907487" y="5444166"/>
                  <a:pt x="9911560" y="5456097"/>
                  <a:pt x="9911904" y="5471699"/>
                </a:cubicBezTo>
                <a:lnTo>
                  <a:pt x="9820356" y="5471699"/>
                </a:lnTo>
                <a:cubicBezTo>
                  <a:pt x="9821618" y="5455982"/>
                  <a:pt x="9826235" y="5444023"/>
                  <a:pt x="9834208" y="5435820"/>
                </a:cubicBezTo>
                <a:cubicBezTo>
                  <a:pt x="9842182" y="5427617"/>
                  <a:pt x="9853166" y="5423516"/>
                  <a:pt x="9867162" y="5423516"/>
                </a:cubicBezTo>
                <a:close/>
                <a:moveTo>
                  <a:pt x="10555423" y="5402006"/>
                </a:moveTo>
                <a:cubicBezTo>
                  <a:pt x="10540394" y="5402006"/>
                  <a:pt x="10528061" y="5405017"/>
                  <a:pt x="10518425" y="5411040"/>
                </a:cubicBezTo>
                <a:cubicBezTo>
                  <a:pt x="10508788" y="5417063"/>
                  <a:pt x="10501389" y="5423459"/>
                  <a:pt x="10496226" y="5430227"/>
                </a:cubicBezTo>
                <a:lnTo>
                  <a:pt x="10495194" y="5404415"/>
                </a:lnTo>
                <a:lnTo>
                  <a:pt x="10467660" y="5404415"/>
                </a:lnTo>
                <a:lnTo>
                  <a:pt x="10467660" y="5572023"/>
                </a:lnTo>
                <a:lnTo>
                  <a:pt x="10496398" y="5572023"/>
                </a:lnTo>
                <a:lnTo>
                  <a:pt x="10496398" y="5453286"/>
                </a:lnTo>
                <a:cubicBezTo>
                  <a:pt x="10501561" y="5446518"/>
                  <a:pt x="10508387" y="5440294"/>
                  <a:pt x="10516876" y="5434615"/>
                </a:cubicBezTo>
                <a:cubicBezTo>
                  <a:pt x="10525365" y="5428937"/>
                  <a:pt x="10535862" y="5426097"/>
                  <a:pt x="10548367" y="5426097"/>
                </a:cubicBezTo>
                <a:cubicBezTo>
                  <a:pt x="10556742" y="5426097"/>
                  <a:pt x="10563137" y="5427904"/>
                  <a:pt x="10567554" y="5431518"/>
                </a:cubicBezTo>
                <a:cubicBezTo>
                  <a:pt x="10571971" y="5435132"/>
                  <a:pt x="10575040" y="5440093"/>
                  <a:pt x="10576761" y="5446403"/>
                </a:cubicBezTo>
                <a:cubicBezTo>
                  <a:pt x="10578481" y="5452713"/>
                  <a:pt x="10579342" y="5459940"/>
                  <a:pt x="10579342" y="5468085"/>
                </a:cubicBezTo>
                <a:lnTo>
                  <a:pt x="10579342" y="5572023"/>
                </a:lnTo>
                <a:lnTo>
                  <a:pt x="10608080" y="5572023"/>
                </a:lnTo>
                <a:lnTo>
                  <a:pt x="10608080" y="5463955"/>
                </a:lnTo>
                <a:cubicBezTo>
                  <a:pt x="10608080" y="5444338"/>
                  <a:pt x="10603892" y="5429109"/>
                  <a:pt x="10595518" y="5418268"/>
                </a:cubicBezTo>
                <a:cubicBezTo>
                  <a:pt x="10587143" y="5407426"/>
                  <a:pt x="10573778" y="5402006"/>
                  <a:pt x="10555423" y="5402006"/>
                </a:cubicBezTo>
                <a:close/>
                <a:moveTo>
                  <a:pt x="10069648" y="5402006"/>
                </a:moveTo>
                <a:cubicBezTo>
                  <a:pt x="10054619" y="5402006"/>
                  <a:pt x="10042286" y="5405017"/>
                  <a:pt x="10032650" y="5411040"/>
                </a:cubicBezTo>
                <a:cubicBezTo>
                  <a:pt x="10023013" y="5417063"/>
                  <a:pt x="10015614" y="5423459"/>
                  <a:pt x="10010451" y="5430227"/>
                </a:cubicBezTo>
                <a:lnTo>
                  <a:pt x="10009419" y="5404415"/>
                </a:lnTo>
                <a:lnTo>
                  <a:pt x="9981885" y="5404415"/>
                </a:lnTo>
                <a:lnTo>
                  <a:pt x="9981885" y="5572023"/>
                </a:lnTo>
                <a:lnTo>
                  <a:pt x="10010623" y="5572023"/>
                </a:lnTo>
                <a:lnTo>
                  <a:pt x="10010623" y="5453286"/>
                </a:lnTo>
                <a:cubicBezTo>
                  <a:pt x="10015786" y="5446518"/>
                  <a:pt x="10022612" y="5440294"/>
                  <a:pt x="10031101" y="5434615"/>
                </a:cubicBezTo>
                <a:cubicBezTo>
                  <a:pt x="10039590" y="5428937"/>
                  <a:pt x="10050088" y="5426097"/>
                  <a:pt x="10062592" y="5426097"/>
                </a:cubicBezTo>
                <a:cubicBezTo>
                  <a:pt x="10070967" y="5426097"/>
                  <a:pt x="10077363" y="5427904"/>
                  <a:pt x="10081779" y="5431518"/>
                </a:cubicBezTo>
                <a:cubicBezTo>
                  <a:pt x="10086196" y="5435132"/>
                  <a:pt x="10089265" y="5440093"/>
                  <a:pt x="10090986" y="5446403"/>
                </a:cubicBezTo>
                <a:cubicBezTo>
                  <a:pt x="10092707" y="5452713"/>
                  <a:pt x="10093567" y="5459940"/>
                  <a:pt x="10093567" y="5468085"/>
                </a:cubicBezTo>
                <a:lnTo>
                  <a:pt x="10093567" y="5572023"/>
                </a:lnTo>
                <a:lnTo>
                  <a:pt x="10122305" y="5572023"/>
                </a:lnTo>
                <a:lnTo>
                  <a:pt x="10122305" y="5463955"/>
                </a:lnTo>
                <a:cubicBezTo>
                  <a:pt x="10122305" y="5444338"/>
                  <a:pt x="10118117" y="5429109"/>
                  <a:pt x="10109743" y="5418268"/>
                </a:cubicBezTo>
                <a:cubicBezTo>
                  <a:pt x="10101368" y="5407426"/>
                  <a:pt x="10088003" y="5402006"/>
                  <a:pt x="10069648" y="5402006"/>
                </a:cubicBezTo>
                <a:close/>
                <a:moveTo>
                  <a:pt x="10905387" y="5401489"/>
                </a:moveTo>
                <a:cubicBezTo>
                  <a:pt x="10888179" y="5401489"/>
                  <a:pt x="10873982" y="5405161"/>
                  <a:pt x="10862797" y="5412503"/>
                </a:cubicBezTo>
                <a:cubicBezTo>
                  <a:pt x="10851611" y="5419845"/>
                  <a:pt x="10843294" y="5430026"/>
                  <a:pt x="10837845" y="5443047"/>
                </a:cubicBezTo>
                <a:cubicBezTo>
                  <a:pt x="10832395" y="5456068"/>
                  <a:pt x="10829671" y="5471126"/>
                  <a:pt x="10829671" y="5488219"/>
                </a:cubicBezTo>
                <a:cubicBezTo>
                  <a:pt x="10829671" y="5504624"/>
                  <a:pt x="10832482" y="5519395"/>
                  <a:pt x="10838103" y="5532530"/>
                </a:cubicBezTo>
                <a:cubicBezTo>
                  <a:pt x="10843724" y="5545666"/>
                  <a:pt x="10852357" y="5556048"/>
                  <a:pt x="10864001" y="5563677"/>
                </a:cubicBezTo>
                <a:cubicBezTo>
                  <a:pt x="10875646" y="5571306"/>
                  <a:pt x="10890588" y="5575121"/>
                  <a:pt x="10908829" y="5575121"/>
                </a:cubicBezTo>
                <a:cubicBezTo>
                  <a:pt x="10922940" y="5575121"/>
                  <a:pt x="10935158" y="5572798"/>
                  <a:pt x="10945482" y="5568151"/>
                </a:cubicBezTo>
                <a:cubicBezTo>
                  <a:pt x="10955807" y="5563505"/>
                  <a:pt x="10963838" y="5556909"/>
                  <a:pt x="10969574" y="5548362"/>
                </a:cubicBezTo>
                <a:cubicBezTo>
                  <a:pt x="10975310" y="5539815"/>
                  <a:pt x="10978350" y="5529634"/>
                  <a:pt x="10978694" y="5517817"/>
                </a:cubicBezTo>
                <a:lnTo>
                  <a:pt x="10950301" y="5517817"/>
                </a:lnTo>
                <a:cubicBezTo>
                  <a:pt x="10949957" y="5529175"/>
                  <a:pt x="10946171" y="5537865"/>
                  <a:pt x="10938943" y="5543888"/>
                </a:cubicBezTo>
                <a:cubicBezTo>
                  <a:pt x="10931716" y="5549911"/>
                  <a:pt x="10921678" y="5552922"/>
                  <a:pt x="10908829" y="5552922"/>
                </a:cubicBezTo>
                <a:cubicBezTo>
                  <a:pt x="10896783" y="5552922"/>
                  <a:pt x="10887089" y="5550169"/>
                  <a:pt x="10879747" y="5544662"/>
                </a:cubicBezTo>
                <a:cubicBezTo>
                  <a:pt x="10872405" y="5539155"/>
                  <a:pt x="10867041" y="5531842"/>
                  <a:pt x="10863657" y="5522722"/>
                </a:cubicBezTo>
                <a:cubicBezTo>
                  <a:pt x="10860273" y="5513601"/>
                  <a:pt x="10858523" y="5503592"/>
                  <a:pt x="10858409" y="5492693"/>
                </a:cubicBezTo>
                <a:lnTo>
                  <a:pt x="10977834" y="5492693"/>
                </a:lnTo>
                <a:cubicBezTo>
                  <a:pt x="10978063" y="5491661"/>
                  <a:pt x="10978235" y="5489969"/>
                  <a:pt x="10978350" y="5487617"/>
                </a:cubicBezTo>
                <a:cubicBezTo>
                  <a:pt x="10978465" y="5485265"/>
                  <a:pt x="10978522" y="5483229"/>
                  <a:pt x="10978522" y="5481508"/>
                </a:cubicBezTo>
                <a:cubicBezTo>
                  <a:pt x="10978522" y="5455695"/>
                  <a:pt x="10972041" y="5435906"/>
                  <a:pt x="10959077" y="5422139"/>
                </a:cubicBezTo>
                <a:cubicBezTo>
                  <a:pt x="10946113" y="5408373"/>
                  <a:pt x="10928217" y="5401489"/>
                  <a:pt x="10905387" y="5401489"/>
                </a:cubicBezTo>
                <a:close/>
                <a:moveTo>
                  <a:pt x="10726305" y="5401489"/>
                </a:moveTo>
                <a:cubicBezTo>
                  <a:pt x="10710818" y="5401489"/>
                  <a:pt x="10697252" y="5404730"/>
                  <a:pt x="10685607" y="5411212"/>
                </a:cubicBezTo>
                <a:cubicBezTo>
                  <a:pt x="10673963" y="5417694"/>
                  <a:pt x="10664900" y="5427388"/>
                  <a:pt x="10658418" y="5440294"/>
                </a:cubicBezTo>
                <a:cubicBezTo>
                  <a:pt x="10651937" y="5453200"/>
                  <a:pt x="10648696" y="5469290"/>
                  <a:pt x="10648696" y="5488563"/>
                </a:cubicBezTo>
                <a:cubicBezTo>
                  <a:pt x="10648696" y="5507836"/>
                  <a:pt x="10651994" y="5523869"/>
                  <a:pt x="10658591" y="5536660"/>
                </a:cubicBezTo>
                <a:cubicBezTo>
                  <a:pt x="10665187" y="5549452"/>
                  <a:pt x="10674336" y="5559031"/>
                  <a:pt x="10686038" y="5565398"/>
                </a:cubicBezTo>
                <a:cubicBezTo>
                  <a:pt x="10697739" y="5571765"/>
                  <a:pt x="10711162" y="5574949"/>
                  <a:pt x="10726305" y="5574949"/>
                </a:cubicBezTo>
                <a:cubicBezTo>
                  <a:pt x="10739498" y="5574949"/>
                  <a:pt x="10751400" y="5572712"/>
                  <a:pt x="10762012" y="5568237"/>
                </a:cubicBezTo>
                <a:cubicBezTo>
                  <a:pt x="10772624" y="5563763"/>
                  <a:pt x="10781056" y="5557023"/>
                  <a:pt x="10787308" y="5548018"/>
                </a:cubicBezTo>
                <a:cubicBezTo>
                  <a:pt x="10793561" y="5539012"/>
                  <a:pt x="10796859" y="5527741"/>
                  <a:pt x="10797203" y="5514204"/>
                </a:cubicBezTo>
                <a:lnTo>
                  <a:pt x="10768809" y="5514204"/>
                </a:lnTo>
                <a:cubicBezTo>
                  <a:pt x="10768465" y="5526479"/>
                  <a:pt x="10764450" y="5535800"/>
                  <a:pt x="10756764" y="5542167"/>
                </a:cubicBezTo>
                <a:cubicBezTo>
                  <a:pt x="10749077" y="5548534"/>
                  <a:pt x="10739097" y="5551717"/>
                  <a:pt x="10726821" y="5551717"/>
                </a:cubicBezTo>
                <a:cubicBezTo>
                  <a:pt x="10716038" y="5551717"/>
                  <a:pt x="10707032" y="5549222"/>
                  <a:pt x="10699804" y="5544232"/>
                </a:cubicBezTo>
                <a:cubicBezTo>
                  <a:pt x="10692577" y="5539242"/>
                  <a:pt x="10687185" y="5532071"/>
                  <a:pt x="10683629" y="5522722"/>
                </a:cubicBezTo>
                <a:cubicBezTo>
                  <a:pt x="10680072" y="5513372"/>
                  <a:pt x="10678294" y="5501986"/>
                  <a:pt x="10678294" y="5488563"/>
                </a:cubicBezTo>
                <a:cubicBezTo>
                  <a:pt x="10678294" y="5468372"/>
                  <a:pt x="10682309" y="5452684"/>
                  <a:pt x="10690340" y="5441499"/>
                </a:cubicBezTo>
                <a:cubicBezTo>
                  <a:pt x="10698370" y="5430313"/>
                  <a:pt x="10710531" y="5424721"/>
                  <a:pt x="10726821" y="5424721"/>
                </a:cubicBezTo>
                <a:cubicBezTo>
                  <a:pt x="10739097" y="5424721"/>
                  <a:pt x="10748790" y="5427818"/>
                  <a:pt x="10755903" y="5434013"/>
                </a:cubicBezTo>
                <a:cubicBezTo>
                  <a:pt x="10763016" y="5440208"/>
                  <a:pt x="10766917" y="5448697"/>
                  <a:pt x="10767605" y="5459481"/>
                </a:cubicBezTo>
                <a:lnTo>
                  <a:pt x="10795999" y="5459481"/>
                </a:lnTo>
                <a:cubicBezTo>
                  <a:pt x="10795654" y="5446403"/>
                  <a:pt x="10792385" y="5435590"/>
                  <a:pt x="10786190" y="5427044"/>
                </a:cubicBezTo>
                <a:cubicBezTo>
                  <a:pt x="10779995" y="5418497"/>
                  <a:pt x="10771706" y="5412101"/>
                  <a:pt x="10761324" y="5407857"/>
                </a:cubicBezTo>
                <a:cubicBezTo>
                  <a:pt x="10750941" y="5403612"/>
                  <a:pt x="10739269" y="5401489"/>
                  <a:pt x="10726305" y="5401489"/>
                </a:cubicBezTo>
                <a:close/>
                <a:moveTo>
                  <a:pt x="10352937" y="5401489"/>
                </a:moveTo>
                <a:cubicBezTo>
                  <a:pt x="10335729" y="5401489"/>
                  <a:pt x="10321532" y="5405161"/>
                  <a:pt x="10310347" y="5412503"/>
                </a:cubicBezTo>
                <a:cubicBezTo>
                  <a:pt x="10299161" y="5419845"/>
                  <a:pt x="10290844" y="5430026"/>
                  <a:pt x="10285395" y="5443047"/>
                </a:cubicBezTo>
                <a:cubicBezTo>
                  <a:pt x="10279946" y="5456068"/>
                  <a:pt x="10277221" y="5471126"/>
                  <a:pt x="10277221" y="5488219"/>
                </a:cubicBezTo>
                <a:cubicBezTo>
                  <a:pt x="10277221" y="5504624"/>
                  <a:pt x="10280032" y="5519395"/>
                  <a:pt x="10285653" y="5532530"/>
                </a:cubicBezTo>
                <a:cubicBezTo>
                  <a:pt x="10291274" y="5545666"/>
                  <a:pt x="10299907" y="5556048"/>
                  <a:pt x="10311551" y="5563677"/>
                </a:cubicBezTo>
                <a:cubicBezTo>
                  <a:pt x="10323195" y="5571306"/>
                  <a:pt x="10338138" y="5575121"/>
                  <a:pt x="10356379" y="5575121"/>
                </a:cubicBezTo>
                <a:cubicBezTo>
                  <a:pt x="10370490" y="5575121"/>
                  <a:pt x="10382707" y="5572798"/>
                  <a:pt x="10393032" y="5568151"/>
                </a:cubicBezTo>
                <a:cubicBezTo>
                  <a:pt x="10403357" y="5563505"/>
                  <a:pt x="10411388" y="5556909"/>
                  <a:pt x="10417124" y="5548362"/>
                </a:cubicBezTo>
                <a:cubicBezTo>
                  <a:pt x="10422860" y="5539815"/>
                  <a:pt x="10425900" y="5529634"/>
                  <a:pt x="10426244" y="5517817"/>
                </a:cubicBezTo>
                <a:lnTo>
                  <a:pt x="10397851" y="5517817"/>
                </a:lnTo>
                <a:cubicBezTo>
                  <a:pt x="10397506" y="5529175"/>
                  <a:pt x="10393721" y="5537865"/>
                  <a:pt x="10386493" y="5543888"/>
                </a:cubicBezTo>
                <a:cubicBezTo>
                  <a:pt x="10379266" y="5549911"/>
                  <a:pt x="10369227" y="5552922"/>
                  <a:pt x="10356379" y="5552922"/>
                </a:cubicBezTo>
                <a:cubicBezTo>
                  <a:pt x="10344333" y="5552922"/>
                  <a:pt x="10334639" y="5550169"/>
                  <a:pt x="10327297" y="5544662"/>
                </a:cubicBezTo>
                <a:cubicBezTo>
                  <a:pt x="10319955" y="5539155"/>
                  <a:pt x="10314591" y="5531842"/>
                  <a:pt x="10311207" y="5522722"/>
                </a:cubicBezTo>
                <a:cubicBezTo>
                  <a:pt x="10307823" y="5513601"/>
                  <a:pt x="10306073" y="5503592"/>
                  <a:pt x="10305959" y="5492693"/>
                </a:cubicBezTo>
                <a:lnTo>
                  <a:pt x="10425384" y="5492693"/>
                </a:lnTo>
                <a:cubicBezTo>
                  <a:pt x="10425613" y="5491661"/>
                  <a:pt x="10425785" y="5489969"/>
                  <a:pt x="10425900" y="5487617"/>
                </a:cubicBezTo>
                <a:cubicBezTo>
                  <a:pt x="10426015" y="5485265"/>
                  <a:pt x="10426072" y="5483229"/>
                  <a:pt x="10426072" y="5481508"/>
                </a:cubicBezTo>
                <a:cubicBezTo>
                  <a:pt x="10426072" y="5455695"/>
                  <a:pt x="10419591" y="5435906"/>
                  <a:pt x="10406627" y="5422139"/>
                </a:cubicBezTo>
                <a:cubicBezTo>
                  <a:pt x="10393663" y="5408373"/>
                  <a:pt x="10375767" y="5401489"/>
                  <a:pt x="10352937" y="5401489"/>
                </a:cubicBezTo>
                <a:close/>
                <a:moveTo>
                  <a:pt x="9867162" y="5401489"/>
                </a:moveTo>
                <a:cubicBezTo>
                  <a:pt x="9849954" y="5401489"/>
                  <a:pt x="9835757" y="5405161"/>
                  <a:pt x="9824572" y="5412503"/>
                </a:cubicBezTo>
                <a:cubicBezTo>
                  <a:pt x="9813386" y="5419845"/>
                  <a:pt x="9805069" y="5430026"/>
                  <a:pt x="9799620" y="5443047"/>
                </a:cubicBezTo>
                <a:cubicBezTo>
                  <a:pt x="9794171" y="5456068"/>
                  <a:pt x="9791446" y="5471126"/>
                  <a:pt x="9791446" y="5488219"/>
                </a:cubicBezTo>
                <a:cubicBezTo>
                  <a:pt x="9791446" y="5504624"/>
                  <a:pt x="9794257" y="5519395"/>
                  <a:pt x="9799878" y="5532530"/>
                </a:cubicBezTo>
                <a:cubicBezTo>
                  <a:pt x="9805499" y="5545666"/>
                  <a:pt x="9814132" y="5556048"/>
                  <a:pt x="9825776" y="5563677"/>
                </a:cubicBezTo>
                <a:cubicBezTo>
                  <a:pt x="9837421" y="5571306"/>
                  <a:pt x="9852363" y="5575121"/>
                  <a:pt x="9870604" y="5575121"/>
                </a:cubicBezTo>
                <a:cubicBezTo>
                  <a:pt x="9884715" y="5575121"/>
                  <a:pt x="9896932" y="5572798"/>
                  <a:pt x="9907257" y="5568151"/>
                </a:cubicBezTo>
                <a:cubicBezTo>
                  <a:pt x="9917582" y="5563505"/>
                  <a:pt x="9925613" y="5556909"/>
                  <a:pt x="9931349" y="5548362"/>
                </a:cubicBezTo>
                <a:cubicBezTo>
                  <a:pt x="9937085" y="5539815"/>
                  <a:pt x="9940125" y="5529634"/>
                  <a:pt x="9940469" y="5517817"/>
                </a:cubicBezTo>
                <a:lnTo>
                  <a:pt x="9912076" y="5517817"/>
                </a:lnTo>
                <a:cubicBezTo>
                  <a:pt x="9911732" y="5529175"/>
                  <a:pt x="9907946" y="5537865"/>
                  <a:pt x="9900718" y="5543888"/>
                </a:cubicBezTo>
                <a:cubicBezTo>
                  <a:pt x="9893491" y="5549911"/>
                  <a:pt x="9883453" y="5552922"/>
                  <a:pt x="9870604" y="5552922"/>
                </a:cubicBezTo>
                <a:cubicBezTo>
                  <a:pt x="9858558" y="5552922"/>
                  <a:pt x="9848864" y="5550169"/>
                  <a:pt x="9841522" y="5544662"/>
                </a:cubicBezTo>
                <a:cubicBezTo>
                  <a:pt x="9834180" y="5539155"/>
                  <a:pt x="9828817" y="5531842"/>
                  <a:pt x="9825432" y="5522722"/>
                </a:cubicBezTo>
                <a:cubicBezTo>
                  <a:pt x="9822048" y="5513601"/>
                  <a:pt x="9820298" y="5503592"/>
                  <a:pt x="9820184" y="5492693"/>
                </a:cubicBezTo>
                <a:lnTo>
                  <a:pt x="9939609" y="5492693"/>
                </a:lnTo>
                <a:cubicBezTo>
                  <a:pt x="9939838" y="5491661"/>
                  <a:pt x="9940010" y="5489969"/>
                  <a:pt x="9940125" y="5487617"/>
                </a:cubicBezTo>
                <a:cubicBezTo>
                  <a:pt x="9940240" y="5485265"/>
                  <a:pt x="9940297" y="5483229"/>
                  <a:pt x="9940297" y="5481508"/>
                </a:cubicBezTo>
                <a:cubicBezTo>
                  <a:pt x="9940297" y="5455695"/>
                  <a:pt x="9933815" y="5435906"/>
                  <a:pt x="9920852" y="5422139"/>
                </a:cubicBezTo>
                <a:cubicBezTo>
                  <a:pt x="9907888" y="5408373"/>
                  <a:pt x="9889992" y="5401489"/>
                  <a:pt x="9867162" y="5401489"/>
                </a:cubicBezTo>
                <a:close/>
                <a:moveTo>
                  <a:pt x="10178236" y="5366040"/>
                </a:moveTo>
                <a:lnTo>
                  <a:pt x="10178236" y="5404415"/>
                </a:lnTo>
                <a:lnTo>
                  <a:pt x="10150187" y="5404415"/>
                </a:lnTo>
                <a:lnTo>
                  <a:pt x="10150187" y="5427646"/>
                </a:lnTo>
                <a:lnTo>
                  <a:pt x="10178236" y="5427646"/>
                </a:lnTo>
                <a:lnTo>
                  <a:pt x="10178236" y="5517817"/>
                </a:lnTo>
                <a:cubicBezTo>
                  <a:pt x="10178236" y="5529175"/>
                  <a:pt x="10179584" y="5538897"/>
                  <a:pt x="10182280" y="5546985"/>
                </a:cubicBezTo>
                <a:cubicBezTo>
                  <a:pt x="10184976" y="5555073"/>
                  <a:pt x="10189938" y="5561268"/>
                  <a:pt x="10197165" y="5565570"/>
                </a:cubicBezTo>
                <a:cubicBezTo>
                  <a:pt x="10204393" y="5569872"/>
                  <a:pt x="10214775" y="5572023"/>
                  <a:pt x="10228312" y="5572023"/>
                </a:cubicBezTo>
                <a:lnTo>
                  <a:pt x="10248446" y="5572023"/>
                </a:lnTo>
                <a:lnTo>
                  <a:pt x="10248446" y="5548792"/>
                </a:lnTo>
                <a:lnTo>
                  <a:pt x="10230205" y="5548792"/>
                </a:lnTo>
                <a:cubicBezTo>
                  <a:pt x="10219995" y="5548792"/>
                  <a:pt x="10213542" y="5546010"/>
                  <a:pt x="10210846" y="5540446"/>
                </a:cubicBezTo>
                <a:cubicBezTo>
                  <a:pt x="10208150" y="5534882"/>
                  <a:pt x="10206802" y="5526880"/>
                  <a:pt x="10206802" y="5516441"/>
                </a:cubicBezTo>
                <a:lnTo>
                  <a:pt x="10206802" y="5427646"/>
                </a:lnTo>
                <a:lnTo>
                  <a:pt x="10248102" y="5427646"/>
                </a:lnTo>
                <a:lnTo>
                  <a:pt x="10248102" y="5404415"/>
                </a:lnTo>
                <a:lnTo>
                  <a:pt x="10206802" y="5404415"/>
                </a:lnTo>
                <a:lnTo>
                  <a:pt x="10206802" y="5366040"/>
                </a:lnTo>
                <a:close/>
                <a:moveTo>
                  <a:pt x="11133685" y="5340400"/>
                </a:moveTo>
                <a:lnTo>
                  <a:pt x="11133685" y="5430571"/>
                </a:lnTo>
                <a:cubicBezTo>
                  <a:pt x="11128293" y="5421623"/>
                  <a:pt x="11121180" y="5414539"/>
                  <a:pt x="11112347" y="5409319"/>
                </a:cubicBezTo>
                <a:cubicBezTo>
                  <a:pt x="11103513" y="5404099"/>
                  <a:pt x="11093131" y="5401489"/>
                  <a:pt x="11081200" y="5401489"/>
                </a:cubicBezTo>
                <a:cubicBezTo>
                  <a:pt x="11066860" y="5401489"/>
                  <a:pt x="11054412" y="5404730"/>
                  <a:pt x="11043858" y="5411212"/>
                </a:cubicBezTo>
                <a:cubicBezTo>
                  <a:pt x="11033303" y="5417694"/>
                  <a:pt x="11025130" y="5427302"/>
                  <a:pt x="11019336" y="5440036"/>
                </a:cubicBezTo>
                <a:cubicBezTo>
                  <a:pt x="11013543" y="5452770"/>
                  <a:pt x="11010646" y="5468659"/>
                  <a:pt x="11010646" y="5487703"/>
                </a:cubicBezTo>
                <a:cubicBezTo>
                  <a:pt x="11010646" y="5506861"/>
                  <a:pt x="11013371" y="5522951"/>
                  <a:pt x="11018820" y="5535972"/>
                </a:cubicBezTo>
                <a:cubicBezTo>
                  <a:pt x="11024269" y="5548993"/>
                  <a:pt x="11031984" y="5558773"/>
                  <a:pt x="11041965" y="5565312"/>
                </a:cubicBezTo>
                <a:cubicBezTo>
                  <a:pt x="11051946" y="5571851"/>
                  <a:pt x="11063762" y="5575121"/>
                  <a:pt x="11077414" y="5575121"/>
                </a:cubicBezTo>
                <a:cubicBezTo>
                  <a:pt x="11090148" y="5575121"/>
                  <a:pt x="11101219" y="5572568"/>
                  <a:pt x="11110626" y="5567463"/>
                </a:cubicBezTo>
                <a:cubicBezTo>
                  <a:pt x="11120033" y="5562358"/>
                  <a:pt x="11127719" y="5555733"/>
                  <a:pt x="11133685" y="5547588"/>
                </a:cubicBezTo>
                <a:lnTo>
                  <a:pt x="11135234" y="5572023"/>
                </a:lnTo>
                <a:lnTo>
                  <a:pt x="11162423" y="5572023"/>
                </a:lnTo>
                <a:lnTo>
                  <a:pt x="11162423" y="5340400"/>
                </a:lnTo>
                <a:close/>
                <a:moveTo>
                  <a:pt x="9670235" y="5337303"/>
                </a:moveTo>
                <a:cubicBezTo>
                  <a:pt x="9654288" y="5337303"/>
                  <a:pt x="9640522" y="5339654"/>
                  <a:pt x="9628935" y="5344358"/>
                </a:cubicBezTo>
                <a:cubicBezTo>
                  <a:pt x="9617348" y="5349062"/>
                  <a:pt x="9608457" y="5355916"/>
                  <a:pt x="9602262" y="5364922"/>
                </a:cubicBezTo>
                <a:cubicBezTo>
                  <a:pt x="9596067" y="5373928"/>
                  <a:pt x="9592970" y="5385027"/>
                  <a:pt x="9592970" y="5398220"/>
                </a:cubicBezTo>
                <a:cubicBezTo>
                  <a:pt x="9592970" y="5410725"/>
                  <a:pt x="9595694" y="5421050"/>
                  <a:pt x="9601144" y="5429195"/>
                </a:cubicBezTo>
                <a:cubicBezTo>
                  <a:pt x="9606593" y="5437340"/>
                  <a:pt x="9614939" y="5444137"/>
                  <a:pt x="9626182" y="5449587"/>
                </a:cubicBezTo>
                <a:cubicBezTo>
                  <a:pt x="9637424" y="5455036"/>
                  <a:pt x="9651765" y="5460055"/>
                  <a:pt x="9669202" y="5464644"/>
                </a:cubicBezTo>
                <a:cubicBezTo>
                  <a:pt x="9684001" y="5468430"/>
                  <a:pt x="9695789" y="5472244"/>
                  <a:pt x="9704565" y="5476087"/>
                </a:cubicBezTo>
                <a:cubicBezTo>
                  <a:pt x="9713341" y="5479930"/>
                  <a:pt x="9719622" y="5484433"/>
                  <a:pt x="9723408" y="5489596"/>
                </a:cubicBezTo>
                <a:cubicBezTo>
                  <a:pt x="9727194" y="5494758"/>
                  <a:pt x="9729087" y="5501355"/>
                  <a:pt x="9729087" y="5509385"/>
                </a:cubicBezTo>
                <a:cubicBezTo>
                  <a:pt x="9729087" y="5518678"/>
                  <a:pt x="9726678" y="5526278"/>
                  <a:pt x="9721859" y="5532186"/>
                </a:cubicBezTo>
                <a:cubicBezTo>
                  <a:pt x="9717041" y="5538094"/>
                  <a:pt x="9710588" y="5542511"/>
                  <a:pt x="9702500" y="5545436"/>
                </a:cubicBezTo>
                <a:cubicBezTo>
                  <a:pt x="9694412" y="5548362"/>
                  <a:pt x="9685493" y="5549825"/>
                  <a:pt x="9675741" y="5549825"/>
                </a:cubicBezTo>
                <a:cubicBezTo>
                  <a:pt x="9665187" y="5549825"/>
                  <a:pt x="9655493" y="5548391"/>
                  <a:pt x="9646659" y="5545523"/>
                </a:cubicBezTo>
                <a:cubicBezTo>
                  <a:pt x="9637826" y="5542654"/>
                  <a:pt x="9630742" y="5537721"/>
                  <a:pt x="9625407" y="5530723"/>
                </a:cubicBezTo>
                <a:cubicBezTo>
                  <a:pt x="9620073" y="5523725"/>
                  <a:pt x="9617405" y="5514089"/>
                  <a:pt x="9617405" y="5501814"/>
                </a:cubicBezTo>
                <a:lnTo>
                  <a:pt x="9586258" y="5501814"/>
                </a:lnTo>
                <a:cubicBezTo>
                  <a:pt x="9586258" y="5519022"/>
                  <a:pt x="9590188" y="5533018"/>
                  <a:pt x="9598046" y="5543802"/>
                </a:cubicBezTo>
                <a:cubicBezTo>
                  <a:pt x="9605905" y="5554586"/>
                  <a:pt x="9616488" y="5562501"/>
                  <a:pt x="9629795" y="5567549"/>
                </a:cubicBezTo>
                <a:cubicBezTo>
                  <a:pt x="9643103" y="5572597"/>
                  <a:pt x="9658017" y="5575121"/>
                  <a:pt x="9674537" y="5575121"/>
                </a:cubicBezTo>
                <a:cubicBezTo>
                  <a:pt x="9690713" y="5575121"/>
                  <a:pt x="9705225" y="5572654"/>
                  <a:pt x="9718074" y="5567721"/>
                </a:cubicBezTo>
                <a:cubicBezTo>
                  <a:pt x="9730922" y="5562788"/>
                  <a:pt x="9741075" y="5555417"/>
                  <a:pt x="9748532" y="5545609"/>
                </a:cubicBezTo>
                <a:cubicBezTo>
                  <a:pt x="9755989" y="5535800"/>
                  <a:pt x="9759718" y="5523439"/>
                  <a:pt x="9759718" y="5508525"/>
                </a:cubicBezTo>
                <a:cubicBezTo>
                  <a:pt x="9759718" y="5494529"/>
                  <a:pt x="9757079" y="5483229"/>
                  <a:pt x="9751802" y="5474625"/>
                </a:cubicBezTo>
                <a:cubicBezTo>
                  <a:pt x="9746525" y="5466020"/>
                  <a:pt x="9738293" y="5458965"/>
                  <a:pt x="9727108" y="5453458"/>
                </a:cubicBezTo>
                <a:cubicBezTo>
                  <a:pt x="9715923" y="5447952"/>
                  <a:pt x="9701382" y="5442789"/>
                  <a:pt x="9683485" y="5437971"/>
                </a:cubicBezTo>
                <a:cubicBezTo>
                  <a:pt x="9667998" y="5433956"/>
                  <a:pt x="9655923" y="5430113"/>
                  <a:pt x="9647262" y="5426441"/>
                </a:cubicBezTo>
                <a:cubicBezTo>
                  <a:pt x="9638600" y="5422770"/>
                  <a:pt x="9632491" y="5418669"/>
                  <a:pt x="9628935" y="5414138"/>
                </a:cubicBezTo>
                <a:cubicBezTo>
                  <a:pt x="9625379" y="5409606"/>
                  <a:pt x="9623600" y="5403956"/>
                  <a:pt x="9623600" y="5397187"/>
                </a:cubicBezTo>
                <a:cubicBezTo>
                  <a:pt x="9623600" y="5385830"/>
                  <a:pt x="9627702" y="5377197"/>
                  <a:pt x="9635904" y="5371289"/>
                </a:cubicBezTo>
                <a:cubicBezTo>
                  <a:pt x="9644107" y="5365381"/>
                  <a:pt x="9655608" y="5362427"/>
                  <a:pt x="9670407" y="5362427"/>
                </a:cubicBezTo>
                <a:cubicBezTo>
                  <a:pt x="9684747" y="5362427"/>
                  <a:pt x="9696793" y="5365782"/>
                  <a:pt x="9706544" y="5372494"/>
                </a:cubicBezTo>
                <a:cubicBezTo>
                  <a:pt x="9716295" y="5379205"/>
                  <a:pt x="9721114" y="5389100"/>
                  <a:pt x="9720999" y="5402178"/>
                </a:cubicBezTo>
                <a:lnTo>
                  <a:pt x="9751974" y="5402178"/>
                </a:lnTo>
                <a:cubicBezTo>
                  <a:pt x="9751974" y="5387838"/>
                  <a:pt x="9748274" y="5375849"/>
                  <a:pt x="9740875" y="5366213"/>
                </a:cubicBezTo>
                <a:cubicBezTo>
                  <a:pt x="9733475" y="5356576"/>
                  <a:pt x="9723580" y="5349348"/>
                  <a:pt x="9711190" y="5344530"/>
                </a:cubicBezTo>
                <a:cubicBezTo>
                  <a:pt x="9698800" y="5339712"/>
                  <a:pt x="9685149" y="5337303"/>
                  <a:pt x="9670235" y="5337303"/>
                </a:cubicBezTo>
                <a:close/>
                <a:moveTo>
                  <a:pt x="0" y="0"/>
                </a:moveTo>
                <a:lnTo>
                  <a:pt x="12192000" y="0"/>
                </a:lnTo>
                <a:lnTo>
                  <a:pt x="12192000" y="6679905"/>
                </a:lnTo>
                <a:lnTo>
                  <a:pt x="0" y="6679905"/>
                </a:lnTo>
                <a:close/>
              </a:path>
            </a:pathLst>
          </a:custGeom>
          <a:solidFill>
            <a:schemeClr val="accent1">
              <a:alpha val="92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800" dirty="0"/>
          </a:p>
        </p:txBody>
      </p:sp>
      <p:pic>
        <p:nvPicPr>
          <p:cNvPr id="54" name="Picture 53" descr="A diagram of a life cycle&#10;&#10;AI-generated content may be incorrect.">
            <a:extLst>
              <a:ext uri="{FF2B5EF4-FFF2-40B4-BE49-F238E27FC236}">
                <a16:creationId xmlns:a16="http://schemas.microsoft.com/office/drawing/2014/main" id="{1846F7F6-7158-4BB1-DA76-B685A097F53D}"/>
              </a:ext>
            </a:extLst>
          </p:cNvPr>
          <p:cNvPicPr>
            <a:picLocks noChangeAspect="1"/>
          </p:cNvPicPr>
          <p:nvPr/>
        </p:nvPicPr>
        <p:blipFill>
          <a:blip r:embed="rId8">
            <a:extLst>
              <a:ext uri="{28A0092B-C50C-407E-A947-70E740481C1C}">
                <a14:useLocalDpi xmlns:a14="http://schemas.microsoft.com/office/drawing/2010/main" val="0"/>
              </a:ext>
            </a:extLst>
          </a:blip>
          <a:srcRect l="65833" t="36596" r="16406" b="13223"/>
          <a:stretch/>
        </p:blipFill>
        <p:spPr>
          <a:xfrm>
            <a:off x="8035637" y="2419927"/>
            <a:ext cx="2165460" cy="3343564"/>
          </a:xfrm>
          <a:prstGeom prst="rect">
            <a:avLst/>
          </a:prstGeom>
          <a:effectLst>
            <a:softEdge rad="127000"/>
          </a:effectLst>
        </p:spPr>
      </p:pic>
      <p:sp>
        <p:nvSpPr>
          <p:cNvPr id="6" name="TextBox 5">
            <a:extLst>
              <a:ext uri="{FF2B5EF4-FFF2-40B4-BE49-F238E27FC236}">
                <a16:creationId xmlns:a16="http://schemas.microsoft.com/office/drawing/2014/main" id="{EAC7706B-9BEA-7BCC-D8B0-67112B3EC0BE}"/>
              </a:ext>
            </a:extLst>
          </p:cNvPr>
          <p:cNvSpPr txBox="1"/>
          <p:nvPr/>
        </p:nvSpPr>
        <p:spPr>
          <a:xfrm>
            <a:off x="-11929331" y="947484"/>
            <a:ext cx="4125711" cy="1938992"/>
          </a:xfrm>
          <a:prstGeom prst="rect">
            <a:avLst/>
          </a:prstGeom>
          <a:noFill/>
        </p:spPr>
        <p:txBody>
          <a:bodyPr wrap="square" rtlCol="0">
            <a:spAutoFit/>
          </a:bodyPr>
          <a:lstStyle/>
          <a:p>
            <a:r>
              <a:rPr lang="en-US" sz="2400" dirty="0">
                <a:solidFill>
                  <a:schemeClr val="bg1"/>
                </a:solidFill>
              </a:rPr>
              <a:t>Sentenced Inmates begin with local support systems</a:t>
            </a:r>
          </a:p>
          <a:p>
            <a:endParaRPr lang="en-US" sz="2400" dirty="0">
              <a:solidFill>
                <a:schemeClr val="bg1"/>
              </a:solidFill>
            </a:endParaRPr>
          </a:p>
          <a:p>
            <a:r>
              <a:rPr lang="en-US" sz="2400" dirty="0">
                <a:solidFill>
                  <a:schemeClr val="bg1"/>
                </a:solidFill>
              </a:rPr>
              <a:t>All staff have community buy in for rehabilitation</a:t>
            </a:r>
          </a:p>
        </p:txBody>
      </p:sp>
    </p:spTree>
    <p:extLst>
      <p:ext uri="{BB962C8B-B14F-4D97-AF65-F5344CB8AC3E}">
        <p14:creationId xmlns:p14="http://schemas.microsoft.com/office/powerpoint/2010/main" val="3797024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life cycle&#10;&#10;AI-generated content may be incorrect.">
            <a:extLst>
              <a:ext uri="{FF2B5EF4-FFF2-40B4-BE49-F238E27FC236}">
                <a16:creationId xmlns:a16="http://schemas.microsoft.com/office/drawing/2014/main" id="{6E01953D-146C-7887-2D2A-1EF681DA69E6}"/>
              </a:ext>
            </a:extLst>
          </p:cNvPr>
          <p:cNvPicPr preferRelativeResize="0">
            <a:picLocks noChangeAspect="1"/>
          </p:cNvPicPr>
          <p:nvPr/>
        </p:nvPicPr>
        <p:blipFill>
          <a:blip r:embed="rId3">
            <a:alphaModFix/>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11036631" y="-4699253"/>
            <a:ext cx="23228631" cy="12694718"/>
          </a:xfrm>
          <a:prstGeom prst="rect">
            <a:avLst/>
          </a:prstGeom>
        </p:spPr>
      </p:pic>
      <p:sp>
        <p:nvSpPr>
          <p:cNvPr id="18" name="TextBox 17">
            <a:extLst>
              <a:ext uri="{FF2B5EF4-FFF2-40B4-BE49-F238E27FC236}">
                <a16:creationId xmlns:a16="http://schemas.microsoft.com/office/drawing/2014/main" id="{E8FFE0C8-F582-DE2C-63CC-9CD3FA2970FB}"/>
              </a:ext>
            </a:extLst>
          </p:cNvPr>
          <p:cNvSpPr txBox="1"/>
          <p:nvPr/>
        </p:nvSpPr>
        <p:spPr>
          <a:xfrm>
            <a:off x="0" y="-56647"/>
            <a:ext cx="12192000" cy="6679905"/>
          </a:xfrm>
          <a:custGeom>
            <a:avLst/>
            <a:gdLst/>
            <a:ahLst/>
            <a:cxnLst/>
            <a:rect l="l" t="t" r="r" b="b"/>
            <a:pathLst>
              <a:path w="12192000" h="6679905">
                <a:moveTo>
                  <a:pt x="10648658" y="6347706"/>
                </a:moveTo>
                <a:lnTo>
                  <a:pt x="10648658" y="6381778"/>
                </a:lnTo>
                <a:cubicBezTo>
                  <a:pt x="10642464" y="6390038"/>
                  <a:pt x="10634777" y="6396864"/>
                  <a:pt x="10625600" y="6402256"/>
                </a:cubicBezTo>
                <a:cubicBezTo>
                  <a:pt x="10616422" y="6407648"/>
                  <a:pt x="10606097" y="6410344"/>
                  <a:pt x="10594625" y="6410344"/>
                </a:cubicBezTo>
                <a:cubicBezTo>
                  <a:pt x="10584300" y="6410344"/>
                  <a:pt x="10576470" y="6407849"/>
                  <a:pt x="10571135" y="6402859"/>
                </a:cubicBezTo>
                <a:cubicBezTo>
                  <a:pt x="10565801" y="6397868"/>
                  <a:pt x="10563134" y="6391186"/>
                  <a:pt x="10563134" y="6382811"/>
                </a:cubicBezTo>
                <a:cubicBezTo>
                  <a:pt x="10563134" y="6370536"/>
                  <a:pt x="10569759" y="6361702"/>
                  <a:pt x="10583009" y="6356310"/>
                </a:cubicBezTo>
                <a:cubicBezTo>
                  <a:pt x="10596259" y="6350918"/>
                  <a:pt x="10618143" y="6348050"/>
                  <a:pt x="10648658" y="6347706"/>
                </a:cubicBezTo>
                <a:close/>
                <a:moveTo>
                  <a:pt x="9896184" y="6347706"/>
                </a:moveTo>
                <a:lnTo>
                  <a:pt x="9896184" y="6381778"/>
                </a:lnTo>
                <a:cubicBezTo>
                  <a:pt x="9889989" y="6390038"/>
                  <a:pt x="9882302" y="6396864"/>
                  <a:pt x="9873125" y="6402256"/>
                </a:cubicBezTo>
                <a:cubicBezTo>
                  <a:pt x="9863947" y="6407648"/>
                  <a:pt x="9853622" y="6410344"/>
                  <a:pt x="9842150" y="6410344"/>
                </a:cubicBezTo>
                <a:cubicBezTo>
                  <a:pt x="9831825" y="6410344"/>
                  <a:pt x="9823995" y="6407849"/>
                  <a:pt x="9818661" y="6402859"/>
                </a:cubicBezTo>
                <a:cubicBezTo>
                  <a:pt x="9813326" y="6397868"/>
                  <a:pt x="9810659" y="6391186"/>
                  <a:pt x="9810659" y="6382811"/>
                </a:cubicBezTo>
                <a:cubicBezTo>
                  <a:pt x="9810659" y="6370536"/>
                  <a:pt x="9817284" y="6361702"/>
                  <a:pt x="9830534" y="6356310"/>
                </a:cubicBezTo>
                <a:cubicBezTo>
                  <a:pt x="9843785" y="6350918"/>
                  <a:pt x="9865668" y="6348050"/>
                  <a:pt x="9896184" y="6347706"/>
                </a:cubicBezTo>
                <a:close/>
                <a:moveTo>
                  <a:pt x="10706655" y="6261665"/>
                </a:moveTo>
                <a:lnTo>
                  <a:pt x="10773595" y="6429273"/>
                </a:lnTo>
                <a:lnTo>
                  <a:pt x="10767056" y="6444416"/>
                </a:lnTo>
                <a:cubicBezTo>
                  <a:pt x="10763844" y="6452562"/>
                  <a:pt x="10759972" y="6458384"/>
                  <a:pt x="10755440" y="6461883"/>
                </a:cubicBezTo>
                <a:cubicBezTo>
                  <a:pt x="10750909" y="6465382"/>
                  <a:pt x="10745374" y="6467131"/>
                  <a:pt x="10738834" y="6467131"/>
                </a:cubicBezTo>
                <a:lnTo>
                  <a:pt x="10724724" y="6467131"/>
                </a:lnTo>
                <a:lnTo>
                  <a:pt x="10724724" y="6490879"/>
                </a:lnTo>
                <a:lnTo>
                  <a:pt x="10741760" y="6490879"/>
                </a:lnTo>
                <a:cubicBezTo>
                  <a:pt x="10751741" y="6490879"/>
                  <a:pt x="10759943" y="6489531"/>
                  <a:pt x="10766368" y="6486835"/>
                </a:cubicBezTo>
                <a:cubicBezTo>
                  <a:pt x="10772792" y="6484139"/>
                  <a:pt x="10778213" y="6479751"/>
                  <a:pt x="10782630" y="6473671"/>
                </a:cubicBezTo>
                <a:cubicBezTo>
                  <a:pt x="10787046" y="6467590"/>
                  <a:pt x="10791205" y="6459560"/>
                  <a:pt x="10795106" y="6449579"/>
                </a:cubicBezTo>
                <a:lnTo>
                  <a:pt x="10803021" y="6429273"/>
                </a:lnTo>
                <a:lnTo>
                  <a:pt x="10866003" y="6261665"/>
                </a:lnTo>
                <a:lnTo>
                  <a:pt x="10836750" y="6261665"/>
                </a:lnTo>
                <a:lnTo>
                  <a:pt x="10788911" y="6398815"/>
                </a:lnTo>
                <a:lnTo>
                  <a:pt x="10737114" y="6261665"/>
                </a:lnTo>
                <a:close/>
                <a:moveTo>
                  <a:pt x="10260873" y="6261665"/>
                </a:moveTo>
                <a:lnTo>
                  <a:pt x="10314391" y="6429273"/>
                </a:lnTo>
                <a:lnTo>
                  <a:pt x="10345021" y="6429273"/>
                </a:lnTo>
                <a:lnTo>
                  <a:pt x="10385977" y="6292812"/>
                </a:lnTo>
                <a:lnTo>
                  <a:pt x="10427105" y="6429273"/>
                </a:lnTo>
                <a:lnTo>
                  <a:pt x="10457391" y="6429273"/>
                </a:lnTo>
                <a:lnTo>
                  <a:pt x="10510909" y="6261665"/>
                </a:lnTo>
                <a:lnTo>
                  <a:pt x="10482687" y="6261665"/>
                </a:lnTo>
                <a:lnTo>
                  <a:pt x="10443280" y="6396750"/>
                </a:lnTo>
                <a:lnTo>
                  <a:pt x="10402497" y="6261665"/>
                </a:lnTo>
                <a:lnTo>
                  <a:pt x="10370662" y="6261665"/>
                </a:lnTo>
                <a:lnTo>
                  <a:pt x="10330566" y="6396922"/>
                </a:lnTo>
                <a:lnTo>
                  <a:pt x="10290815" y="6261665"/>
                </a:lnTo>
                <a:close/>
                <a:moveTo>
                  <a:pt x="10953761" y="6258739"/>
                </a:moveTo>
                <a:cubicBezTo>
                  <a:pt x="10944813" y="6258739"/>
                  <a:pt x="10936495" y="6259686"/>
                  <a:pt x="10928809" y="6261579"/>
                </a:cubicBezTo>
                <a:cubicBezTo>
                  <a:pt x="10921123" y="6263472"/>
                  <a:pt x="10914440" y="6266311"/>
                  <a:pt x="10908761" y="6270097"/>
                </a:cubicBezTo>
                <a:cubicBezTo>
                  <a:pt x="10903083" y="6273883"/>
                  <a:pt x="10898666" y="6278615"/>
                  <a:pt x="10895511" y="6284294"/>
                </a:cubicBezTo>
                <a:cubicBezTo>
                  <a:pt x="10892356" y="6289972"/>
                  <a:pt x="10890779" y="6296540"/>
                  <a:pt x="10890779" y="6303997"/>
                </a:cubicBezTo>
                <a:cubicBezTo>
                  <a:pt x="10890779" y="6313519"/>
                  <a:pt x="10893016" y="6321406"/>
                  <a:pt x="10897490" y="6327658"/>
                </a:cubicBezTo>
                <a:cubicBezTo>
                  <a:pt x="10901964" y="6333911"/>
                  <a:pt x="10908675" y="6339073"/>
                  <a:pt x="10917624" y="6343146"/>
                </a:cubicBezTo>
                <a:cubicBezTo>
                  <a:pt x="10926572" y="6347218"/>
                  <a:pt x="10937585" y="6350804"/>
                  <a:pt x="10950663" y="6353901"/>
                </a:cubicBezTo>
                <a:cubicBezTo>
                  <a:pt x="10966725" y="6357687"/>
                  <a:pt x="10977939" y="6361587"/>
                  <a:pt x="10984306" y="6365603"/>
                </a:cubicBezTo>
                <a:cubicBezTo>
                  <a:pt x="10990673" y="6369618"/>
                  <a:pt x="10993856" y="6375756"/>
                  <a:pt x="10993856" y="6384016"/>
                </a:cubicBezTo>
                <a:cubicBezTo>
                  <a:pt x="10993856" y="6393652"/>
                  <a:pt x="10990329" y="6400564"/>
                  <a:pt x="10983273" y="6404751"/>
                </a:cubicBezTo>
                <a:cubicBezTo>
                  <a:pt x="10976218" y="6408939"/>
                  <a:pt x="10967241" y="6411032"/>
                  <a:pt x="10956342" y="6411032"/>
                </a:cubicBezTo>
                <a:cubicBezTo>
                  <a:pt x="10944182" y="6411032"/>
                  <a:pt x="10934057" y="6408365"/>
                  <a:pt x="10925970" y="6403031"/>
                </a:cubicBezTo>
                <a:cubicBezTo>
                  <a:pt x="10917882" y="6397696"/>
                  <a:pt x="10913838" y="6388490"/>
                  <a:pt x="10913838" y="6375411"/>
                </a:cubicBezTo>
                <a:lnTo>
                  <a:pt x="10886133" y="6375411"/>
                </a:lnTo>
                <a:cubicBezTo>
                  <a:pt x="10886133" y="6385736"/>
                  <a:pt x="10887939" y="6394541"/>
                  <a:pt x="10891553" y="6401826"/>
                </a:cubicBezTo>
                <a:cubicBezTo>
                  <a:pt x="10895167" y="6409111"/>
                  <a:pt x="10900186" y="6414990"/>
                  <a:pt x="10906610" y="6419465"/>
                </a:cubicBezTo>
                <a:cubicBezTo>
                  <a:pt x="10913035" y="6423939"/>
                  <a:pt x="10920463" y="6427208"/>
                  <a:pt x="10928895" y="6429273"/>
                </a:cubicBezTo>
                <a:cubicBezTo>
                  <a:pt x="10937327" y="6431338"/>
                  <a:pt x="10946247" y="6432371"/>
                  <a:pt x="10955654" y="6432371"/>
                </a:cubicBezTo>
                <a:cubicBezTo>
                  <a:pt x="10965061" y="6432371"/>
                  <a:pt x="10973809" y="6431395"/>
                  <a:pt x="10981896" y="6429445"/>
                </a:cubicBezTo>
                <a:cubicBezTo>
                  <a:pt x="10989984" y="6427495"/>
                  <a:pt x="10997040" y="6424484"/>
                  <a:pt x="11003063" y="6420411"/>
                </a:cubicBezTo>
                <a:cubicBezTo>
                  <a:pt x="11009085" y="6416338"/>
                  <a:pt x="11013789" y="6411119"/>
                  <a:pt x="11017173" y="6404751"/>
                </a:cubicBezTo>
                <a:cubicBezTo>
                  <a:pt x="11020558" y="6398384"/>
                  <a:pt x="11022250" y="6390841"/>
                  <a:pt x="11022250" y="6382123"/>
                </a:cubicBezTo>
                <a:cubicBezTo>
                  <a:pt x="11022250" y="6372027"/>
                  <a:pt x="11020099" y="6363738"/>
                  <a:pt x="11015797" y="6357257"/>
                </a:cubicBezTo>
                <a:cubicBezTo>
                  <a:pt x="11011495" y="6350775"/>
                  <a:pt x="11005099" y="6345469"/>
                  <a:pt x="10996610" y="6341339"/>
                </a:cubicBezTo>
                <a:cubicBezTo>
                  <a:pt x="10988120" y="6337209"/>
                  <a:pt x="10977623" y="6333653"/>
                  <a:pt x="10965118" y="6330670"/>
                </a:cubicBezTo>
                <a:cubicBezTo>
                  <a:pt x="10953646" y="6327917"/>
                  <a:pt x="10944526" y="6325307"/>
                  <a:pt x="10937757" y="6322840"/>
                </a:cubicBezTo>
                <a:cubicBezTo>
                  <a:pt x="10930989" y="6320374"/>
                  <a:pt x="10926170" y="6317592"/>
                  <a:pt x="10923302" y="6314494"/>
                </a:cubicBezTo>
                <a:cubicBezTo>
                  <a:pt x="10920434" y="6311397"/>
                  <a:pt x="10919000" y="6307611"/>
                  <a:pt x="10919000" y="6303137"/>
                </a:cubicBezTo>
                <a:cubicBezTo>
                  <a:pt x="10919000" y="6295336"/>
                  <a:pt x="10922212" y="6289600"/>
                  <a:pt x="10928637" y="6285928"/>
                </a:cubicBezTo>
                <a:cubicBezTo>
                  <a:pt x="10935061" y="6282257"/>
                  <a:pt x="10943436" y="6280422"/>
                  <a:pt x="10953761" y="6280422"/>
                </a:cubicBezTo>
                <a:cubicBezTo>
                  <a:pt x="10963971" y="6280422"/>
                  <a:pt x="10972633" y="6282888"/>
                  <a:pt x="10979745" y="6287821"/>
                </a:cubicBezTo>
                <a:cubicBezTo>
                  <a:pt x="10986858" y="6292754"/>
                  <a:pt x="10990415" y="6301186"/>
                  <a:pt x="10990415" y="6313118"/>
                </a:cubicBezTo>
                <a:lnTo>
                  <a:pt x="11018292" y="6313118"/>
                </a:lnTo>
                <a:cubicBezTo>
                  <a:pt x="11018292" y="6303481"/>
                  <a:pt x="11016571" y="6295221"/>
                  <a:pt x="11013130" y="6288338"/>
                </a:cubicBezTo>
                <a:cubicBezTo>
                  <a:pt x="11009688" y="6281454"/>
                  <a:pt x="11005013" y="6275833"/>
                  <a:pt x="10999105" y="6271474"/>
                </a:cubicBezTo>
                <a:cubicBezTo>
                  <a:pt x="10993196" y="6267114"/>
                  <a:pt x="10986371" y="6263902"/>
                  <a:pt x="10978627" y="6261837"/>
                </a:cubicBezTo>
                <a:cubicBezTo>
                  <a:pt x="10970883" y="6259772"/>
                  <a:pt x="10962595" y="6258739"/>
                  <a:pt x="10953761" y="6258739"/>
                </a:cubicBezTo>
                <a:close/>
                <a:moveTo>
                  <a:pt x="10611145" y="6258739"/>
                </a:moveTo>
                <a:cubicBezTo>
                  <a:pt x="10597722" y="6258739"/>
                  <a:pt x="10585820" y="6260690"/>
                  <a:pt x="10575437" y="6264590"/>
                </a:cubicBezTo>
                <a:cubicBezTo>
                  <a:pt x="10565055" y="6268491"/>
                  <a:pt x="10556910" y="6274686"/>
                  <a:pt x="10551002" y="6283175"/>
                </a:cubicBezTo>
                <a:cubicBezTo>
                  <a:pt x="10545094" y="6291665"/>
                  <a:pt x="10542140" y="6302793"/>
                  <a:pt x="10542140" y="6316559"/>
                </a:cubicBezTo>
                <a:lnTo>
                  <a:pt x="10570017" y="6316559"/>
                </a:lnTo>
                <a:cubicBezTo>
                  <a:pt x="10570017" y="6303940"/>
                  <a:pt x="10573975" y="6294705"/>
                  <a:pt x="10581891" y="6288854"/>
                </a:cubicBezTo>
                <a:cubicBezTo>
                  <a:pt x="10589806" y="6283003"/>
                  <a:pt x="10599558" y="6280078"/>
                  <a:pt x="10611145" y="6280078"/>
                </a:cubicBezTo>
                <a:cubicBezTo>
                  <a:pt x="10622043" y="6280078"/>
                  <a:pt x="10631049" y="6282745"/>
                  <a:pt x="10638161" y="6288080"/>
                </a:cubicBezTo>
                <a:cubicBezTo>
                  <a:pt x="10645274" y="6293414"/>
                  <a:pt x="10648831" y="6303251"/>
                  <a:pt x="10648831" y="6317592"/>
                </a:cubicBezTo>
                <a:lnTo>
                  <a:pt x="10648831" y="6329293"/>
                </a:lnTo>
                <a:cubicBezTo>
                  <a:pt x="10625772" y="6329523"/>
                  <a:pt x="10605638" y="6331043"/>
                  <a:pt x="10588430" y="6333853"/>
                </a:cubicBezTo>
                <a:cubicBezTo>
                  <a:pt x="10571222" y="6336664"/>
                  <a:pt x="10557914" y="6341970"/>
                  <a:pt x="10548507" y="6349771"/>
                </a:cubicBezTo>
                <a:cubicBezTo>
                  <a:pt x="10539099" y="6357572"/>
                  <a:pt x="10534396" y="6368987"/>
                  <a:pt x="10534396" y="6384016"/>
                </a:cubicBezTo>
                <a:cubicBezTo>
                  <a:pt x="10534396" y="6394570"/>
                  <a:pt x="10536776" y="6403432"/>
                  <a:pt x="10541537" y="6410602"/>
                </a:cubicBezTo>
                <a:cubicBezTo>
                  <a:pt x="10546298" y="6417772"/>
                  <a:pt x="10552665" y="6423193"/>
                  <a:pt x="10560638" y="6426864"/>
                </a:cubicBezTo>
                <a:cubicBezTo>
                  <a:pt x="10568612" y="6430535"/>
                  <a:pt x="10577416" y="6432371"/>
                  <a:pt x="10587053" y="6432371"/>
                </a:cubicBezTo>
                <a:cubicBezTo>
                  <a:pt x="10600590" y="6432371"/>
                  <a:pt x="10612435" y="6429761"/>
                  <a:pt x="10622588" y="6424541"/>
                </a:cubicBezTo>
                <a:cubicBezTo>
                  <a:pt x="10632741" y="6419321"/>
                  <a:pt x="10641661" y="6412409"/>
                  <a:pt x="10649347" y="6403805"/>
                </a:cubicBezTo>
                <a:lnTo>
                  <a:pt x="10650551" y="6429273"/>
                </a:lnTo>
                <a:lnTo>
                  <a:pt x="10677396" y="6429273"/>
                </a:lnTo>
                <a:lnTo>
                  <a:pt x="10677396" y="6317247"/>
                </a:lnTo>
                <a:cubicBezTo>
                  <a:pt x="10677396" y="6305202"/>
                  <a:pt x="10675561" y="6295364"/>
                  <a:pt x="10671890" y="6287735"/>
                </a:cubicBezTo>
                <a:cubicBezTo>
                  <a:pt x="10668219" y="6280106"/>
                  <a:pt x="10663257" y="6274169"/>
                  <a:pt x="10657005" y="6269925"/>
                </a:cubicBezTo>
                <a:cubicBezTo>
                  <a:pt x="10650752" y="6265680"/>
                  <a:pt x="10643697" y="6262755"/>
                  <a:pt x="10635838" y="6261149"/>
                </a:cubicBezTo>
                <a:cubicBezTo>
                  <a:pt x="10627980" y="6259542"/>
                  <a:pt x="10619749" y="6258739"/>
                  <a:pt x="10611145" y="6258739"/>
                </a:cubicBezTo>
                <a:close/>
                <a:moveTo>
                  <a:pt x="9858670" y="6258739"/>
                </a:moveTo>
                <a:cubicBezTo>
                  <a:pt x="9845247" y="6258739"/>
                  <a:pt x="9833345" y="6260690"/>
                  <a:pt x="9822963" y="6264590"/>
                </a:cubicBezTo>
                <a:cubicBezTo>
                  <a:pt x="9812580" y="6268491"/>
                  <a:pt x="9804435" y="6274686"/>
                  <a:pt x="9798527" y="6283175"/>
                </a:cubicBezTo>
                <a:cubicBezTo>
                  <a:pt x="9792619" y="6291665"/>
                  <a:pt x="9789665" y="6302793"/>
                  <a:pt x="9789665" y="6316559"/>
                </a:cubicBezTo>
                <a:lnTo>
                  <a:pt x="9817542" y="6316559"/>
                </a:lnTo>
                <a:cubicBezTo>
                  <a:pt x="9817542" y="6303940"/>
                  <a:pt x="9821500" y="6294705"/>
                  <a:pt x="9829416" y="6288854"/>
                </a:cubicBezTo>
                <a:cubicBezTo>
                  <a:pt x="9837331" y="6283003"/>
                  <a:pt x="9847083" y="6280078"/>
                  <a:pt x="9858670" y="6280078"/>
                </a:cubicBezTo>
                <a:cubicBezTo>
                  <a:pt x="9869568" y="6280078"/>
                  <a:pt x="9878574" y="6282745"/>
                  <a:pt x="9885687" y="6288080"/>
                </a:cubicBezTo>
                <a:cubicBezTo>
                  <a:pt x="9892799" y="6293414"/>
                  <a:pt x="9896356" y="6303251"/>
                  <a:pt x="9896356" y="6317592"/>
                </a:cubicBezTo>
                <a:lnTo>
                  <a:pt x="9896356" y="6329293"/>
                </a:lnTo>
                <a:cubicBezTo>
                  <a:pt x="9873297" y="6329523"/>
                  <a:pt x="9853163" y="6331043"/>
                  <a:pt x="9835955" y="6333853"/>
                </a:cubicBezTo>
                <a:cubicBezTo>
                  <a:pt x="9818747" y="6336664"/>
                  <a:pt x="9805439" y="6341970"/>
                  <a:pt x="9796032" y="6349771"/>
                </a:cubicBezTo>
                <a:cubicBezTo>
                  <a:pt x="9786624" y="6357572"/>
                  <a:pt x="9781921" y="6368987"/>
                  <a:pt x="9781921" y="6384016"/>
                </a:cubicBezTo>
                <a:cubicBezTo>
                  <a:pt x="9781921" y="6394570"/>
                  <a:pt x="9784301" y="6403432"/>
                  <a:pt x="9789062" y="6410602"/>
                </a:cubicBezTo>
                <a:cubicBezTo>
                  <a:pt x="9793823" y="6417772"/>
                  <a:pt x="9800190" y="6423193"/>
                  <a:pt x="9808163" y="6426864"/>
                </a:cubicBezTo>
                <a:cubicBezTo>
                  <a:pt x="9816137" y="6430535"/>
                  <a:pt x="9824942" y="6432371"/>
                  <a:pt x="9834578" y="6432371"/>
                </a:cubicBezTo>
                <a:cubicBezTo>
                  <a:pt x="9848115" y="6432371"/>
                  <a:pt x="9859960" y="6429761"/>
                  <a:pt x="9870113" y="6424541"/>
                </a:cubicBezTo>
                <a:cubicBezTo>
                  <a:pt x="9880266" y="6419321"/>
                  <a:pt x="9889186" y="6412409"/>
                  <a:pt x="9896872" y="6403805"/>
                </a:cubicBezTo>
                <a:lnTo>
                  <a:pt x="9898077" y="6429273"/>
                </a:lnTo>
                <a:lnTo>
                  <a:pt x="9924921" y="6429273"/>
                </a:lnTo>
                <a:lnTo>
                  <a:pt x="9924921" y="6317247"/>
                </a:lnTo>
                <a:cubicBezTo>
                  <a:pt x="9924921" y="6305202"/>
                  <a:pt x="9923086" y="6295364"/>
                  <a:pt x="9919415" y="6287735"/>
                </a:cubicBezTo>
                <a:cubicBezTo>
                  <a:pt x="9915744" y="6280106"/>
                  <a:pt x="9910782" y="6274169"/>
                  <a:pt x="9904530" y="6269925"/>
                </a:cubicBezTo>
                <a:cubicBezTo>
                  <a:pt x="9898277" y="6265680"/>
                  <a:pt x="9891222" y="6262755"/>
                  <a:pt x="9883364" y="6261149"/>
                </a:cubicBezTo>
                <a:cubicBezTo>
                  <a:pt x="9875505" y="6259542"/>
                  <a:pt x="9867274" y="6258739"/>
                  <a:pt x="9858670" y="6258739"/>
                </a:cubicBezTo>
                <a:close/>
                <a:moveTo>
                  <a:pt x="9987736" y="6223290"/>
                </a:moveTo>
                <a:lnTo>
                  <a:pt x="9987736" y="6261665"/>
                </a:lnTo>
                <a:lnTo>
                  <a:pt x="9959687" y="6261665"/>
                </a:lnTo>
                <a:lnTo>
                  <a:pt x="9959687" y="6284896"/>
                </a:lnTo>
                <a:lnTo>
                  <a:pt x="9987736" y="6284896"/>
                </a:lnTo>
                <a:lnTo>
                  <a:pt x="9987736" y="6375067"/>
                </a:lnTo>
                <a:cubicBezTo>
                  <a:pt x="9987736" y="6386425"/>
                  <a:pt x="9989084" y="6396147"/>
                  <a:pt x="9991780" y="6404235"/>
                </a:cubicBezTo>
                <a:cubicBezTo>
                  <a:pt x="9994476" y="6412323"/>
                  <a:pt x="9999438" y="6418518"/>
                  <a:pt x="10006665" y="6422820"/>
                </a:cubicBezTo>
                <a:cubicBezTo>
                  <a:pt x="10013893" y="6427122"/>
                  <a:pt x="10024275" y="6429273"/>
                  <a:pt x="10037812" y="6429273"/>
                </a:cubicBezTo>
                <a:lnTo>
                  <a:pt x="10057946" y="6429273"/>
                </a:lnTo>
                <a:lnTo>
                  <a:pt x="10057946" y="6406042"/>
                </a:lnTo>
                <a:lnTo>
                  <a:pt x="10039705" y="6406042"/>
                </a:lnTo>
                <a:cubicBezTo>
                  <a:pt x="10029495" y="6406042"/>
                  <a:pt x="10023042" y="6403260"/>
                  <a:pt x="10020346" y="6397696"/>
                </a:cubicBezTo>
                <a:cubicBezTo>
                  <a:pt x="10017650" y="6392132"/>
                  <a:pt x="10016302" y="6384130"/>
                  <a:pt x="10016302" y="6373691"/>
                </a:cubicBezTo>
                <a:lnTo>
                  <a:pt x="10016302" y="6284896"/>
                </a:lnTo>
                <a:lnTo>
                  <a:pt x="10057602" y="6284896"/>
                </a:lnTo>
                <a:lnTo>
                  <a:pt x="10057602" y="6261665"/>
                </a:lnTo>
                <a:lnTo>
                  <a:pt x="10016302" y="6261665"/>
                </a:lnTo>
                <a:lnTo>
                  <a:pt x="10016302" y="6223290"/>
                </a:lnTo>
                <a:close/>
                <a:moveTo>
                  <a:pt x="9634442" y="6223118"/>
                </a:moveTo>
                <a:lnTo>
                  <a:pt x="9684690" y="6223118"/>
                </a:lnTo>
                <a:cubicBezTo>
                  <a:pt x="9698571" y="6223118"/>
                  <a:pt x="9709871" y="6226847"/>
                  <a:pt x="9718590" y="6234304"/>
                </a:cubicBezTo>
                <a:cubicBezTo>
                  <a:pt x="9727309" y="6241761"/>
                  <a:pt x="9731668" y="6253290"/>
                  <a:pt x="9731668" y="6268892"/>
                </a:cubicBezTo>
                <a:cubicBezTo>
                  <a:pt x="9731668" y="6283462"/>
                  <a:pt x="9727337" y="6294332"/>
                  <a:pt x="9718676" y="6301502"/>
                </a:cubicBezTo>
                <a:cubicBezTo>
                  <a:pt x="9710014" y="6308672"/>
                  <a:pt x="9698686" y="6312257"/>
                  <a:pt x="9684690" y="6312257"/>
                </a:cubicBezTo>
                <a:lnTo>
                  <a:pt x="9634442" y="6312257"/>
                </a:lnTo>
                <a:close/>
                <a:moveTo>
                  <a:pt x="10096186" y="6197650"/>
                </a:moveTo>
                <a:lnTo>
                  <a:pt x="10096186" y="6429273"/>
                </a:lnTo>
                <a:lnTo>
                  <a:pt x="10124923" y="6429273"/>
                </a:lnTo>
                <a:lnTo>
                  <a:pt x="10124923" y="6310536"/>
                </a:lnTo>
                <a:cubicBezTo>
                  <a:pt x="10130086" y="6303768"/>
                  <a:pt x="10136912" y="6297544"/>
                  <a:pt x="10145401" y="6291865"/>
                </a:cubicBezTo>
                <a:cubicBezTo>
                  <a:pt x="10153890" y="6286187"/>
                  <a:pt x="10164387" y="6283347"/>
                  <a:pt x="10176892" y="6283347"/>
                </a:cubicBezTo>
                <a:cubicBezTo>
                  <a:pt x="10185267" y="6283347"/>
                  <a:pt x="10191691" y="6285154"/>
                  <a:pt x="10196165" y="6288768"/>
                </a:cubicBezTo>
                <a:cubicBezTo>
                  <a:pt x="10200639" y="6292382"/>
                  <a:pt x="10203708" y="6297343"/>
                  <a:pt x="10205372" y="6303653"/>
                </a:cubicBezTo>
                <a:cubicBezTo>
                  <a:pt x="10207035" y="6309963"/>
                  <a:pt x="10207867" y="6317133"/>
                  <a:pt x="10207867" y="6325163"/>
                </a:cubicBezTo>
                <a:lnTo>
                  <a:pt x="10207867" y="6429273"/>
                </a:lnTo>
                <a:lnTo>
                  <a:pt x="10236605" y="6429273"/>
                </a:lnTo>
                <a:lnTo>
                  <a:pt x="10236605" y="6321205"/>
                </a:lnTo>
                <a:cubicBezTo>
                  <a:pt x="10236605" y="6301473"/>
                  <a:pt x="10232503" y="6286215"/>
                  <a:pt x="10224301" y="6275431"/>
                </a:cubicBezTo>
                <a:cubicBezTo>
                  <a:pt x="10216098" y="6264648"/>
                  <a:pt x="10202590" y="6259256"/>
                  <a:pt x="10183775" y="6259256"/>
                </a:cubicBezTo>
                <a:cubicBezTo>
                  <a:pt x="10168862" y="6259256"/>
                  <a:pt x="10156586" y="6262267"/>
                  <a:pt x="10146950" y="6268290"/>
                </a:cubicBezTo>
                <a:cubicBezTo>
                  <a:pt x="10137313" y="6274313"/>
                  <a:pt x="10129914" y="6280709"/>
                  <a:pt x="10124751" y="6287477"/>
                </a:cubicBezTo>
                <a:lnTo>
                  <a:pt x="10124751" y="6197650"/>
                </a:lnTo>
                <a:close/>
                <a:moveTo>
                  <a:pt x="9603467" y="6197650"/>
                </a:moveTo>
                <a:lnTo>
                  <a:pt x="9603467" y="6429273"/>
                </a:lnTo>
                <a:lnTo>
                  <a:pt x="9634442" y="6429273"/>
                </a:lnTo>
                <a:lnTo>
                  <a:pt x="9634442" y="6337897"/>
                </a:lnTo>
                <a:lnTo>
                  <a:pt x="9687099" y="6337897"/>
                </a:lnTo>
                <a:cubicBezTo>
                  <a:pt x="9701439" y="6337897"/>
                  <a:pt x="9714345" y="6335259"/>
                  <a:pt x="9725817" y="6329982"/>
                </a:cubicBezTo>
                <a:cubicBezTo>
                  <a:pt x="9737290" y="6324704"/>
                  <a:pt x="9746353" y="6316961"/>
                  <a:pt x="9753006" y="6306750"/>
                </a:cubicBezTo>
                <a:cubicBezTo>
                  <a:pt x="9759660" y="6296540"/>
                  <a:pt x="9762987" y="6283921"/>
                  <a:pt x="9762987" y="6268892"/>
                </a:cubicBezTo>
                <a:cubicBezTo>
                  <a:pt x="9762987" y="6253520"/>
                  <a:pt x="9759660" y="6240527"/>
                  <a:pt x="9753006" y="6229916"/>
                </a:cubicBezTo>
                <a:cubicBezTo>
                  <a:pt x="9746353" y="6219304"/>
                  <a:pt x="9737290" y="6211273"/>
                  <a:pt x="9725817" y="6205824"/>
                </a:cubicBezTo>
                <a:cubicBezTo>
                  <a:pt x="9714345" y="6200375"/>
                  <a:pt x="9701439" y="6197650"/>
                  <a:pt x="9687099" y="6197650"/>
                </a:cubicBezTo>
                <a:close/>
                <a:moveTo>
                  <a:pt x="11058234" y="5919081"/>
                </a:moveTo>
                <a:lnTo>
                  <a:pt x="11058234" y="5953153"/>
                </a:lnTo>
                <a:cubicBezTo>
                  <a:pt x="11052039" y="5961413"/>
                  <a:pt x="11044352" y="5968239"/>
                  <a:pt x="11035174" y="5973631"/>
                </a:cubicBezTo>
                <a:cubicBezTo>
                  <a:pt x="11025997" y="5979023"/>
                  <a:pt x="11015672" y="5981719"/>
                  <a:pt x="11004200" y="5981719"/>
                </a:cubicBezTo>
                <a:cubicBezTo>
                  <a:pt x="10993875" y="5981719"/>
                  <a:pt x="10986045" y="5979224"/>
                  <a:pt x="10980711" y="5974234"/>
                </a:cubicBezTo>
                <a:cubicBezTo>
                  <a:pt x="10975376" y="5969243"/>
                  <a:pt x="10972709" y="5962561"/>
                  <a:pt x="10972709" y="5954186"/>
                </a:cubicBezTo>
                <a:cubicBezTo>
                  <a:pt x="10972709" y="5941911"/>
                  <a:pt x="10979334" y="5933077"/>
                  <a:pt x="10992584" y="5927685"/>
                </a:cubicBezTo>
                <a:cubicBezTo>
                  <a:pt x="11005835" y="5922293"/>
                  <a:pt x="11027718" y="5919425"/>
                  <a:pt x="11058234" y="5919081"/>
                </a:cubicBezTo>
                <a:close/>
                <a:moveTo>
                  <a:pt x="10286709" y="5919081"/>
                </a:moveTo>
                <a:lnTo>
                  <a:pt x="10286709" y="5953153"/>
                </a:lnTo>
                <a:cubicBezTo>
                  <a:pt x="10280514" y="5961413"/>
                  <a:pt x="10272827" y="5968239"/>
                  <a:pt x="10263650" y="5973631"/>
                </a:cubicBezTo>
                <a:cubicBezTo>
                  <a:pt x="10254472" y="5979023"/>
                  <a:pt x="10244147" y="5981719"/>
                  <a:pt x="10232675" y="5981719"/>
                </a:cubicBezTo>
                <a:cubicBezTo>
                  <a:pt x="10222350" y="5981719"/>
                  <a:pt x="10214520" y="5979224"/>
                  <a:pt x="10209185" y="5974234"/>
                </a:cubicBezTo>
                <a:cubicBezTo>
                  <a:pt x="10203851" y="5969243"/>
                  <a:pt x="10201184" y="5962561"/>
                  <a:pt x="10201184" y="5954186"/>
                </a:cubicBezTo>
                <a:cubicBezTo>
                  <a:pt x="10201184" y="5941911"/>
                  <a:pt x="10207809" y="5933077"/>
                  <a:pt x="10221059" y="5927685"/>
                </a:cubicBezTo>
                <a:cubicBezTo>
                  <a:pt x="10234309" y="5922293"/>
                  <a:pt x="10256193" y="5919425"/>
                  <a:pt x="10286709" y="5919081"/>
                </a:cubicBezTo>
                <a:close/>
                <a:moveTo>
                  <a:pt x="10451396" y="5853174"/>
                </a:moveTo>
                <a:cubicBezTo>
                  <a:pt x="10465622" y="5853174"/>
                  <a:pt x="10476377" y="5858680"/>
                  <a:pt x="10483662" y="5869693"/>
                </a:cubicBezTo>
                <a:cubicBezTo>
                  <a:pt x="10490947" y="5880707"/>
                  <a:pt x="10494589" y="5896538"/>
                  <a:pt x="10494589" y="5917188"/>
                </a:cubicBezTo>
                <a:cubicBezTo>
                  <a:pt x="10494589" y="5937264"/>
                  <a:pt x="10490688" y="5952781"/>
                  <a:pt x="10482887" y="5963737"/>
                </a:cubicBezTo>
                <a:cubicBezTo>
                  <a:pt x="10475086" y="5974692"/>
                  <a:pt x="10463614" y="5980170"/>
                  <a:pt x="10448471" y="5980170"/>
                </a:cubicBezTo>
                <a:cubicBezTo>
                  <a:pt x="10436999" y="5980170"/>
                  <a:pt x="10427362" y="5977388"/>
                  <a:pt x="10419561" y="5971824"/>
                </a:cubicBezTo>
                <a:cubicBezTo>
                  <a:pt x="10411760" y="5966260"/>
                  <a:pt x="10405622" y="5959234"/>
                  <a:pt x="10401148" y="5950744"/>
                </a:cubicBezTo>
                <a:lnTo>
                  <a:pt x="10401148" y="5886213"/>
                </a:lnTo>
                <a:cubicBezTo>
                  <a:pt x="10405966" y="5877036"/>
                  <a:pt x="10412534" y="5869235"/>
                  <a:pt x="10420852" y="5862810"/>
                </a:cubicBezTo>
                <a:cubicBezTo>
                  <a:pt x="10429169" y="5856386"/>
                  <a:pt x="10439350" y="5853174"/>
                  <a:pt x="10451396" y="5853174"/>
                </a:cubicBezTo>
                <a:close/>
                <a:moveTo>
                  <a:pt x="11412621" y="5852657"/>
                </a:moveTo>
                <a:cubicBezTo>
                  <a:pt x="11425011" y="5852657"/>
                  <a:pt x="11434877" y="5855439"/>
                  <a:pt x="11442220" y="5861003"/>
                </a:cubicBezTo>
                <a:cubicBezTo>
                  <a:pt x="11449562" y="5866567"/>
                  <a:pt x="11454839" y="5874225"/>
                  <a:pt x="11458051" y="5883976"/>
                </a:cubicBezTo>
                <a:cubicBezTo>
                  <a:pt x="11461263" y="5893728"/>
                  <a:pt x="11462869" y="5904798"/>
                  <a:pt x="11462869" y="5917188"/>
                </a:cubicBezTo>
                <a:cubicBezTo>
                  <a:pt x="11462869" y="5929349"/>
                  <a:pt x="11461263" y="5940219"/>
                  <a:pt x="11458051" y="5949798"/>
                </a:cubicBezTo>
                <a:cubicBezTo>
                  <a:pt x="11454839" y="5959377"/>
                  <a:pt x="11449562" y="5966891"/>
                  <a:pt x="11442220" y="5972341"/>
                </a:cubicBezTo>
                <a:cubicBezTo>
                  <a:pt x="11434877" y="5977790"/>
                  <a:pt x="11425011" y="5980515"/>
                  <a:pt x="11412621" y="5980515"/>
                </a:cubicBezTo>
                <a:cubicBezTo>
                  <a:pt x="11400575" y="5980515"/>
                  <a:pt x="11391025" y="5977790"/>
                  <a:pt x="11383969" y="5972341"/>
                </a:cubicBezTo>
                <a:cubicBezTo>
                  <a:pt x="11376914" y="5966891"/>
                  <a:pt x="11371838" y="5959377"/>
                  <a:pt x="11368740" y="5949798"/>
                </a:cubicBezTo>
                <a:cubicBezTo>
                  <a:pt x="11365643" y="5940219"/>
                  <a:pt x="11364094" y="5929349"/>
                  <a:pt x="11364094" y="5917188"/>
                </a:cubicBezTo>
                <a:cubicBezTo>
                  <a:pt x="11364094" y="5904798"/>
                  <a:pt x="11365643" y="5893728"/>
                  <a:pt x="11368740" y="5883976"/>
                </a:cubicBezTo>
                <a:cubicBezTo>
                  <a:pt x="11371838" y="5874225"/>
                  <a:pt x="11376914" y="5866567"/>
                  <a:pt x="11383969" y="5861003"/>
                </a:cubicBezTo>
                <a:cubicBezTo>
                  <a:pt x="11391025" y="5855439"/>
                  <a:pt x="11400575" y="5852657"/>
                  <a:pt x="11412621" y="5852657"/>
                </a:cubicBezTo>
                <a:close/>
                <a:moveTo>
                  <a:pt x="9876687" y="5852141"/>
                </a:moveTo>
                <a:cubicBezTo>
                  <a:pt x="9890569" y="5852141"/>
                  <a:pt x="9901410" y="5856271"/>
                  <a:pt x="9909211" y="5864531"/>
                </a:cubicBezTo>
                <a:cubicBezTo>
                  <a:pt x="9917012" y="5872791"/>
                  <a:pt x="9921085" y="5884722"/>
                  <a:pt x="9921429" y="5900324"/>
                </a:cubicBezTo>
                <a:lnTo>
                  <a:pt x="9829881" y="5900324"/>
                </a:lnTo>
                <a:cubicBezTo>
                  <a:pt x="9831143" y="5884607"/>
                  <a:pt x="9835760" y="5872647"/>
                  <a:pt x="9843733" y="5864445"/>
                </a:cubicBezTo>
                <a:cubicBezTo>
                  <a:pt x="9851707" y="5856242"/>
                  <a:pt x="9862691" y="5852141"/>
                  <a:pt x="9876687" y="5852141"/>
                </a:cubicBezTo>
                <a:close/>
                <a:moveTo>
                  <a:pt x="11258235" y="5833040"/>
                </a:moveTo>
                <a:lnTo>
                  <a:pt x="11258235" y="6000648"/>
                </a:lnTo>
                <a:lnTo>
                  <a:pt x="11286973" y="6000648"/>
                </a:lnTo>
                <a:lnTo>
                  <a:pt x="11286973" y="5833040"/>
                </a:lnTo>
                <a:close/>
                <a:moveTo>
                  <a:pt x="10753410" y="5833040"/>
                </a:moveTo>
                <a:lnTo>
                  <a:pt x="10753410" y="6000648"/>
                </a:lnTo>
                <a:lnTo>
                  <a:pt x="10782148" y="6000648"/>
                </a:lnTo>
                <a:lnTo>
                  <a:pt x="10782148" y="5833040"/>
                </a:lnTo>
                <a:close/>
                <a:moveTo>
                  <a:pt x="10572435" y="5833040"/>
                </a:moveTo>
                <a:lnTo>
                  <a:pt x="10572435" y="6000648"/>
                </a:lnTo>
                <a:lnTo>
                  <a:pt x="10601173" y="6000648"/>
                </a:lnTo>
                <a:lnTo>
                  <a:pt x="10601173" y="5833040"/>
                </a:lnTo>
                <a:close/>
                <a:moveTo>
                  <a:pt x="11622223" y="5830631"/>
                </a:moveTo>
                <a:cubicBezTo>
                  <a:pt x="11607194" y="5830631"/>
                  <a:pt x="11594861" y="5833642"/>
                  <a:pt x="11585225" y="5839665"/>
                </a:cubicBezTo>
                <a:cubicBezTo>
                  <a:pt x="11575588" y="5845688"/>
                  <a:pt x="11568189" y="5852084"/>
                  <a:pt x="11563026" y="5858852"/>
                </a:cubicBezTo>
                <a:lnTo>
                  <a:pt x="11561994" y="5833040"/>
                </a:lnTo>
                <a:lnTo>
                  <a:pt x="11534460" y="5833040"/>
                </a:lnTo>
                <a:lnTo>
                  <a:pt x="11534460" y="6000648"/>
                </a:lnTo>
                <a:lnTo>
                  <a:pt x="11563198" y="6000648"/>
                </a:lnTo>
                <a:lnTo>
                  <a:pt x="11563198" y="5881911"/>
                </a:lnTo>
                <a:cubicBezTo>
                  <a:pt x="11568361" y="5875143"/>
                  <a:pt x="11575187" y="5868919"/>
                  <a:pt x="11583676" y="5863240"/>
                </a:cubicBezTo>
                <a:cubicBezTo>
                  <a:pt x="11592165" y="5857562"/>
                  <a:pt x="11602662" y="5854722"/>
                  <a:pt x="11615167" y="5854722"/>
                </a:cubicBezTo>
                <a:cubicBezTo>
                  <a:pt x="11623542" y="5854722"/>
                  <a:pt x="11629937" y="5856529"/>
                  <a:pt x="11634354" y="5860143"/>
                </a:cubicBezTo>
                <a:cubicBezTo>
                  <a:pt x="11638771" y="5863757"/>
                  <a:pt x="11641840" y="5868718"/>
                  <a:pt x="11643561" y="5875028"/>
                </a:cubicBezTo>
                <a:cubicBezTo>
                  <a:pt x="11645281" y="5881338"/>
                  <a:pt x="11646142" y="5888565"/>
                  <a:pt x="11646142" y="5896710"/>
                </a:cubicBezTo>
                <a:lnTo>
                  <a:pt x="11646142" y="6000648"/>
                </a:lnTo>
                <a:lnTo>
                  <a:pt x="11674880" y="6000648"/>
                </a:lnTo>
                <a:lnTo>
                  <a:pt x="11674880" y="5892580"/>
                </a:lnTo>
                <a:cubicBezTo>
                  <a:pt x="11674880" y="5872963"/>
                  <a:pt x="11670693" y="5857734"/>
                  <a:pt x="11662318" y="5846893"/>
                </a:cubicBezTo>
                <a:cubicBezTo>
                  <a:pt x="11653943" y="5836051"/>
                  <a:pt x="11640578" y="5830631"/>
                  <a:pt x="11622223" y="5830631"/>
                </a:cubicBezTo>
                <a:close/>
                <a:moveTo>
                  <a:pt x="11020720" y="5830114"/>
                </a:moveTo>
                <a:cubicBezTo>
                  <a:pt x="11007297" y="5830114"/>
                  <a:pt x="10995395" y="5832065"/>
                  <a:pt x="10985013" y="5835965"/>
                </a:cubicBezTo>
                <a:cubicBezTo>
                  <a:pt x="10974630" y="5839866"/>
                  <a:pt x="10966485" y="5846061"/>
                  <a:pt x="10960577" y="5854550"/>
                </a:cubicBezTo>
                <a:cubicBezTo>
                  <a:pt x="10954669" y="5863040"/>
                  <a:pt x="10951715" y="5874168"/>
                  <a:pt x="10951715" y="5887934"/>
                </a:cubicBezTo>
                <a:lnTo>
                  <a:pt x="10979592" y="5887934"/>
                </a:lnTo>
                <a:cubicBezTo>
                  <a:pt x="10979592" y="5875315"/>
                  <a:pt x="10983550" y="5866080"/>
                  <a:pt x="10991466" y="5860229"/>
                </a:cubicBezTo>
                <a:cubicBezTo>
                  <a:pt x="10999381" y="5854378"/>
                  <a:pt x="11009133" y="5851453"/>
                  <a:pt x="11020720" y="5851453"/>
                </a:cubicBezTo>
                <a:cubicBezTo>
                  <a:pt x="11031618" y="5851453"/>
                  <a:pt x="11040624" y="5854120"/>
                  <a:pt x="11047737" y="5859455"/>
                </a:cubicBezTo>
                <a:cubicBezTo>
                  <a:pt x="11054850" y="5864789"/>
                  <a:pt x="11058406" y="5874626"/>
                  <a:pt x="11058406" y="5888967"/>
                </a:cubicBezTo>
                <a:lnTo>
                  <a:pt x="11058406" y="5900668"/>
                </a:lnTo>
                <a:cubicBezTo>
                  <a:pt x="11035347" y="5900898"/>
                  <a:pt x="11015213" y="5902418"/>
                  <a:pt x="10998005" y="5905228"/>
                </a:cubicBezTo>
                <a:cubicBezTo>
                  <a:pt x="10980797" y="5908039"/>
                  <a:pt x="10967489" y="5913345"/>
                  <a:pt x="10958082" y="5921146"/>
                </a:cubicBezTo>
                <a:cubicBezTo>
                  <a:pt x="10948675" y="5928947"/>
                  <a:pt x="10943971" y="5940362"/>
                  <a:pt x="10943971" y="5955391"/>
                </a:cubicBezTo>
                <a:cubicBezTo>
                  <a:pt x="10943971" y="5965945"/>
                  <a:pt x="10946351" y="5974807"/>
                  <a:pt x="10951112" y="5981977"/>
                </a:cubicBezTo>
                <a:cubicBezTo>
                  <a:pt x="10955873" y="5989147"/>
                  <a:pt x="10962240" y="5994568"/>
                  <a:pt x="10970214" y="5998239"/>
                </a:cubicBezTo>
                <a:cubicBezTo>
                  <a:pt x="10978187" y="6001910"/>
                  <a:pt x="10986991" y="6003746"/>
                  <a:pt x="10996628" y="6003746"/>
                </a:cubicBezTo>
                <a:cubicBezTo>
                  <a:pt x="11010165" y="6003746"/>
                  <a:pt x="11022010" y="6001136"/>
                  <a:pt x="11032163" y="5995916"/>
                </a:cubicBezTo>
                <a:cubicBezTo>
                  <a:pt x="11042316" y="5990696"/>
                  <a:pt x="11051236" y="5983784"/>
                  <a:pt x="11058922" y="5975180"/>
                </a:cubicBezTo>
                <a:lnTo>
                  <a:pt x="11060127" y="6000648"/>
                </a:lnTo>
                <a:lnTo>
                  <a:pt x="11086971" y="6000648"/>
                </a:lnTo>
                <a:lnTo>
                  <a:pt x="11086971" y="5888623"/>
                </a:lnTo>
                <a:cubicBezTo>
                  <a:pt x="11086971" y="5876577"/>
                  <a:pt x="11085136" y="5866739"/>
                  <a:pt x="11081465" y="5859110"/>
                </a:cubicBezTo>
                <a:cubicBezTo>
                  <a:pt x="11077794" y="5851481"/>
                  <a:pt x="11072832" y="5845544"/>
                  <a:pt x="11066580" y="5841300"/>
                </a:cubicBezTo>
                <a:cubicBezTo>
                  <a:pt x="11060327" y="5837055"/>
                  <a:pt x="11053272" y="5834130"/>
                  <a:pt x="11045414" y="5832524"/>
                </a:cubicBezTo>
                <a:cubicBezTo>
                  <a:pt x="11037555" y="5830917"/>
                  <a:pt x="11029324" y="5830114"/>
                  <a:pt x="11020720" y="5830114"/>
                </a:cubicBezTo>
                <a:close/>
                <a:moveTo>
                  <a:pt x="10249195" y="5830114"/>
                </a:moveTo>
                <a:cubicBezTo>
                  <a:pt x="10235772" y="5830114"/>
                  <a:pt x="10223870" y="5832065"/>
                  <a:pt x="10213488" y="5835965"/>
                </a:cubicBezTo>
                <a:cubicBezTo>
                  <a:pt x="10203105" y="5839866"/>
                  <a:pt x="10194960" y="5846061"/>
                  <a:pt x="10189052" y="5854550"/>
                </a:cubicBezTo>
                <a:cubicBezTo>
                  <a:pt x="10183144" y="5863040"/>
                  <a:pt x="10180190" y="5874168"/>
                  <a:pt x="10180190" y="5887934"/>
                </a:cubicBezTo>
                <a:lnTo>
                  <a:pt x="10208067" y="5887934"/>
                </a:lnTo>
                <a:cubicBezTo>
                  <a:pt x="10208067" y="5875315"/>
                  <a:pt x="10212025" y="5866080"/>
                  <a:pt x="10219941" y="5860229"/>
                </a:cubicBezTo>
                <a:cubicBezTo>
                  <a:pt x="10227856" y="5854378"/>
                  <a:pt x="10237608" y="5851453"/>
                  <a:pt x="10249195" y="5851453"/>
                </a:cubicBezTo>
                <a:cubicBezTo>
                  <a:pt x="10260093" y="5851453"/>
                  <a:pt x="10269099" y="5854120"/>
                  <a:pt x="10276212" y="5859455"/>
                </a:cubicBezTo>
                <a:cubicBezTo>
                  <a:pt x="10283324" y="5864789"/>
                  <a:pt x="10286881" y="5874626"/>
                  <a:pt x="10286881" y="5888967"/>
                </a:cubicBezTo>
                <a:lnTo>
                  <a:pt x="10286881" y="5900668"/>
                </a:lnTo>
                <a:cubicBezTo>
                  <a:pt x="10263822" y="5900898"/>
                  <a:pt x="10243688" y="5902418"/>
                  <a:pt x="10226480" y="5905228"/>
                </a:cubicBezTo>
                <a:cubicBezTo>
                  <a:pt x="10209272" y="5908039"/>
                  <a:pt x="10195964" y="5913345"/>
                  <a:pt x="10186557" y="5921146"/>
                </a:cubicBezTo>
                <a:cubicBezTo>
                  <a:pt x="10177149" y="5928947"/>
                  <a:pt x="10172446" y="5940362"/>
                  <a:pt x="10172446" y="5955391"/>
                </a:cubicBezTo>
                <a:cubicBezTo>
                  <a:pt x="10172446" y="5965945"/>
                  <a:pt x="10174826" y="5974807"/>
                  <a:pt x="10179587" y="5981977"/>
                </a:cubicBezTo>
                <a:cubicBezTo>
                  <a:pt x="10184348" y="5989147"/>
                  <a:pt x="10190715" y="5994568"/>
                  <a:pt x="10198688" y="5998239"/>
                </a:cubicBezTo>
                <a:cubicBezTo>
                  <a:pt x="10206661" y="6001910"/>
                  <a:pt x="10215466" y="6003746"/>
                  <a:pt x="10225103" y="6003746"/>
                </a:cubicBezTo>
                <a:cubicBezTo>
                  <a:pt x="10238640" y="6003746"/>
                  <a:pt x="10250485" y="6001136"/>
                  <a:pt x="10260638" y="5995916"/>
                </a:cubicBezTo>
                <a:cubicBezTo>
                  <a:pt x="10270791" y="5990696"/>
                  <a:pt x="10279711" y="5983784"/>
                  <a:pt x="10287397" y="5975180"/>
                </a:cubicBezTo>
                <a:lnTo>
                  <a:pt x="10288602" y="6000648"/>
                </a:lnTo>
                <a:lnTo>
                  <a:pt x="10315446" y="6000648"/>
                </a:lnTo>
                <a:lnTo>
                  <a:pt x="10315446" y="5888623"/>
                </a:lnTo>
                <a:cubicBezTo>
                  <a:pt x="10315446" y="5876577"/>
                  <a:pt x="10313611" y="5866739"/>
                  <a:pt x="10309940" y="5859110"/>
                </a:cubicBezTo>
                <a:cubicBezTo>
                  <a:pt x="10306269" y="5851481"/>
                  <a:pt x="10301307" y="5845544"/>
                  <a:pt x="10295055" y="5841300"/>
                </a:cubicBezTo>
                <a:cubicBezTo>
                  <a:pt x="10288802" y="5837055"/>
                  <a:pt x="10281747" y="5834130"/>
                  <a:pt x="10273888" y="5832524"/>
                </a:cubicBezTo>
                <a:cubicBezTo>
                  <a:pt x="10266030" y="5830917"/>
                  <a:pt x="10257799" y="5830114"/>
                  <a:pt x="10249195" y="5830114"/>
                </a:cubicBezTo>
                <a:close/>
                <a:moveTo>
                  <a:pt x="9876687" y="5830114"/>
                </a:moveTo>
                <a:cubicBezTo>
                  <a:pt x="9859479" y="5830114"/>
                  <a:pt x="9845282" y="5833786"/>
                  <a:pt x="9834097" y="5841128"/>
                </a:cubicBezTo>
                <a:cubicBezTo>
                  <a:pt x="9822911" y="5848470"/>
                  <a:pt x="9814594" y="5858651"/>
                  <a:pt x="9809145" y="5871672"/>
                </a:cubicBezTo>
                <a:cubicBezTo>
                  <a:pt x="9803696" y="5884693"/>
                  <a:pt x="9800971" y="5899750"/>
                  <a:pt x="9800971" y="5916844"/>
                </a:cubicBezTo>
                <a:cubicBezTo>
                  <a:pt x="9800971" y="5933249"/>
                  <a:pt x="9803782" y="5948020"/>
                  <a:pt x="9809403" y="5961155"/>
                </a:cubicBezTo>
                <a:cubicBezTo>
                  <a:pt x="9815024" y="5974291"/>
                  <a:pt x="9823657" y="5984673"/>
                  <a:pt x="9835301" y="5992302"/>
                </a:cubicBezTo>
                <a:cubicBezTo>
                  <a:pt x="9846946" y="5999931"/>
                  <a:pt x="9861888" y="6003746"/>
                  <a:pt x="9880129" y="6003746"/>
                </a:cubicBezTo>
                <a:cubicBezTo>
                  <a:pt x="9894240" y="6003746"/>
                  <a:pt x="9906457" y="6001423"/>
                  <a:pt x="9916782" y="5996776"/>
                </a:cubicBezTo>
                <a:cubicBezTo>
                  <a:pt x="9927107" y="5992130"/>
                  <a:pt x="9935138" y="5985534"/>
                  <a:pt x="9940874" y="5976987"/>
                </a:cubicBezTo>
                <a:cubicBezTo>
                  <a:pt x="9946610" y="5968440"/>
                  <a:pt x="9949650" y="5958259"/>
                  <a:pt x="9949994" y="5946442"/>
                </a:cubicBezTo>
                <a:lnTo>
                  <a:pt x="9921601" y="5946442"/>
                </a:lnTo>
                <a:cubicBezTo>
                  <a:pt x="9921257" y="5957800"/>
                  <a:pt x="9917471" y="5966490"/>
                  <a:pt x="9910243" y="5972513"/>
                </a:cubicBezTo>
                <a:cubicBezTo>
                  <a:pt x="9903016" y="5978536"/>
                  <a:pt x="9892978" y="5981547"/>
                  <a:pt x="9880129" y="5981547"/>
                </a:cubicBezTo>
                <a:cubicBezTo>
                  <a:pt x="9868083" y="5981547"/>
                  <a:pt x="9858389" y="5978794"/>
                  <a:pt x="9851047" y="5973287"/>
                </a:cubicBezTo>
                <a:cubicBezTo>
                  <a:pt x="9843705" y="5967780"/>
                  <a:pt x="9838341" y="5960467"/>
                  <a:pt x="9834957" y="5951347"/>
                </a:cubicBezTo>
                <a:cubicBezTo>
                  <a:pt x="9831573" y="5942226"/>
                  <a:pt x="9829823" y="5932217"/>
                  <a:pt x="9829709" y="5921318"/>
                </a:cubicBezTo>
                <a:lnTo>
                  <a:pt x="9949134" y="5921318"/>
                </a:lnTo>
                <a:cubicBezTo>
                  <a:pt x="9949363" y="5920286"/>
                  <a:pt x="9949535" y="5918594"/>
                  <a:pt x="9949650" y="5916242"/>
                </a:cubicBezTo>
                <a:cubicBezTo>
                  <a:pt x="9949765" y="5913890"/>
                  <a:pt x="9949822" y="5911854"/>
                  <a:pt x="9949822" y="5910133"/>
                </a:cubicBezTo>
                <a:cubicBezTo>
                  <a:pt x="9949822" y="5884320"/>
                  <a:pt x="9943340" y="5864531"/>
                  <a:pt x="9930377" y="5850764"/>
                </a:cubicBezTo>
                <a:cubicBezTo>
                  <a:pt x="9917413" y="5836998"/>
                  <a:pt x="9899517" y="5830114"/>
                  <a:pt x="9876687" y="5830114"/>
                </a:cubicBezTo>
                <a:close/>
                <a:moveTo>
                  <a:pt x="11412621" y="5829770"/>
                </a:moveTo>
                <a:cubicBezTo>
                  <a:pt x="11396216" y="5829770"/>
                  <a:pt x="11382163" y="5833269"/>
                  <a:pt x="11370461" y="5840267"/>
                </a:cubicBezTo>
                <a:cubicBezTo>
                  <a:pt x="11358760" y="5847265"/>
                  <a:pt x="11349840" y="5857275"/>
                  <a:pt x="11343702" y="5870296"/>
                </a:cubicBezTo>
                <a:cubicBezTo>
                  <a:pt x="11337565" y="5883317"/>
                  <a:pt x="11334496" y="5898947"/>
                  <a:pt x="11334496" y="5917188"/>
                </a:cubicBezTo>
                <a:cubicBezTo>
                  <a:pt x="11334496" y="5934970"/>
                  <a:pt x="11337565" y="5950314"/>
                  <a:pt x="11343702" y="5963220"/>
                </a:cubicBezTo>
                <a:cubicBezTo>
                  <a:pt x="11349840" y="5976126"/>
                  <a:pt x="11358760" y="5986050"/>
                  <a:pt x="11370461" y="5992991"/>
                </a:cubicBezTo>
                <a:cubicBezTo>
                  <a:pt x="11382163" y="5999931"/>
                  <a:pt x="11396216" y="6003402"/>
                  <a:pt x="11412621" y="6003402"/>
                </a:cubicBezTo>
                <a:cubicBezTo>
                  <a:pt x="11429371" y="6003402"/>
                  <a:pt x="11443682" y="5999931"/>
                  <a:pt x="11455556" y="5992991"/>
                </a:cubicBezTo>
                <a:cubicBezTo>
                  <a:pt x="11467430" y="5986050"/>
                  <a:pt x="11476550" y="5976126"/>
                  <a:pt x="11482917" y="5963220"/>
                </a:cubicBezTo>
                <a:cubicBezTo>
                  <a:pt x="11489284" y="5950314"/>
                  <a:pt x="11492468" y="5934970"/>
                  <a:pt x="11492468" y="5917188"/>
                </a:cubicBezTo>
                <a:cubicBezTo>
                  <a:pt x="11492468" y="5898947"/>
                  <a:pt x="11489284" y="5883317"/>
                  <a:pt x="11482917" y="5870296"/>
                </a:cubicBezTo>
                <a:cubicBezTo>
                  <a:pt x="11476550" y="5857275"/>
                  <a:pt x="11467430" y="5847265"/>
                  <a:pt x="11455556" y="5840267"/>
                </a:cubicBezTo>
                <a:cubicBezTo>
                  <a:pt x="11443682" y="5833269"/>
                  <a:pt x="11429371" y="5829770"/>
                  <a:pt x="11412621" y="5829770"/>
                </a:cubicBezTo>
                <a:close/>
                <a:moveTo>
                  <a:pt x="9634442" y="5794838"/>
                </a:moveTo>
                <a:lnTo>
                  <a:pt x="9687959" y="5794838"/>
                </a:lnTo>
                <a:cubicBezTo>
                  <a:pt x="9702529" y="5794838"/>
                  <a:pt x="9713628" y="5798451"/>
                  <a:pt x="9721257" y="5805679"/>
                </a:cubicBezTo>
                <a:cubicBezTo>
                  <a:pt x="9728886" y="5812906"/>
                  <a:pt x="9732701" y="5823002"/>
                  <a:pt x="9732701" y="5835965"/>
                </a:cubicBezTo>
                <a:cubicBezTo>
                  <a:pt x="9732701" y="5844569"/>
                  <a:pt x="9730664" y="5851912"/>
                  <a:pt x="9726592" y="5857992"/>
                </a:cubicBezTo>
                <a:cubicBezTo>
                  <a:pt x="9722519" y="5864072"/>
                  <a:pt x="9717041" y="5868718"/>
                  <a:pt x="9710158" y="5871931"/>
                </a:cubicBezTo>
                <a:cubicBezTo>
                  <a:pt x="9703275" y="5875143"/>
                  <a:pt x="9695588" y="5876749"/>
                  <a:pt x="9687099" y="5876749"/>
                </a:cubicBezTo>
                <a:lnTo>
                  <a:pt x="9634442" y="5876749"/>
                </a:lnTo>
                <a:close/>
                <a:moveTo>
                  <a:pt x="11149786" y="5794665"/>
                </a:moveTo>
                <a:lnTo>
                  <a:pt x="11149786" y="5833040"/>
                </a:lnTo>
                <a:lnTo>
                  <a:pt x="11121737" y="5833040"/>
                </a:lnTo>
                <a:lnTo>
                  <a:pt x="11121737" y="5856271"/>
                </a:lnTo>
                <a:lnTo>
                  <a:pt x="11149786" y="5856271"/>
                </a:lnTo>
                <a:lnTo>
                  <a:pt x="11149786" y="5946442"/>
                </a:lnTo>
                <a:cubicBezTo>
                  <a:pt x="11149786" y="5957800"/>
                  <a:pt x="11151134" y="5967522"/>
                  <a:pt x="11153830" y="5975610"/>
                </a:cubicBezTo>
                <a:cubicBezTo>
                  <a:pt x="11156526" y="5983698"/>
                  <a:pt x="11161488" y="5989893"/>
                  <a:pt x="11168715" y="5994195"/>
                </a:cubicBezTo>
                <a:cubicBezTo>
                  <a:pt x="11175943" y="5998497"/>
                  <a:pt x="11186325" y="6000648"/>
                  <a:pt x="11199862" y="6000648"/>
                </a:cubicBezTo>
                <a:lnTo>
                  <a:pt x="11219996" y="6000648"/>
                </a:lnTo>
                <a:lnTo>
                  <a:pt x="11219996" y="5977417"/>
                </a:lnTo>
                <a:lnTo>
                  <a:pt x="11201755" y="5977417"/>
                </a:lnTo>
                <a:cubicBezTo>
                  <a:pt x="11191545" y="5977417"/>
                  <a:pt x="11185092" y="5974635"/>
                  <a:pt x="11182396" y="5969071"/>
                </a:cubicBezTo>
                <a:cubicBezTo>
                  <a:pt x="11179700" y="5963507"/>
                  <a:pt x="11178352" y="5955505"/>
                  <a:pt x="11178352" y="5945066"/>
                </a:cubicBezTo>
                <a:lnTo>
                  <a:pt x="11178352" y="5856271"/>
                </a:lnTo>
                <a:lnTo>
                  <a:pt x="11219652" y="5856271"/>
                </a:lnTo>
                <a:lnTo>
                  <a:pt x="11219652" y="5833040"/>
                </a:lnTo>
                <a:lnTo>
                  <a:pt x="11178352" y="5833040"/>
                </a:lnTo>
                <a:lnTo>
                  <a:pt x="11178352" y="5794665"/>
                </a:lnTo>
                <a:close/>
                <a:moveTo>
                  <a:pt x="10844986" y="5794665"/>
                </a:moveTo>
                <a:lnTo>
                  <a:pt x="10844986" y="5833040"/>
                </a:lnTo>
                <a:lnTo>
                  <a:pt x="10816937" y="5833040"/>
                </a:lnTo>
                <a:lnTo>
                  <a:pt x="10816937" y="5856271"/>
                </a:lnTo>
                <a:lnTo>
                  <a:pt x="10844986" y="5856271"/>
                </a:lnTo>
                <a:lnTo>
                  <a:pt x="10844986" y="5946442"/>
                </a:lnTo>
                <a:cubicBezTo>
                  <a:pt x="10844986" y="5957800"/>
                  <a:pt x="10846334" y="5967522"/>
                  <a:pt x="10849030" y="5975610"/>
                </a:cubicBezTo>
                <a:cubicBezTo>
                  <a:pt x="10851726" y="5983698"/>
                  <a:pt x="10856688" y="5989893"/>
                  <a:pt x="10863915" y="5994195"/>
                </a:cubicBezTo>
                <a:cubicBezTo>
                  <a:pt x="10871143" y="5998497"/>
                  <a:pt x="10881525" y="6000648"/>
                  <a:pt x="10895062" y="6000648"/>
                </a:cubicBezTo>
                <a:lnTo>
                  <a:pt x="10915196" y="6000648"/>
                </a:lnTo>
                <a:lnTo>
                  <a:pt x="10915196" y="5977417"/>
                </a:lnTo>
                <a:lnTo>
                  <a:pt x="10896955" y="5977417"/>
                </a:lnTo>
                <a:cubicBezTo>
                  <a:pt x="10886745" y="5977417"/>
                  <a:pt x="10880292" y="5974635"/>
                  <a:pt x="10877596" y="5969071"/>
                </a:cubicBezTo>
                <a:cubicBezTo>
                  <a:pt x="10874900" y="5963507"/>
                  <a:pt x="10873552" y="5955505"/>
                  <a:pt x="10873552" y="5945066"/>
                </a:cubicBezTo>
                <a:lnTo>
                  <a:pt x="10873552" y="5856271"/>
                </a:lnTo>
                <a:lnTo>
                  <a:pt x="10914852" y="5856271"/>
                </a:lnTo>
                <a:lnTo>
                  <a:pt x="10914852" y="5833040"/>
                </a:lnTo>
                <a:lnTo>
                  <a:pt x="10873552" y="5833040"/>
                </a:lnTo>
                <a:lnTo>
                  <a:pt x="10873552" y="5794665"/>
                </a:lnTo>
                <a:close/>
                <a:moveTo>
                  <a:pt x="10656267" y="5769025"/>
                </a:moveTo>
                <a:lnTo>
                  <a:pt x="10656267" y="5946442"/>
                </a:lnTo>
                <a:cubicBezTo>
                  <a:pt x="10656267" y="5957800"/>
                  <a:pt x="10657587" y="5967522"/>
                  <a:pt x="10660225" y="5975610"/>
                </a:cubicBezTo>
                <a:cubicBezTo>
                  <a:pt x="10662864" y="5983698"/>
                  <a:pt x="10667797" y="5989893"/>
                  <a:pt x="10675024" y="5994195"/>
                </a:cubicBezTo>
                <a:cubicBezTo>
                  <a:pt x="10682252" y="5998497"/>
                  <a:pt x="10692692" y="6000648"/>
                  <a:pt x="10706344" y="6000648"/>
                </a:cubicBezTo>
                <a:lnTo>
                  <a:pt x="10715980" y="6000648"/>
                </a:lnTo>
                <a:lnTo>
                  <a:pt x="10715980" y="5977245"/>
                </a:lnTo>
                <a:lnTo>
                  <a:pt x="10708236" y="5977245"/>
                </a:lnTo>
                <a:cubicBezTo>
                  <a:pt x="10698026" y="5977245"/>
                  <a:pt x="10691573" y="5974492"/>
                  <a:pt x="10688877" y="5968985"/>
                </a:cubicBezTo>
                <a:cubicBezTo>
                  <a:pt x="10686181" y="5963478"/>
                  <a:pt x="10684833" y="5955505"/>
                  <a:pt x="10684833" y="5945066"/>
                </a:cubicBezTo>
                <a:lnTo>
                  <a:pt x="10684833" y="5769025"/>
                </a:lnTo>
                <a:close/>
                <a:moveTo>
                  <a:pt x="10372410" y="5769025"/>
                </a:moveTo>
                <a:lnTo>
                  <a:pt x="10372410" y="6000648"/>
                </a:lnTo>
                <a:lnTo>
                  <a:pt x="10399255" y="6000648"/>
                </a:lnTo>
                <a:lnTo>
                  <a:pt x="10400804" y="5976901"/>
                </a:lnTo>
                <a:cubicBezTo>
                  <a:pt x="10406311" y="5985275"/>
                  <a:pt x="10413423" y="5991843"/>
                  <a:pt x="10422142" y="5996604"/>
                </a:cubicBezTo>
                <a:cubicBezTo>
                  <a:pt x="10430861" y="6001365"/>
                  <a:pt x="10441415" y="6003746"/>
                  <a:pt x="10453805" y="6003746"/>
                </a:cubicBezTo>
                <a:cubicBezTo>
                  <a:pt x="10468031" y="6003746"/>
                  <a:pt x="10480421" y="6000476"/>
                  <a:pt x="10490975" y="5993937"/>
                </a:cubicBezTo>
                <a:cubicBezTo>
                  <a:pt x="10501530" y="5987398"/>
                  <a:pt x="10509703" y="5977675"/>
                  <a:pt x="10515497" y="5964769"/>
                </a:cubicBezTo>
                <a:cubicBezTo>
                  <a:pt x="10521291" y="5951863"/>
                  <a:pt x="10524187" y="5935888"/>
                  <a:pt x="10524187" y="5916844"/>
                </a:cubicBezTo>
                <a:cubicBezTo>
                  <a:pt x="10524187" y="5897685"/>
                  <a:pt x="10521463" y="5881682"/>
                  <a:pt x="10516013" y="5868833"/>
                </a:cubicBezTo>
                <a:cubicBezTo>
                  <a:pt x="10510564" y="5855984"/>
                  <a:pt x="10502849" y="5846319"/>
                  <a:pt x="10492868" y="5839837"/>
                </a:cubicBezTo>
                <a:cubicBezTo>
                  <a:pt x="10482887" y="5833355"/>
                  <a:pt x="10471071" y="5830114"/>
                  <a:pt x="10457419" y="5830114"/>
                </a:cubicBezTo>
                <a:cubicBezTo>
                  <a:pt x="10444685" y="5830114"/>
                  <a:pt x="10433586" y="5832868"/>
                  <a:pt x="10424121" y="5838374"/>
                </a:cubicBezTo>
                <a:cubicBezTo>
                  <a:pt x="10414657" y="5843881"/>
                  <a:pt x="10406999" y="5851051"/>
                  <a:pt x="10401148" y="5859885"/>
                </a:cubicBezTo>
                <a:lnTo>
                  <a:pt x="10401148" y="5769025"/>
                </a:lnTo>
                <a:close/>
                <a:moveTo>
                  <a:pt x="9991410" y="5769025"/>
                </a:moveTo>
                <a:lnTo>
                  <a:pt x="9991410" y="6000648"/>
                </a:lnTo>
                <a:lnTo>
                  <a:pt x="10020148" y="6000648"/>
                </a:lnTo>
                <a:lnTo>
                  <a:pt x="10020148" y="5881911"/>
                </a:lnTo>
                <a:cubicBezTo>
                  <a:pt x="10025311" y="5875143"/>
                  <a:pt x="10032137" y="5868919"/>
                  <a:pt x="10040626" y="5863240"/>
                </a:cubicBezTo>
                <a:cubicBezTo>
                  <a:pt x="10049115" y="5857562"/>
                  <a:pt x="10059613" y="5854722"/>
                  <a:pt x="10072117" y="5854722"/>
                </a:cubicBezTo>
                <a:cubicBezTo>
                  <a:pt x="10080492" y="5854722"/>
                  <a:pt x="10086916" y="5856529"/>
                  <a:pt x="10091390" y="5860143"/>
                </a:cubicBezTo>
                <a:cubicBezTo>
                  <a:pt x="10095865" y="5863757"/>
                  <a:pt x="10098933" y="5868718"/>
                  <a:pt x="10100597" y="5875028"/>
                </a:cubicBezTo>
                <a:cubicBezTo>
                  <a:pt x="10102260" y="5881338"/>
                  <a:pt x="10103092" y="5888508"/>
                  <a:pt x="10103092" y="5896538"/>
                </a:cubicBezTo>
                <a:lnTo>
                  <a:pt x="10103092" y="6000648"/>
                </a:lnTo>
                <a:lnTo>
                  <a:pt x="10131830" y="6000648"/>
                </a:lnTo>
                <a:lnTo>
                  <a:pt x="10131830" y="5892580"/>
                </a:lnTo>
                <a:cubicBezTo>
                  <a:pt x="10131830" y="5872848"/>
                  <a:pt x="10127728" y="5857590"/>
                  <a:pt x="10119526" y="5846806"/>
                </a:cubicBezTo>
                <a:cubicBezTo>
                  <a:pt x="10111323" y="5836023"/>
                  <a:pt x="10097815" y="5830631"/>
                  <a:pt x="10079001" y="5830631"/>
                </a:cubicBezTo>
                <a:cubicBezTo>
                  <a:pt x="10064087" y="5830631"/>
                  <a:pt x="10051811" y="5833642"/>
                  <a:pt x="10042175" y="5839665"/>
                </a:cubicBezTo>
                <a:cubicBezTo>
                  <a:pt x="10032538" y="5845688"/>
                  <a:pt x="10025139" y="5852084"/>
                  <a:pt x="10019976" y="5858852"/>
                </a:cubicBezTo>
                <a:lnTo>
                  <a:pt x="10019976" y="5769025"/>
                </a:lnTo>
                <a:close/>
                <a:moveTo>
                  <a:pt x="9603467" y="5769025"/>
                </a:moveTo>
                <a:lnTo>
                  <a:pt x="9603467" y="6000648"/>
                </a:lnTo>
                <a:lnTo>
                  <a:pt x="9634442" y="6000648"/>
                </a:lnTo>
                <a:lnTo>
                  <a:pt x="9634442" y="5902561"/>
                </a:lnTo>
                <a:lnTo>
                  <a:pt x="9688820" y="5902561"/>
                </a:lnTo>
                <a:cubicBezTo>
                  <a:pt x="9697653" y="5902561"/>
                  <a:pt x="9704709" y="5904311"/>
                  <a:pt x="9709986" y="5907810"/>
                </a:cubicBezTo>
                <a:cubicBezTo>
                  <a:pt x="9715263" y="5911309"/>
                  <a:pt x="9719479" y="5916414"/>
                  <a:pt x="9722634" y="5923125"/>
                </a:cubicBezTo>
                <a:cubicBezTo>
                  <a:pt x="9725789" y="5929836"/>
                  <a:pt x="9728513" y="5937953"/>
                  <a:pt x="9730808" y="5947475"/>
                </a:cubicBezTo>
                <a:lnTo>
                  <a:pt x="9744058" y="6000648"/>
                </a:lnTo>
                <a:lnTo>
                  <a:pt x="9775721" y="6000648"/>
                </a:lnTo>
                <a:lnTo>
                  <a:pt x="9760578" y="5942656"/>
                </a:lnTo>
                <a:cubicBezTo>
                  <a:pt x="9757825" y="5931758"/>
                  <a:pt x="9754584" y="5922609"/>
                  <a:pt x="9750855" y="5915209"/>
                </a:cubicBezTo>
                <a:cubicBezTo>
                  <a:pt x="9747127" y="5907810"/>
                  <a:pt x="9742452" y="5901930"/>
                  <a:pt x="9736831" y="5897571"/>
                </a:cubicBezTo>
                <a:cubicBezTo>
                  <a:pt x="9731209" y="5893211"/>
                  <a:pt x="9724039" y="5890401"/>
                  <a:pt x="9715320" y="5889139"/>
                </a:cubicBezTo>
                <a:cubicBezTo>
                  <a:pt x="9731152" y="5885468"/>
                  <a:pt x="9743169" y="5878470"/>
                  <a:pt x="9751372" y="5868145"/>
                </a:cubicBezTo>
                <a:cubicBezTo>
                  <a:pt x="9759574" y="5857820"/>
                  <a:pt x="9763676" y="5845315"/>
                  <a:pt x="9763676" y="5830631"/>
                </a:cubicBezTo>
                <a:cubicBezTo>
                  <a:pt x="9763676" y="5816176"/>
                  <a:pt x="9760406" y="5804417"/>
                  <a:pt x="9753867" y="5795354"/>
                </a:cubicBezTo>
                <a:cubicBezTo>
                  <a:pt x="9747328" y="5786291"/>
                  <a:pt x="9738580" y="5779637"/>
                  <a:pt x="9727624" y="5775392"/>
                </a:cubicBezTo>
                <a:cubicBezTo>
                  <a:pt x="9716668" y="5771148"/>
                  <a:pt x="9704479" y="5769025"/>
                  <a:pt x="9691057" y="5769025"/>
                </a:cubicBezTo>
                <a:close/>
                <a:moveTo>
                  <a:pt x="11272518" y="5768165"/>
                </a:moveTo>
                <a:cubicBezTo>
                  <a:pt x="11267126" y="5768165"/>
                  <a:pt x="11262796" y="5769742"/>
                  <a:pt x="11259526" y="5772897"/>
                </a:cubicBezTo>
                <a:cubicBezTo>
                  <a:pt x="11256256" y="5776052"/>
                  <a:pt x="11254622" y="5780038"/>
                  <a:pt x="11254622" y="5784857"/>
                </a:cubicBezTo>
                <a:cubicBezTo>
                  <a:pt x="11254622" y="5789675"/>
                  <a:pt x="11256256" y="5793662"/>
                  <a:pt x="11259526" y="5796816"/>
                </a:cubicBezTo>
                <a:cubicBezTo>
                  <a:pt x="11262796" y="5799971"/>
                  <a:pt x="11267126" y="5801549"/>
                  <a:pt x="11272518" y="5801549"/>
                </a:cubicBezTo>
                <a:cubicBezTo>
                  <a:pt x="11277910" y="5801549"/>
                  <a:pt x="11282269" y="5799971"/>
                  <a:pt x="11285596" y="5796816"/>
                </a:cubicBezTo>
                <a:cubicBezTo>
                  <a:pt x="11288924" y="5793662"/>
                  <a:pt x="11290587" y="5789675"/>
                  <a:pt x="11290587" y="5784857"/>
                </a:cubicBezTo>
                <a:cubicBezTo>
                  <a:pt x="11290587" y="5780038"/>
                  <a:pt x="11288924" y="5776052"/>
                  <a:pt x="11285596" y="5772897"/>
                </a:cubicBezTo>
                <a:cubicBezTo>
                  <a:pt x="11282269" y="5769742"/>
                  <a:pt x="11277910" y="5768165"/>
                  <a:pt x="11272518" y="5768165"/>
                </a:cubicBezTo>
                <a:close/>
                <a:moveTo>
                  <a:pt x="10767693" y="5768165"/>
                </a:moveTo>
                <a:cubicBezTo>
                  <a:pt x="10762301" y="5768165"/>
                  <a:pt x="10757970" y="5769742"/>
                  <a:pt x="10754701" y="5772897"/>
                </a:cubicBezTo>
                <a:cubicBezTo>
                  <a:pt x="10751431" y="5776052"/>
                  <a:pt x="10749797" y="5780038"/>
                  <a:pt x="10749797" y="5784857"/>
                </a:cubicBezTo>
                <a:cubicBezTo>
                  <a:pt x="10749797" y="5789675"/>
                  <a:pt x="10751431" y="5793662"/>
                  <a:pt x="10754701" y="5796816"/>
                </a:cubicBezTo>
                <a:cubicBezTo>
                  <a:pt x="10757970" y="5799971"/>
                  <a:pt x="10762301" y="5801549"/>
                  <a:pt x="10767693" y="5801549"/>
                </a:cubicBezTo>
                <a:cubicBezTo>
                  <a:pt x="10773085" y="5801549"/>
                  <a:pt x="10777445" y="5799971"/>
                  <a:pt x="10780772" y="5796816"/>
                </a:cubicBezTo>
                <a:cubicBezTo>
                  <a:pt x="10784098" y="5793662"/>
                  <a:pt x="10785762" y="5789675"/>
                  <a:pt x="10785762" y="5784857"/>
                </a:cubicBezTo>
                <a:cubicBezTo>
                  <a:pt x="10785762" y="5780038"/>
                  <a:pt x="10784098" y="5776052"/>
                  <a:pt x="10780772" y="5772897"/>
                </a:cubicBezTo>
                <a:cubicBezTo>
                  <a:pt x="10777445" y="5769742"/>
                  <a:pt x="10773085" y="5768165"/>
                  <a:pt x="10767693" y="5768165"/>
                </a:cubicBezTo>
                <a:close/>
                <a:moveTo>
                  <a:pt x="10586718" y="5768165"/>
                </a:moveTo>
                <a:cubicBezTo>
                  <a:pt x="10581326" y="5768165"/>
                  <a:pt x="10576996" y="5769742"/>
                  <a:pt x="10573726" y="5772897"/>
                </a:cubicBezTo>
                <a:cubicBezTo>
                  <a:pt x="10570456" y="5776052"/>
                  <a:pt x="10568822" y="5780038"/>
                  <a:pt x="10568822" y="5784857"/>
                </a:cubicBezTo>
                <a:cubicBezTo>
                  <a:pt x="10568822" y="5789675"/>
                  <a:pt x="10570456" y="5793662"/>
                  <a:pt x="10573726" y="5796816"/>
                </a:cubicBezTo>
                <a:cubicBezTo>
                  <a:pt x="10576996" y="5799971"/>
                  <a:pt x="10581326" y="5801549"/>
                  <a:pt x="10586718" y="5801549"/>
                </a:cubicBezTo>
                <a:cubicBezTo>
                  <a:pt x="10592110" y="5801549"/>
                  <a:pt x="10596470" y="5799971"/>
                  <a:pt x="10599796" y="5796816"/>
                </a:cubicBezTo>
                <a:cubicBezTo>
                  <a:pt x="10603123" y="5793662"/>
                  <a:pt x="10604787" y="5789675"/>
                  <a:pt x="10604787" y="5784857"/>
                </a:cubicBezTo>
                <a:cubicBezTo>
                  <a:pt x="10604787" y="5780038"/>
                  <a:pt x="10603123" y="5776052"/>
                  <a:pt x="10599796" y="5772897"/>
                </a:cubicBezTo>
                <a:cubicBezTo>
                  <a:pt x="10596470" y="5769742"/>
                  <a:pt x="10592110" y="5768165"/>
                  <a:pt x="10586718" y="5768165"/>
                </a:cubicBezTo>
                <a:close/>
                <a:moveTo>
                  <a:pt x="11086362" y="5424893"/>
                </a:moveTo>
                <a:cubicBezTo>
                  <a:pt x="11097949" y="5424893"/>
                  <a:pt x="11107557" y="5427961"/>
                  <a:pt x="11115186" y="5434099"/>
                </a:cubicBezTo>
                <a:cubicBezTo>
                  <a:pt x="11122815" y="5440237"/>
                  <a:pt x="11128981" y="5448009"/>
                  <a:pt x="11133685" y="5457416"/>
                </a:cubicBezTo>
                <a:lnTo>
                  <a:pt x="11133685" y="5521947"/>
                </a:lnTo>
                <a:cubicBezTo>
                  <a:pt x="11128637" y="5530092"/>
                  <a:pt x="11122041" y="5537062"/>
                  <a:pt x="11113896" y="5542855"/>
                </a:cubicBezTo>
                <a:cubicBezTo>
                  <a:pt x="11105750" y="5548649"/>
                  <a:pt x="11095540" y="5551545"/>
                  <a:pt x="11083265" y="5551545"/>
                </a:cubicBezTo>
                <a:cubicBezTo>
                  <a:pt x="11069154" y="5551545"/>
                  <a:pt x="11058456" y="5546096"/>
                  <a:pt x="11051171" y="5535198"/>
                </a:cubicBezTo>
                <a:cubicBezTo>
                  <a:pt x="11043886" y="5524299"/>
                  <a:pt x="11040244" y="5508467"/>
                  <a:pt x="11040244" y="5487703"/>
                </a:cubicBezTo>
                <a:cubicBezTo>
                  <a:pt x="11040244" y="5467626"/>
                  <a:pt x="11044116" y="5452139"/>
                  <a:pt x="11051860" y="5441241"/>
                </a:cubicBezTo>
                <a:cubicBezTo>
                  <a:pt x="11059603" y="5430342"/>
                  <a:pt x="11071104" y="5424893"/>
                  <a:pt x="11086362" y="5424893"/>
                </a:cubicBezTo>
                <a:close/>
                <a:moveTo>
                  <a:pt x="10905387" y="5423516"/>
                </a:moveTo>
                <a:cubicBezTo>
                  <a:pt x="10919268" y="5423516"/>
                  <a:pt x="10930110" y="5427646"/>
                  <a:pt x="10937911" y="5435906"/>
                </a:cubicBezTo>
                <a:cubicBezTo>
                  <a:pt x="10945712" y="5444166"/>
                  <a:pt x="10949784" y="5456097"/>
                  <a:pt x="10950129" y="5471699"/>
                </a:cubicBezTo>
                <a:lnTo>
                  <a:pt x="10858581" y="5471699"/>
                </a:lnTo>
                <a:cubicBezTo>
                  <a:pt x="10859843" y="5455982"/>
                  <a:pt x="10864460" y="5444023"/>
                  <a:pt x="10872433" y="5435820"/>
                </a:cubicBezTo>
                <a:cubicBezTo>
                  <a:pt x="10880407" y="5427617"/>
                  <a:pt x="10891391" y="5423516"/>
                  <a:pt x="10905387" y="5423516"/>
                </a:cubicBezTo>
                <a:close/>
                <a:moveTo>
                  <a:pt x="10352937" y="5423516"/>
                </a:moveTo>
                <a:cubicBezTo>
                  <a:pt x="10366818" y="5423516"/>
                  <a:pt x="10377660" y="5427646"/>
                  <a:pt x="10385461" y="5435906"/>
                </a:cubicBezTo>
                <a:cubicBezTo>
                  <a:pt x="10393262" y="5444166"/>
                  <a:pt x="10397334" y="5456097"/>
                  <a:pt x="10397679" y="5471699"/>
                </a:cubicBezTo>
                <a:lnTo>
                  <a:pt x="10306131" y="5471699"/>
                </a:lnTo>
                <a:cubicBezTo>
                  <a:pt x="10307393" y="5455982"/>
                  <a:pt x="10312010" y="5444023"/>
                  <a:pt x="10319983" y="5435820"/>
                </a:cubicBezTo>
                <a:cubicBezTo>
                  <a:pt x="10327957" y="5427617"/>
                  <a:pt x="10338941" y="5423516"/>
                  <a:pt x="10352937" y="5423516"/>
                </a:cubicBezTo>
                <a:close/>
                <a:moveTo>
                  <a:pt x="9867162" y="5423516"/>
                </a:moveTo>
                <a:cubicBezTo>
                  <a:pt x="9881044" y="5423516"/>
                  <a:pt x="9891885" y="5427646"/>
                  <a:pt x="9899686" y="5435906"/>
                </a:cubicBezTo>
                <a:cubicBezTo>
                  <a:pt x="9907487" y="5444166"/>
                  <a:pt x="9911560" y="5456097"/>
                  <a:pt x="9911904" y="5471699"/>
                </a:cubicBezTo>
                <a:lnTo>
                  <a:pt x="9820356" y="5471699"/>
                </a:lnTo>
                <a:cubicBezTo>
                  <a:pt x="9821618" y="5455982"/>
                  <a:pt x="9826235" y="5444023"/>
                  <a:pt x="9834208" y="5435820"/>
                </a:cubicBezTo>
                <a:cubicBezTo>
                  <a:pt x="9842182" y="5427617"/>
                  <a:pt x="9853166" y="5423516"/>
                  <a:pt x="9867162" y="5423516"/>
                </a:cubicBezTo>
                <a:close/>
                <a:moveTo>
                  <a:pt x="10555423" y="5402006"/>
                </a:moveTo>
                <a:cubicBezTo>
                  <a:pt x="10540394" y="5402006"/>
                  <a:pt x="10528061" y="5405017"/>
                  <a:pt x="10518425" y="5411040"/>
                </a:cubicBezTo>
                <a:cubicBezTo>
                  <a:pt x="10508788" y="5417063"/>
                  <a:pt x="10501389" y="5423459"/>
                  <a:pt x="10496226" y="5430227"/>
                </a:cubicBezTo>
                <a:lnTo>
                  <a:pt x="10495194" y="5404415"/>
                </a:lnTo>
                <a:lnTo>
                  <a:pt x="10467660" y="5404415"/>
                </a:lnTo>
                <a:lnTo>
                  <a:pt x="10467660" y="5572023"/>
                </a:lnTo>
                <a:lnTo>
                  <a:pt x="10496398" y="5572023"/>
                </a:lnTo>
                <a:lnTo>
                  <a:pt x="10496398" y="5453286"/>
                </a:lnTo>
                <a:cubicBezTo>
                  <a:pt x="10501561" y="5446518"/>
                  <a:pt x="10508387" y="5440294"/>
                  <a:pt x="10516876" y="5434615"/>
                </a:cubicBezTo>
                <a:cubicBezTo>
                  <a:pt x="10525365" y="5428937"/>
                  <a:pt x="10535862" y="5426097"/>
                  <a:pt x="10548367" y="5426097"/>
                </a:cubicBezTo>
                <a:cubicBezTo>
                  <a:pt x="10556742" y="5426097"/>
                  <a:pt x="10563137" y="5427904"/>
                  <a:pt x="10567554" y="5431518"/>
                </a:cubicBezTo>
                <a:cubicBezTo>
                  <a:pt x="10571971" y="5435132"/>
                  <a:pt x="10575040" y="5440093"/>
                  <a:pt x="10576761" y="5446403"/>
                </a:cubicBezTo>
                <a:cubicBezTo>
                  <a:pt x="10578481" y="5452713"/>
                  <a:pt x="10579342" y="5459940"/>
                  <a:pt x="10579342" y="5468085"/>
                </a:cubicBezTo>
                <a:lnTo>
                  <a:pt x="10579342" y="5572023"/>
                </a:lnTo>
                <a:lnTo>
                  <a:pt x="10608080" y="5572023"/>
                </a:lnTo>
                <a:lnTo>
                  <a:pt x="10608080" y="5463955"/>
                </a:lnTo>
                <a:cubicBezTo>
                  <a:pt x="10608080" y="5444338"/>
                  <a:pt x="10603892" y="5429109"/>
                  <a:pt x="10595518" y="5418268"/>
                </a:cubicBezTo>
                <a:cubicBezTo>
                  <a:pt x="10587143" y="5407426"/>
                  <a:pt x="10573778" y="5402006"/>
                  <a:pt x="10555423" y="5402006"/>
                </a:cubicBezTo>
                <a:close/>
                <a:moveTo>
                  <a:pt x="10069648" y="5402006"/>
                </a:moveTo>
                <a:cubicBezTo>
                  <a:pt x="10054619" y="5402006"/>
                  <a:pt x="10042286" y="5405017"/>
                  <a:pt x="10032650" y="5411040"/>
                </a:cubicBezTo>
                <a:cubicBezTo>
                  <a:pt x="10023013" y="5417063"/>
                  <a:pt x="10015614" y="5423459"/>
                  <a:pt x="10010451" y="5430227"/>
                </a:cubicBezTo>
                <a:lnTo>
                  <a:pt x="10009419" y="5404415"/>
                </a:lnTo>
                <a:lnTo>
                  <a:pt x="9981885" y="5404415"/>
                </a:lnTo>
                <a:lnTo>
                  <a:pt x="9981885" y="5572023"/>
                </a:lnTo>
                <a:lnTo>
                  <a:pt x="10010623" y="5572023"/>
                </a:lnTo>
                <a:lnTo>
                  <a:pt x="10010623" y="5453286"/>
                </a:lnTo>
                <a:cubicBezTo>
                  <a:pt x="10015786" y="5446518"/>
                  <a:pt x="10022612" y="5440294"/>
                  <a:pt x="10031101" y="5434615"/>
                </a:cubicBezTo>
                <a:cubicBezTo>
                  <a:pt x="10039590" y="5428937"/>
                  <a:pt x="10050088" y="5426097"/>
                  <a:pt x="10062592" y="5426097"/>
                </a:cubicBezTo>
                <a:cubicBezTo>
                  <a:pt x="10070967" y="5426097"/>
                  <a:pt x="10077363" y="5427904"/>
                  <a:pt x="10081779" y="5431518"/>
                </a:cubicBezTo>
                <a:cubicBezTo>
                  <a:pt x="10086196" y="5435132"/>
                  <a:pt x="10089265" y="5440093"/>
                  <a:pt x="10090986" y="5446403"/>
                </a:cubicBezTo>
                <a:cubicBezTo>
                  <a:pt x="10092707" y="5452713"/>
                  <a:pt x="10093567" y="5459940"/>
                  <a:pt x="10093567" y="5468085"/>
                </a:cubicBezTo>
                <a:lnTo>
                  <a:pt x="10093567" y="5572023"/>
                </a:lnTo>
                <a:lnTo>
                  <a:pt x="10122305" y="5572023"/>
                </a:lnTo>
                <a:lnTo>
                  <a:pt x="10122305" y="5463955"/>
                </a:lnTo>
                <a:cubicBezTo>
                  <a:pt x="10122305" y="5444338"/>
                  <a:pt x="10118117" y="5429109"/>
                  <a:pt x="10109743" y="5418268"/>
                </a:cubicBezTo>
                <a:cubicBezTo>
                  <a:pt x="10101368" y="5407426"/>
                  <a:pt x="10088003" y="5402006"/>
                  <a:pt x="10069648" y="5402006"/>
                </a:cubicBezTo>
                <a:close/>
                <a:moveTo>
                  <a:pt x="10905387" y="5401489"/>
                </a:moveTo>
                <a:cubicBezTo>
                  <a:pt x="10888179" y="5401489"/>
                  <a:pt x="10873982" y="5405161"/>
                  <a:pt x="10862797" y="5412503"/>
                </a:cubicBezTo>
                <a:cubicBezTo>
                  <a:pt x="10851611" y="5419845"/>
                  <a:pt x="10843294" y="5430026"/>
                  <a:pt x="10837845" y="5443047"/>
                </a:cubicBezTo>
                <a:cubicBezTo>
                  <a:pt x="10832395" y="5456068"/>
                  <a:pt x="10829671" y="5471126"/>
                  <a:pt x="10829671" y="5488219"/>
                </a:cubicBezTo>
                <a:cubicBezTo>
                  <a:pt x="10829671" y="5504624"/>
                  <a:pt x="10832482" y="5519395"/>
                  <a:pt x="10838103" y="5532530"/>
                </a:cubicBezTo>
                <a:cubicBezTo>
                  <a:pt x="10843724" y="5545666"/>
                  <a:pt x="10852357" y="5556048"/>
                  <a:pt x="10864001" y="5563677"/>
                </a:cubicBezTo>
                <a:cubicBezTo>
                  <a:pt x="10875646" y="5571306"/>
                  <a:pt x="10890588" y="5575121"/>
                  <a:pt x="10908829" y="5575121"/>
                </a:cubicBezTo>
                <a:cubicBezTo>
                  <a:pt x="10922940" y="5575121"/>
                  <a:pt x="10935158" y="5572798"/>
                  <a:pt x="10945482" y="5568151"/>
                </a:cubicBezTo>
                <a:cubicBezTo>
                  <a:pt x="10955807" y="5563505"/>
                  <a:pt x="10963838" y="5556909"/>
                  <a:pt x="10969574" y="5548362"/>
                </a:cubicBezTo>
                <a:cubicBezTo>
                  <a:pt x="10975310" y="5539815"/>
                  <a:pt x="10978350" y="5529634"/>
                  <a:pt x="10978694" y="5517817"/>
                </a:cubicBezTo>
                <a:lnTo>
                  <a:pt x="10950301" y="5517817"/>
                </a:lnTo>
                <a:cubicBezTo>
                  <a:pt x="10949957" y="5529175"/>
                  <a:pt x="10946171" y="5537865"/>
                  <a:pt x="10938943" y="5543888"/>
                </a:cubicBezTo>
                <a:cubicBezTo>
                  <a:pt x="10931716" y="5549911"/>
                  <a:pt x="10921678" y="5552922"/>
                  <a:pt x="10908829" y="5552922"/>
                </a:cubicBezTo>
                <a:cubicBezTo>
                  <a:pt x="10896783" y="5552922"/>
                  <a:pt x="10887089" y="5550169"/>
                  <a:pt x="10879747" y="5544662"/>
                </a:cubicBezTo>
                <a:cubicBezTo>
                  <a:pt x="10872405" y="5539155"/>
                  <a:pt x="10867041" y="5531842"/>
                  <a:pt x="10863657" y="5522722"/>
                </a:cubicBezTo>
                <a:cubicBezTo>
                  <a:pt x="10860273" y="5513601"/>
                  <a:pt x="10858523" y="5503592"/>
                  <a:pt x="10858409" y="5492693"/>
                </a:cubicBezTo>
                <a:lnTo>
                  <a:pt x="10977834" y="5492693"/>
                </a:lnTo>
                <a:cubicBezTo>
                  <a:pt x="10978063" y="5491661"/>
                  <a:pt x="10978235" y="5489969"/>
                  <a:pt x="10978350" y="5487617"/>
                </a:cubicBezTo>
                <a:cubicBezTo>
                  <a:pt x="10978465" y="5485265"/>
                  <a:pt x="10978522" y="5483229"/>
                  <a:pt x="10978522" y="5481508"/>
                </a:cubicBezTo>
                <a:cubicBezTo>
                  <a:pt x="10978522" y="5455695"/>
                  <a:pt x="10972041" y="5435906"/>
                  <a:pt x="10959077" y="5422139"/>
                </a:cubicBezTo>
                <a:cubicBezTo>
                  <a:pt x="10946113" y="5408373"/>
                  <a:pt x="10928217" y="5401489"/>
                  <a:pt x="10905387" y="5401489"/>
                </a:cubicBezTo>
                <a:close/>
                <a:moveTo>
                  <a:pt x="10726305" y="5401489"/>
                </a:moveTo>
                <a:cubicBezTo>
                  <a:pt x="10710818" y="5401489"/>
                  <a:pt x="10697252" y="5404730"/>
                  <a:pt x="10685607" y="5411212"/>
                </a:cubicBezTo>
                <a:cubicBezTo>
                  <a:pt x="10673963" y="5417694"/>
                  <a:pt x="10664900" y="5427388"/>
                  <a:pt x="10658418" y="5440294"/>
                </a:cubicBezTo>
                <a:cubicBezTo>
                  <a:pt x="10651937" y="5453200"/>
                  <a:pt x="10648696" y="5469290"/>
                  <a:pt x="10648696" y="5488563"/>
                </a:cubicBezTo>
                <a:cubicBezTo>
                  <a:pt x="10648696" y="5507836"/>
                  <a:pt x="10651994" y="5523869"/>
                  <a:pt x="10658591" y="5536660"/>
                </a:cubicBezTo>
                <a:cubicBezTo>
                  <a:pt x="10665187" y="5549452"/>
                  <a:pt x="10674336" y="5559031"/>
                  <a:pt x="10686038" y="5565398"/>
                </a:cubicBezTo>
                <a:cubicBezTo>
                  <a:pt x="10697739" y="5571765"/>
                  <a:pt x="10711162" y="5574949"/>
                  <a:pt x="10726305" y="5574949"/>
                </a:cubicBezTo>
                <a:cubicBezTo>
                  <a:pt x="10739498" y="5574949"/>
                  <a:pt x="10751400" y="5572712"/>
                  <a:pt x="10762012" y="5568237"/>
                </a:cubicBezTo>
                <a:cubicBezTo>
                  <a:pt x="10772624" y="5563763"/>
                  <a:pt x="10781056" y="5557023"/>
                  <a:pt x="10787308" y="5548018"/>
                </a:cubicBezTo>
                <a:cubicBezTo>
                  <a:pt x="10793561" y="5539012"/>
                  <a:pt x="10796859" y="5527741"/>
                  <a:pt x="10797203" y="5514204"/>
                </a:cubicBezTo>
                <a:lnTo>
                  <a:pt x="10768809" y="5514204"/>
                </a:lnTo>
                <a:cubicBezTo>
                  <a:pt x="10768465" y="5526479"/>
                  <a:pt x="10764450" y="5535800"/>
                  <a:pt x="10756764" y="5542167"/>
                </a:cubicBezTo>
                <a:cubicBezTo>
                  <a:pt x="10749077" y="5548534"/>
                  <a:pt x="10739097" y="5551717"/>
                  <a:pt x="10726821" y="5551717"/>
                </a:cubicBezTo>
                <a:cubicBezTo>
                  <a:pt x="10716038" y="5551717"/>
                  <a:pt x="10707032" y="5549222"/>
                  <a:pt x="10699804" y="5544232"/>
                </a:cubicBezTo>
                <a:cubicBezTo>
                  <a:pt x="10692577" y="5539242"/>
                  <a:pt x="10687185" y="5532071"/>
                  <a:pt x="10683629" y="5522722"/>
                </a:cubicBezTo>
                <a:cubicBezTo>
                  <a:pt x="10680072" y="5513372"/>
                  <a:pt x="10678294" y="5501986"/>
                  <a:pt x="10678294" y="5488563"/>
                </a:cubicBezTo>
                <a:cubicBezTo>
                  <a:pt x="10678294" y="5468372"/>
                  <a:pt x="10682309" y="5452684"/>
                  <a:pt x="10690340" y="5441499"/>
                </a:cubicBezTo>
                <a:cubicBezTo>
                  <a:pt x="10698370" y="5430313"/>
                  <a:pt x="10710531" y="5424721"/>
                  <a:pt x="10726821" y="5424721"/>
                </a:cubicBezTo>
                <a:cubicBezTo>
                  <a:pt x="10739097" y="5424721"/>
                  <a:pt x="10748790" y="5427818"/>
                  <a:pt x="10755903" y="5434013"/>
                </a:cubicBezTo>
                <a:cubicBezTo>
                  <a:pt x="10763016" y="5440208"/>
                  <a:pt x="10766917" y="5448697"/>
                  <a:pt x="10767605" y="5459481"/>
                </a:cubicBezTo>
                <a:lnTo>
                  <a:pt x="10795999" y="5459481"/>
                </a:lnTo>
                <a:cubicBezTo>
                  <a:pt x="10795654" y="5446403"/>
                  <a:pt x="10792385" y="5435590"/>
                  <a:pt x="10786190" y="5427044"/>
                </a:cubicBezTo>
                <a:cubicBezTo>
                  <a:pt x="10779995" y="5418497"/>
                  <a:pt x="10771706" y="5412101"/>
                  <a:pt x="10761324" y="5407857"/>
                </a:cubicBezTo>
                <a:cubicBezTo>
                  <a:pt x="10750941" y="5403612"/>
                  <a:pt x="10739269" y="5401489"/>
                  <a:pt x="10726305" y="5401489"/>
                </a:cubicBezTo>
                <a:close/>
                <a:moveTo>
                  <a:pt x="10352937" y="5401489"/>
                </a:moveTo>
                <a:cubicBezTo>
                  <a:pt x="10335729" y="5401489"/>
                  <a:pt x="10321532" y="5405161"/>
                  <a:pt x="10310347" y="5412503"/>
                </a:cubicBezTo>
                <a:cubicBezTo>
                  <a:pt x="10299161" y="5419845"/>
                  <a:pt x="10290844" y="5430026"/>
                  <a:pt x="10285395" y="5443047"/>
                </a:cubicBezTo>
                <a:cubicBezTo>
                  <a:pt x="10279946" y="5456068"/>
                  <a:pt x="10277221" y="5471126"/>
                  <a:pt x="10277221" y="5488219"/>
                </a:cubicBezTo>
                <a:cubicBezTo>
                  <a:pt x="10277221" y="5504624"/>
                  <a:pt x="10280032" y="5519395"/>
                  <a:pt x="10285653" y="5532530"/>
                </a:cubicBezTo>
                <a:cubicBezTo>
                  <a:pt x="10291274" y="5545666"/>
                  <a:pt x="10299907" y="5556048"/>
                  <a:pt x="10311551" y="5563677"/>
                </a:cubicBezTo>
                <a:cubicBezTo>
                  <a:pt x="10323195" y="5571306"/>
                  <a:pt x="10338138" y="5575121"/>
                  <a:pt x="10356379" y="5575121"/>
                </a:cubicBezTo>
                <a:cubicBezTo>
                  <a:pt x="10370490" y="5575121"/>
                  <a:pt x="10382707" y="5572798"/>
                  <a:pt x="10393032" y="5568151"/>
                </a:cubicBezTo>
                <a:cubicBezTo>
                  <a:pt x="10403357" y="5563505"/>
                  <a:pt x="10411388" y="5556909"/>
                  <a:pt x="10417124" y="5548362"/>
                </a:cubicBezTo>
                <a:cubicBezTo>
                  <a:pt x="10422860" y="5539815"/>
                  <a:pt x="10425900" y="5529634"/>
                  <a:pt x="10426244" y="5517817"/>
                </a:cubicBezTo>
                <a:lnTo>
                  <a:pt x="10397851" y="5517817"/>
                </a:lnTo>
                <a:cubicBezTo>
                  <a:pt x="10397506" y="5529175"/>
                  <a:pt x="10393721" y="5537865"/>
                  <a:pt x="10386493" y="5543888"/>
                </a:cubicBezTo>
                <a:cubicBezTo>
                  <a:pt x="10379266" y="5549911"/>
                  <a:pt x="10369227" y="5552922"/>
                  <a:pt x="10356379" y="5552922"/>
                </a:cubicBezTo>
                <a:cubicBezTo>
                  <a:pt x="10344333" y="5552922"/>
                  <a:pt x="10334639" y="5550169"/>
                  <a:pt x="10327297" y="5544662"/>
                </a:cubicBezTo>
                <a:cubicBezTo>
                  <a:pt x="10319955" y="5539155"/>
                  <a:pt x="10314591" y="5531842"/>
                  <a:pt x="10311207" y="5522722"/>
                </a:cubicBezTo>
                <a:cubicBezTo>
                  <a:pt x="10307823" y="5513601"/>
                  <a:pt x="10306073" y="5503592"/>
                  <a:pt x="10305959" y="5492693"/>
                </a:cubicBezTo>
                <a:lnTo>
                  <a:pt x="10425384" y="5492693"/>
                </a:lnTo>
                <a:cubicBezTo>
                  <a:pt x="10425613" y="5491661"/>
                  <a:pt x="10425785" y="5489969"/>
                  <a:pt x="10425900" y="5487617"/>
                </a:cubicBezTo>
                <a:cubicBezTo>
                  <a:pt x="10426015" y="5485265"/>
                  <a:pt x="10426072" y="5483229"/>
                  <a:pt x="10426072" y="5481508"/>
                </a:cubicBezTo>
                <a:cubicBezTo>
                  <a:pt x="10426072" y="5455695"/>
                  <a:pt x="10419591" y="5435906"/>
                  <a:pt x="10406627" y="5422139"/>
                </a:cubicBezTo>
                <a:cubicBezTo>
                  <a:pt x="10393663" y="5408373"/>
                  <a:pt x="10375767" y="5401489"/>
                  <a:pt x="10352937" y="5401489"/>
                </a:cubicBezTo>
                <a:close/>
                <a:moveTo>
                  <a:pt x="9867162" y="5401489"/>
                </a:moveTo>
                <a:cubicBezTo>
                  <a:pt x="9849954" y="5401489"/>
                  <a:pt x="9835757" y="5405161"/>
                  <a:pt x="9824572" y="5412503"/>
                </a:cubicBezTo>
                <a:cubicBezTo>
                  <a:pt x="9813386" y="5419845"/>
                  <a:pt x="9805069" y="5430026"/>
                  <a:pt x="9799620" y="5443047"/>
                </a:cubicBezTo>
                <a:cubicBezTo>
                  <a:pt x="9794171" y="5456068"/>
                  <a:pt x="9791446" y="5471126"/>
                  <a:pt x="9791446" y="5488219"/>
                </a:cubicBezTo>
                <a:cubicBezTo>
                  <a:pt x="9791446" y="5504624"/>
                  <a:pt x="9794257" y="5519395"/>
                  <a:pt x="9799878" y="5532530"/>
                </a:cubicBezTo>
                <a:cubicBezTo>
                  <a:pt x="9805499" y="5545666"/>
                  <a:pt x="9814132" y="5556048"/>
                  <a:pt x="9825776" y="5563677"/>
                </a:cubicBezTo>
                <a:cubicBezTo>
                  <a:pt x="9837421" y="5571306"/>
                  <a:pt x="9852363" y="5575121"/>
                  <a:pt x="9870604" y="5575121"/>
                </a:cubicBezTo>
                <a:cubicBezTo>
                  <a:pt x="9884715" y="5575121"/>
                  <a:pt x="9896932" y="5572798"/>
                  <a:pt x="9907257" y="5568151"/>
                </a:cubicBezTo>
                <a:cubicBezTo>
                  <a:pt x="9917582" y="5563505"/>
                  <a:pt x="9925613" y="5556909"/>
                  <a:pt x="9931349" y="5548362"/>
                </a:cubicBezTo>
                <a:cubicBezTo>
                  <a:pt x="9937085" y="5539815"/>
                  <a:pt x="9940125" y="5529634"/>
                  <a:pt x="9940469" y="5517817"/>
                </a:cubicBezTo>
                <a:lnTo>
                  <a:pt x="9912076" y="5517817"/>
                </a:lnTo>
                <a:cubicBezTo>
                  <a:pt x="9911732" y="5529175"/>
                  <a:pt x="9907946" y="5537865"/>
                  <a:pt x="9900718" y="5543888"/>
                </a:cubicBezTo>
                <a:cubicBezTo>
                  <a:pt x="9893491" y="5549911"/>
                  <a:pt x="9883453" y="5552922"/>
                  <a:pt x="9870604" y="5552922"/>
                </a:cubicBezTo>
                <a:cubicBezTo>
                  <a:pt x="9858558" y="5552922"/>
                  <a:pt x="9848864" y="5550169"/>
                  <a:pt x="9841522" y="5544662"/>
                </a:cubicBezTo>
                <a:cubicBezTo>
                  <a:pt x="9834180" y="5539155"/>
                  <a:pt x="9828817" y="5531842"/>
                  <a:pt x="9825432" y="5522722"/>
                </a:cubicBezTo>
                <a:cubicBezTo>
                  <a:pt x="9822048" y="5513601"/>
                  <a:pt x="9820298" y="5503592"/>
                  <a:pt x="9820184" y="5492693"/>
                </a:cubicBezTo>
                <a:lnTo>
                  <a:pt x="9939609" y="5492693"/>
                </a:lnTo>
                <a:cubicBezTo>
                  <a:pt x="9939838" y="5491661"/>
                  <a:pt x="9940010" y="5489969"/>
                  <a:pt x="9940125" y="5487617"/>
                </a:cubicBezTo>
                <a:cubicBezTo>
                  <a:pt x="9940240" y="5485265"/>
                  <a:pt x="9940297" y="5483229"/>
                  <a:pt x="9940297" y="5481508"/>
                </a:cubicBezTo>
                <a:cubicBezTo>
                  <a:pt x="9940297" y="5455695"/>
                  <a:pt x="9933815" y="5435906"/>
                  <a:pt x="9920852" y="5422139"/>
                </a:cubicBezTo>
                <a:cubicBezTo>
                  <a:pt x="9907888" y="5408373"/>
                  <a:pt x="9889992" y="5401489"/>
                  <a:pt x="9867162" y="5401489"/>
                </a:cubicBezTo>
                <a:close/>
                <a:moveTo>
                  <a:pt x="10178236" y="5366040"/>
                </a:moveTo>
                <a:lnTo>
                  <a:pt x="10178236" y="5404415"/>
                </a:lnTo>
                <a:lnTo>
                  <a:pt x="10150187" y="5404415"/>
                </a:lnTo>
                <a:lnTo>
                  <a:pt x="10150187" y="5427646"/>
                </a:lnTo>
                <a:lnTo>
                  <a:pt x="10178236" y="5427646"/>
                </a:lnTo>
                <a:lnTo>
                  <a:pt x="10178236" y="5517817"/>
                </a:lnTo>
                <a:cubicBezTo>
                  <a:pt x="10178236" y="5529175"/>
                  <a:pt x="10179584" y="5538897"/>
                  <a:pt x="10182280" y="5546985"/>
                </a:cubicBezTo>
                <a:cubicBezTo>
                  <a:pt x="10184976" y="5555073"/>
                  <a:pt x="10189938" y="5561268"/>
                  <a:pt x="10197165" y="5565570"/>
                </a:cubicBezTo>
                <a:cubicBezTo>
                  <a:pt x="10204393" y="5569872"/>
                  <a:pt x="10214775" y="5572023"/>
                  <a:pt x="10228312" y="5572023"/>
                </a:cubicBezTo>
                <a:lnTo>
                  <a:pt x="10248446" y="5572023"/>
                </a:lnTo>
                <a:lnTo>
                  <a:pt x="10248446" y="5548792"/>
                </a:lnTo>
                <a:lnTo>
                  <a:pt x="10230205" y="5548792"/>
                </a:lnTo>
                <a:cubicBezTo>
                  <a:pt x="10219995" y="5548792"/>
                  <a:pt x="10213542" y="5546010"/>
                  <a:pt x="10210846" y="5540446"/>
                </a:cubicBezTo>
                <a:cubicBezTo>
                  <a:pt x="10208150" y="5534882"/>
                  <a:pt x="10206802" y="5526880"/>
                  <a:pt x="10206802" y="5516441"/>
                </a:cubicBezTo>
                <a:lnTo>
                  <a:pt x="10206802" y="5427646"/>
                </a:lnTo>
                <a:lnTo>
                  <a:pt x="10248102" y="5427646"/>
                </a:lnTo>
                <a:lnTo>
                  <a:pt x="10248102" y="5404415"/>
                </a:lnTo>
                <a:lnTo>
                  <a:pt x="10206802" y="5404415"/>
                </a:lnTo>
                <a:lnTo>
                  <a:pt x="10206802" y="5366040"/>
                </a:lnTo>
                <a:close/>
                <a:moveTo>
                  <a:pt x="11133685" y="5340400"/>
                </a:moveTo>
                <a:lnTo>
                  <a:pt x="11133685" y="5430571"/>
                </a:lnTo>
                <a:cubicBezTo>
                  <a:pt x="11128293" y="5421623"/>
                  <a:pt x="11121180" y="5414539"/>
                  <a:pt x="11112347" y="5409319"/>
                </a:cubicBezTo>
                <a:cubicBezTo>
                  <a:pt x="11103513" y="5404099"/>
                  <a:pt x="11093131" y="5401489"/>
                  <a:pt x="11081200" y="5401489"/>
                </a:cubicBezTo>
                <a:cubicBezTo>
                  <a:pt x="11066860" y="5401489"/>
                  <a:pt x="11054412" y="5404730"/>
                  <a:pt x="11043858" y="5411212"/>
                </a:cubicBezTo>
                <a:cubicBezTo>
                  <a:pt x="11033303" y="5417694"/>
                  <a:pt x="11025130" y="5427302"/>
                  <a:pt x="11019336" y="5440036"/>
                </a:cubicBezTo>
                <a:cubicBezTo>
                  <a:pt x="11013543" y="5452770"/>
                  <a:pt x="11010646" y="5468659"/>
                  <a:pt x="11010646" y="5487703"/>
                </a:cubicBezTo>
                <a:cubicBezTo>
                  <a:pt x="11010646" y="5506861"/>
                  <a:pt x="11013371" y="5522951"/>
                  <a:pt x="11018820" y="5535972"/>
                </a:cubicBezTo>
                <a:cubicBezTo>
                  <a:pt x="11024269" y="5548993"/>
                  <a:pt x="11031984" y="5558773"/>
                  <a:pt x="11041965" y="5565312"/>
                </a:cubicBezTo>
                <a:cubicBezTo>
                  <a:pt x="11051946" y="5571851"/>
                  <a:pt x="11063762" y="5575121"/>
                  <a:pt x="11077414" y="5575121"/>
                </a:cubicBezTo>
                <a:cubicBezTo>
                  <a:pt x="11090148" y="5575121"/>
                  <a:pt x="11101219" y="5572568"/>
                  <a:pt x="11110626" y="5567463"/>
                </a:cubicBezTo>
                <a:cubicBezTo>
                  <a:pt x="11120033" y="5562358"/>
                  <a:pt x="11127719" y="5555733"/>
                  <a:pt x="11133685" y="5547588"/>
                </a:cubicBezTo>
                <a:lnTo>
                  <a:pt x="11135234" y="5572023"/>
                </a:lnTo>
                <a:lnTo>
                  <a:pt x="11162423" y="5572023"/>
                </a:lnTo>
                <a:lnTo>
                  <a:pt x="11162423" y="5340400"/>
                </a:lnTo>
                <a:close/>
                <a:moveTo>
                  <a:pt x="9670235" y="5337303"/>
                </a:moveTo>
                <a:cubicBezTo>
                  <a:pt x="9654288" y="5337303"/>
                  <a:pt x="9640522" y="5339654"/>
                  <a:pt x="9628935" y="5344358"/>
                </a:cubicBezTo>
                <a:cubicBezTo>
                  <a:pt x="9617348" y="5349062"/>
                  <a:pt x="9608457" y="5355916"/>
                  <a:pt x="9602262" y="5364922"/>
                </a:cubicBezTo>
                <a:cubicBezTo>
                  <a:pt x="9596067" y="5373928"/>
                  <a:pt x="9592970" y="5385027"/>
                  <a:pt x="9592970" y="5398220"/>
                </a:cubicBezTo>
                <a:cubicBezTo>
                  <a:pt x="9592970" y="5410725"/>
                  <a:pt x="9595694" y="5421050"/>
                  <a:pt x="9601144" y="5429195"/>
                </a:cubicBezTo>
                <a:cubicBezTo>
                  <a:pt x="9606593" y="5437340"/>
                  <a:pt x="9614939" y="5444137"/>
                  <a:pt x="9626182" y="5449587"/>
                </a:cubicBezTo>
                <a:cubicBezTo>
                  <a:pt x="9637424" y="5455036"/>
                  <a:pt x="9651765" y="5460055"/>
                  <a:pt x="9669202" y="5464644"/>
                </a:cubicBezTo>
                <a:cubicBezTo>
                  <a:pt x="9684001" y="5468430"/>
                  <a:pt x="9695789" y="5472244"/>
                  <a:pt x="9704565" y="5476087"/>
                </a:cubicBezTo>
                <a:cubicBezTo>
                  <a:pt x="9713341" y="5479930"/>
                  <a:pt x="9719622" y="5484433"/>
                  <a:pt x="9723408" y="5489596"/>
                </a:cubicBezTo>
                <a:cubicBezTo>
                  <a:pt x="9727194" y="5494758"/>
                  <a:pt x="9729087" y="5501355"/>
                  <a:pt x="9729087" y="5509385"/>
                </a:cubicBezTo>
                <a:cubicBezTo>
                  <a:pt x="9729087" y="5518678"/>
                  <a:pt x="9726678" y="5526278"/>
                  <a:pt x="9721859" y="5532186"/>
                </a:cubicBezTo>
                <a:cubicBezTo>
                  <a:pt x="9717041" y="5538094"/>
                  <a:pt x="9710588" y="5542511"/>
                  <a:pt x="9702500" y="5545436"/>
                </a:cubicBezTo>
                <a:cubicBezTo>
                  <a:pt x="9694412" y="5548362"/>
                  <a:pt x="9685493" y="5549825"/>
                  <a:pt x="9675741" y="5549825"/>
                </a:cubicBezTo>
                <a:cubicBezTo>
                  <a:pt x="9665187" y="5549825"/>
                  <a:pt x="9655493" y="5548391"/>
                  <a:pt x="9646659" y="5545523"/>
                </a:cubicBezTo>
                <a:cubicBezTo>
                  <a:pt x="9637826" y="5542654"/>
                  <a:pt x="9630742" y="5537721"/>
                  <a:pt x="9625407" y="5530723"/>
                </a:cubicBezTo>
                <a:cubicBezTo>
                  <a:pt x="9620073" y="5523725"/>
                  <a:pt x="9617405" y="5514089"/>
                  <a:pt x="9617405" y="5501814"/>
                </a:cubicBezTo>
                <a:lnTo>
                  <a:pt x="9586258" y="5501814"/>
                </a:lnTo>
                <a:cubicBezTo>
                  <a:pt x="9586258" y="5519022"/>
                  <a:pt x="9590188" y="5533018"/>
                  <a:pt x="9598046" y="5543802"/>
                </a:cubicBezTo>
                <a:cubicBezTo>
                  <a:pt x="9605905" y="5554586"/>
                  <a:pt x="9616488" y="5562501"/>
                  <a:pt x="9629795" y="5567549"/>
                </a:cubicBezTo>
                <a:cubicBezTo>
                  <a:pt x="9643103" y="5572597"/>
                  <a:pt x="9658017" y="5575121"/>
                  <a:pt x="9674537" y="5575121"/>
                </a:cubicBezTo>
                <a:cubicBezTo>
                  <a:pt x="9690713" y="5575121"/>
                  <a:pt x="9705225" y="5572654"/>
                  <a:pt x="9718074" y="5567721"/>
                </a:cubicBezTo>
                <a:cubicBezTo>
                  <a:pt x="9730922" y="5562788"/>
                  <a:pt x="9741075" y="5555417"/>
                  <a:pt x="9748532" y="5545609"/>
                </a:cubicBezTo>
                <a:cubicBezTo>
                  <a:pt x="9755989" y="5535800"/>
                  <a:pt x="9759718" y="5523439"/>
                  <a:pt x="9759718" y="5508525"/>
                </a:cubicBezTo>
                <a:cubicBezTo>
                  <a:pt x="9759718" y="5494529"/>
                  <a:pt x="9757079" y="5483229"/>
                  <a:pt x="9751802" y="5474625"/>
                </a:cubicBezTo>
                <a:cubicBezTo>
                  <a:pt x="9746525" y="5466020"/>
                  <a:pt x="9738293" y="5458965"/>
                  <a:pt x="9727108" y="5453458"/>
                </a:cubicBezTo>
                <a:cubicBezTo>
                  <a:pt x="9715923" y="5447952"/>
                  <a:pt x="9701382" y="5442789"/>
                  <a:pt x="9683485" y="5437971"/>
                </a:cubicBezTo>
                <a:cubicBezTo>
                  <a:pt x="9667998" y="5433956"/>
                  <a:pt x="9655923" y="5430113"/>
                  <a:pt x="9647262" y="5426441"/>
                </a:cubicBezTo>
                <a:cubicBezTo>
                  <a:pt x="9638600" y="5422770"/>
                  <a:pt x="9632491" y="5418669"/>
                  <a:pt x="9628935" y="5414138"/>
                </a:cubicBezTo>
                <a:cubicBezTo>
                  <a:pt x="9625379" y="5409606"/>
                  <a:pt x="9623600" y="5403956"/>
                  <a:pt x="9623600" y="5397187"/>
                </a:cubicBezTo>
                <a:cubicBezTo>
                  <a:pt x="9623600" y="5385830"/>
                  <a:pt x="9627702" y="5377197"/>
                  <a:pt x="9635904" y="5371289"/>
                </a:cubicBezTo>
                <a:cubicBezTo>
                  <a:pt x="9644107" y="5365381"/>
                  <a:pt x="9655608" y="5362427"/>
                  <a:pt x="9670407" y="5362427"/>
                </a:cubicBezTo>
                <a:cubicBezTo>
                  <a:pt x="9684747" y="5362427"/>
                  <a:pt x="9696793" y="5365782"/>
                  <a:pt x="9706544" y="5372494"/>
                </a:cubicBezTo>
                <a:cubicBezTo>
                  <a:pt x="9716295" y="5379205"/>
                  <a:pt x="9721114" y="5389100"/>
                  <a:pt x="9720999" y="5402178"/>
                </a:cubicBezTo>
                <a:lnTo>
                  <a:pt x="9751974" y="5402178"/>
                </a:lnTo>
                <a:cubicBezTo>
                  <a:pt x="9751974" y="5387838"/>
                  <a:pt x="9748274" y="5375849"/>
                  <a:pt x="9740875" y="5366213"/>
                </a:cubicBezTo>
                <a:cubicBezTo>
                  <a:pt x="9733475" y="5356576"/>
                  <a:pt x="9723580" y="5349348"/>
                  <a:pt x="9711190" y="5344530"/>
                </a:cubicBezTo>
                <a:cubicBezTo>
                  <a:pt x="9698800" y="5339712"/>
                  <a:pt x="9685149" y="5337303"/>
                  <a:pt x="9670235" y="5337303"/>
                </a:cubicBezTo>
                <a:close/>
                <a:moveTo>
                  <a:pt x="0" y="0"/>
                </a:moveTo>
                <a:lnTo>
                  <a:pt x="12192000" y="0"/>
                </a:lnTo>
                <a:lnTo>
                  <a:pt x="12192000" y="6679905"/>
                </a:lnTo>
                <a:lnTo>
                  <a:pt x="0" y="6679905"/>
                </a:lnTo>
                <a:close/>
              </a:path>
            </a:pathLst>
          </a:custGeom>
          <a:solidFill>
            <a:schemeClr val="accent1">
              <a:alpha val="92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800" dirty="0"/>
          </a:p>
        </p:txBody>
      </p:sp>
      <p:sp>
        <p:nvSpPr>
          <p:cNvPr id="20" name="TextBox 19">
            <a:extLst>
              <a:ext uri="{FF2B5EF4-FFF2-40B4-BE49-F238E27FC236}">
                <a16:creationId xmlns:a16="http://schemas.microsoft.com/office/drawing/2014/main" id="{BC0DE817-357E-039C-2DD7-2418F5C71502}"/>
              </a:ext>
            </a:extLst>
          </p:cNvPr>
          <p:cNvSpPr txBox="1"/>
          <p:nvPr/>
        </p:nvSpPr>
        <p:spPr>
          <a:xfrm>
            <a:off x="310043" y="890837"/>
            <a:ext cx="4125711" cy="1938992"/>
          </a:xfrm>
          <a:prstGeom prst="rect">
            <a:avLst/>
          </a:prstGeom>
          <a:noFill/>
        </p:spPr>
        <p:txBody>
          <a:bodyPr wrap="square" rtlCol="0">
            <a:spAutoFit/>
          </a:bodyPr>
          <a:lstStyle/>
          <a:p>
            <a:r>
              <a:rPr lang="en-US" sz="2400" dirty="0">
                <a:solidFill>
                  <a:schemeClr val="bg1"/>
                </a:solidFill>
              </a:rPr>
              <a:t>Sentenced Inmates begin with local support systems</a:t>
            </a:r>
          </a:p>
          <a:p>
            <a:endParaRPr lang="en-US" sz="2400" dirty="0">
              <a:solidFill>
                <a:schemeClr val="bg1"/>
              </a:solidFill>
            </a:endParaRPr>
          </a:p>
          <a:p>
            <a:r>
              <a:rPr lang="en-US" sz="2400" dirty="0">
                <a:solidFill>
                  <a:schemeClr val="bg1"/>
                </a:solidFill>
              </a:rPr>
              <a:t>All staff have community buy in for rehabilitation</a:t>
            </a:r>
          </a:p>
        </p:txBody>
      </p:sp>
      <p:pic>
        <p:nvPicPr>
          <p:cNvPr id="54" name="Picture 53" descr="A diagram of a life cycle&#10;&#10;AI-generated content may be incorrect.">
            <a:extLst>
              <a:ext uri="{FF2B5EF4-FFF2-40B4-BE49-F238E27FC236}">
                <a16:creationId xmlns:a16="http://schemas.microsoft.com/office/drawing/2014/main" id="{1846F7F6-7158-4BB1-DA76-B685A097F53D}"/>
              </a:ext>
            </a:extLst>
          </p:cNvPr>
          <p:cNvPicPr>
            <a:picLocks noChangeAspect="1"/>
          </p:cNvPicPr>
          <p:nvPr/>
        </p:nvPicPr>
        <p:blipFill>
          <a:blip r:embed="rId5">
            <a:extLst>
              <a:ext uri="{28A0092B-C50C-407E-A947-70E740481C1C}">
                <a14:useLocalDpi xmlns:a14="http://schemas.microsoft.com/office/drawing/2010/main" val="0"/>
              </a:ext>
            </a:extLst>
          </a:blip>
          <a:srcRect l="65833" t="36596" r="16406" b="13223"/>
          <a:stretch/>
        </p:blipFill>
        <p:spPr>
          <a:xfrm>
            <a:off x="4273150" y="-56647"/>
            <a:ext cx="4125711" cy="6370277"/>
          </a:xfrm>
          <a:prstGeom prst="rect">
            <a:avLst/>
          </a:prstGeom>
          <a:effectLst>
            <a:softEdge rad="127000"/>
          </a:effectLst>
        </p:spPr>
      </p:pic>
    </p:spTree>
    <p:extLst>
      <p:ext uri="{BB962C8B-B14F-4D97-AF65-F5344CB8AC3E}">
        <p14:creationId xmlns:p14="http://schemas.microsoft.com/office/powerpoint/2010/main" val="38718433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life cycle&#10;&#10;AI-generated content may be incorrect.">
            <a:extLst>
              <a:ext uri="{FF2B5EF4-FFF2-40B4-BE49-F238E27FC236}">
                <a16:creationId xmlns:a16="http://schemas.microsoft.com/office/drawing/2014/main" id="{6E01953D-146C-7887-2D2A-1EF681DA69E6}"/>
              </a:ext>
            </a:extLst>
          </p:cNvPr>
          <p:cNvPicPr>
            <a:picLocks noChangeAspect="1"/>
          </p:cNvPicPr>
          <p:nvPr/>
        </p:nvPicPr>
        <p:blipFill>
          <a:blip r:embed="rId3">
            <a:alphaModFix/>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0" y="-16835"/>
            <a:ext cx="12192000" cy="6663070"/>
          </a:xfrm>
          <a:prstGeom prst="rect">
            <a:avLst/>
          </a:prstGeom>
        </p:spPr>
      </p:pic>
      <p:sp>
        <p:nvSpPr>
          <p:cNvPr id="10" name="TextBox 9">
            <a:extLst>
              <a:ext uri="{FF2B5EF4-FFF2-40B4-BE49-F238E27FC236}">
                <a16:creationId xmlns:a16="http://schemas.microsoft.com/office/drawing/2014/main" id="{F0F7CEFA-0B86-A6DA-58B4-E611AAE36679}"/>
              </a:ext>
            </a:extLst>
          </p:cNvPr>
          <p:cNvSpPr txBox="1"/>
          <p:nvPr/>
        </p:nvSpPr>
        <p:spPr>
          <a:xfrm>
            <a:off x="3529987" y="6103045"/>
            <a:ext cx="6041877" cy="338554"/>
          </a:xfrm>
          <a:prstGeom prst="rect">
            <a:avLst/>
          </a:prstGeom>
          <a:noFill/>
        </p:spPr>
        <p:txBody>
          <a:bodyPr wrap="square" rtlCol="0">
            <a:spAutoFit/>
          </a:bodyPr>
          <a:lstStyle/>
          <a:p>
            <a:r>
              <a:rPr lang="en-US" sz="1600" dirty="0">
                <a:solidFill>
                  <a:schemeClr val="bg1">
                    <a:lumMod val="95000"/>
                    <a:alpha val="34000"/>
                  </a:schemeClr>
                </a:solidFill>
              </a:rPr>
              <a:t>COMMITMENT TO COMMUNITY SAFETY AND REHABILITATION</a:t>
            </a:r>
          </a:p>
        </p:txBody>
      </p:sp>
      <p:sp>
        <p:nvSpPr>
          <p:cNvPr id="11" name="TextBox 10">
            <a:extLst>
              <a:ext uri="{FF2B5EF4-FFF2-40B4-BE49-F238E27FC236}">
                <a16:creationId xmlns:a16="http://schemas.microsoft.com/office/drawing/2014/main" id="{72443141-1B3D-3D8F-9ED4-43F710E6368A}"/>
              </a:ext>
            </a:extLst>
          </p:cNvPr>
          <p:cNvSpPr txBox="1"/>
          <p:nvPr/>
        </p:nvSpPr>
        <p:spPr>
          <a:xfrm>
            <a:off x="2378580" y="187801"/>
            <a:ext cx="7434840" cy="954107"/>
          </a:xfrm>
          <a:prstGeom prst="rect">
            <a:avLst/>
          </a:prstGeom>
          <a:noFill/>
        </p:spPr>
        <p:txBody>
          <a:bodyPr wrap="square" rtlCol="0">
            <a:spAutoFit/>
          </a:bodyPr>
          <a:lstStyle/>
          <a:p>
            <a:pPr algn="ctr"/>
            <a:r>
              <a:rPr lang="en-US" sz="2800" b="1" dirty="0">
                <a:solidFill>
                  <a:schemeClr val="bg1">
                    <a:alpha val="34000"/>
                  </a:schemeClr>
                </a:solidFill>
              </a:rPr>
              <a:t>DUKES COUNTY SHERIFF’S OFFICE:</a:t>
            </a:r>
          </a:p>
          <a:p>
            <a:pPr algn="ctr"/>
            <a:r>
              <a:rPr lang="en-US" sz="2800" b="1" dirty="0">
                <a:solidFill>
                  <a:schemeClr val="bg1">
                    <a:alpha val="34000"/>
                  </a:schemeClr>
                </a:solidFill>
              </a:rPr>
              <a:t>INTEGRATED &amp; ENCOMPASSING SERVICE</a:t>
            </a:r>
          </a:p>
        </p:txBody>
      </p:sp>
      <p:sp>
        <p:nvSpPr>
          <p:cNvPr id="12" name="TextBox 11">
            <a:extLst>
              <a:ext uri="{FF2B5EF4-FFF2-40B4-BE49-F238E27FC236}">
                <a16:creationId xmlns:a16="http://schemas.microsoft.com/office/drawing/2014/main" id="{D15AE601-D3A1-998D-D1AC-6D7F5F7D9E37}"/>
              </a:ext>
            </a:extLst>
          </p:cNvPr>
          <p:cNvSpPr txBox="1"/>
          <p:nvPr/>
        </p:nvSpPr>
        <p:spPr>
          <a:xfrm>
            <a:off x="3142262" y="1186205"/>
            <a:ext cx="5907476" cy="369332"/>
          </a:xfrm>
          <a:prstGeom prst="rect">
            <a:avLst/>
          </a:prstGeom>
          <a:noFill/>
        </p:spPr>
        <p:txBody>
          <a:bodyPr wrap="square" rtlCol="0">
            <a:spAutoFit/>
          </a:bodyPr>
          <a:lstStyle/>
          <a:p>
            <a:pPr algn="ctr"/>
            <a:r>
              <a:rPr lang="en-US" b="1" dirty="0">
                <a:solidFill>
                  <a:schemeClr val="bg1">
                    <a:alpha val="34000"/>
                  </a:schemeClr>
                </a:solidFill>
              </a:rPr>
              <a:t>EFFICIENCY THROUGH ADAPTABILITY:</a:t>
            </a:r>
          </a:p>
        </p:txBody>
      </p:sp>
      <p:pic>
        <p:nvPicPr>
          <p:cNvPr id="14" name="Picture 13">
            <a:extLst>
              <a:ext uri="{FF2B5EF4-FFF2-40B4-BE49-F238E27FC236}">
                <a16:creationId xmlns:a16="http://schemas.microsoft.com/office/drawing/2014/main" id="{DC358F36-EF62-AB66-577A-5741F1421F39}"/>
              </a:ext>
            </a:extLst>
          </p:cNvPr>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Layer>
                </a14:imgProps>
              </a:ext>
            </a:extLst>
          </a:blip>
          <a:stretch>
            <a:fillRect/>
          </a:stretch>
        </p:blipFill>
        <p:spPr>
          <a:xfrm>
            <a:off x="3104732" y="1056171"/>
            <a:ext cx="5982535" cy="171474"/>
          </a:xfrm>
          <a:prstGeom prst="rect">
            <a:avLst/>
          </a:prstGeom>
        </p:spPr>
      </p:pic>
      <p:sp>
        <p:nvSpPr>
          <p:cNvPr id="15" name="TextBox 14">
            <a:extLst>
              <a:ext uri="{FF2B5EF4-FFF2-40B4-BE49-F238E27FC236}">
                <a16:creationId xmlns:a16="http://schemas.microsoft.com/office/drawing/2014/main" id="{632DDB9D-379A-0E86-131F-9C2E4C950F6B}"/>
              </a:ext>
            </a:extLst>
          </p:cNvPr>
          <p:cNvSpPr txBox="1"/>
          <p:nvPr/>
        </p:nvSpPr>
        <p:spPr>
          <a:xfrm>
            <a:off x="2806581" y="1488523"/>
            <a:ext cx="6578836" cy="338554"/>
          </a:xfrm>
          <a:prstGeom prst="rect">
            <a:avLst/>
          </a:prstGeom>
          <a:noFill/>
        </p:spPr>
        <p:txBody>
          <a:bodyPr wrap="square" rtlCol="0">
            <a:spAutoFit/>
          </a:bodyPr>
          <a:lstStyle/>
          <a:p>
            <a:r>
              <a:rPr lang="en-US" sz="1600" dirty="0">
                <a:solidFill>
                  <a:schemeClr val="bg1">
                    <a:alpha val="34000"/>
                  </a:schemeClr>
                </a:solidFill>
              </a:rPr>
              <a:t>Shared Staffing, Seamless Transitions, and Holistic Support at Every Step</a:t>
            </a:r>
          </a:p>
        </p:txBody>
      </p:sp>
      <p:pic>
        <p:nvPicPr>
          <p:cNvPr id="19" name="Picture 18" descr="A gold star with a blue and white star&#10;&#10;AI-generated content may be incorrect.">
            <a:extLst>
              <a:ext uri="{FF2B5EF4-FFF2-40B4-BE49-F238E27FC236}">
                <a16:creationId xmlns:a16="http://schemas.microsoft.com/office/drawing/2014/main" id="{0ED9FDA0-2957-3F69-6EA5-0ECA0EE365A9}"/>
              </a:ext>
            </a:extLst>
          </p:cNvPr>
          <p:cNvPicPr>
            <a:picLocks noChangeAspect="1"/>
          </p:cNvPicPr>
          <p:nvPr/>
        </p:nvPicPr>
        <p:blipFill>
          <a:blip r:embed="rId7">
            <a:alphaModFix amt="33000"/>
            <a:extLst>
              <a:ext uri="{28A0092B-C50C-407E-A947-70E740481C1C}">
                <a14:useLocalDpi xmlns:a14="http://schemas.microsoft.com/office/drawing/2010/main" val="0"/>
              </a:ext>
            </a:extLst>
          </a:blip>
          <a:stretch>
            <a:fillRect/>
          </a:stretch>
        </p:blipFill>
        <p:spPr>
          <a:xfrm>
            <a:off x="2909992" y="5957196"/>
            <a:ext cx="648241" cy="630252"/>
          </a:xfrm>
          <a:prstGeom prst="rect">
            <a:avLst/>
          </a:prstGeom>
        </p:spPr>
      </p:pic>
      <p:pic>
        <p:nvPicPr>
          <p:cNvPr id="55" name="Picture 54" descr="A diagram of a life cycle&#10;&#10;AI-generated content may be incorrect.">
            <a:extLst>
              <a:ext uri="{FF2B5EF4-FFF2-40B4-BE49-F238E27FC236}">
                <a16:creationId xmlns:a16="http://schemas.microsoft.com/office/drawing/2014/main" id="{764DA3AA-FFA1-8519-4E43-34FF70E8BEEF}"/>
              </a:ext>
            </a:extLst>
          </p:cNvPr>
          <p:cNvPicPr>
            <a:picLocks noChangeAspect="1"/>
          </p:cNvPicPr>
          <p:nvPr/>
        </p:nvPicPr>
        <p:blipFill>
          <a:blip r:embed="rId8">
            <a:extLst>
              <a:ext uri="{28A0092B-C50C-407E-A947-70E740481C1C}">
                <a14:useLocalDpi xmlns:a14="http://schemas.microsoft.com/office/drawing/2010/main" val="0"/>
              </a:ext>
            </a:extLst>
          </a:blip>
          <a:srcRect l="80490" t="32689" b="10342"/>
          <a:stretch/>
        </p:blipFill>
        <p:spPr>
          <a:xfrm>
            <a:off x="9813419" y="2161309"/>
            <a:ext cx="2378579" cy="3795887"/>
          </a:xfrm>
          <a:prstGeom prst="rect">
            <a:avLst/>
          </a:prstGeom>
          <a:effectLst>
            <a:softEdge rad="127000"/>
          </a:effectLst>
        </p:spPr>
      </p:pic>
      <p:sp>
        <p:nvSpPr>
          <p:cNvPr id="16" name="TextBox 15">
            <a:extLst>
              <a:ext uri="{FF2B5EF4-FFF2-40B4-BE49-F238E27FC236}">
                <a16:creationId xmlns:a16="http://schemas.microsoft.com/office/drawing/2014/main" id="{C9D3A326-4889-FDC4-A2A2-E18383A737B3}"/>
              </a:ext>
            </a:extLst>
          </p:cNvPr>
          <p:cNvSpPr txBox="1"/>
          <p:nvPr/>
        </p:nvSpPr>
        <p:spPr>
          <a:xfrm>
            <a:off x="-4524869" y="-16835"/>
            <a:ext cx="12192000" cy="6686047"/>
          </a:xfrm>
          <a:custGeom>
            <a:avLst/>
            <a:gdLst/>
            <a:ahLst/>
            <a:cxnLst/>
            <a:rect l="l" t="t" r="r" b="b"/>
            <a:pathLst>
              <a:path w="12192000" h="6686047">
                <a:moveTo>
                  <a:pt x="5440806" y="2833298"/>
                </a:moveTo>
                <a:lnTo>
                  <a:pt x="5440806" y="2867370"/>
                </a:lnTo>
                <a:cubicBezTo>
                  <a:pt x="5434611" y="2875630"/>
                  <a:pt x="5426924" y="2882456"/>
                  <a:pt x="5417747" y="2887848"/>
                </a:cubicBezTo>
                <a:cubicBezTo>
                  <a:pt x="5408569" y="2893240"/>
                  <a:pt x="5398244" y="2895936"/>
                  <a:pt x="5386772" y="2895936"/>
                </a:cubicBezTo>
                <a:cubicBezTo>
                  <a:pt x="5376447" y="2895936"/>
                  <a:pt x="5368617" y="2893441"/>
                  <a:pt x="5363283" y="2888451"/>
                </a:cubicBezTo>
                <a:cubicBezTo>
                  <a:pt x="5357948" y="2883460"/>
                  <a:pt x="5355281" y="2876778"/>
                  <a:pt x="5355281" y="2868403"/>
                </a:cubicBezTo>
                <a:cubicBezTo>
                  <a:pt x="5355281" y="2856128"/>
                  <a:pt x="5361906" y="2847294"/>
                  <a:pt x="5375156" y="2841902"/>
                </a:cubicBezTo>
                <a:cubicBezTo>
                  <a:pt x="5388407" y="2836510"/>
                  <a:pt x="5410290" y="2833642"/>
                  <a:pt x="5440806" y="2833298"/>
                </a:cubicBezTo>
                <a:close/>
                <a:moveTo>
                  <a:pt x="5697534" y="2766358"/>
                </a:moveTo>
                <a:cubicBezTo>
                  <a:pt x="5711415" y="2766358"/>
                  <a:pt x="5722257" y="2770488"/>
                  <a:pt x="5730058" y="2778748"/>
                </a:cubicBezTo>
                <a:cubicBezTo>
                  <a:pt x="5737859" y="2787008"/>
                  <a:pt x="5741932" y="2798939"/>
                  <a:pt x="5742276" y="2814541"/>
                </a:cubicBezTo>
                <a:lnTo>
                  <a:pt x="5650728" y="2814541"/>
                </a:lnTo>
                <a:cubicBezTo>
                  <a:pt x="5651990" y="2798824"/>
                  <a:pt x="5656607" y="2786865"/>
                  <a:pt x="5664581" y="2778662"/>
                </a:cubicBezTo>
                <a:cubicBezTo>
                  <a:pt x="5672554" y="2770459"/>
                  <a:pt x="5683538" y="2766358"/>
                  <a:pt x="5697534" y="2766358"/>
                </a:cubicBezTo>
                <a:close/>
                <a:moveTo>
                  <a:pt x="5606870" y="2745192"/>
                </a:moveTo>
                <a:cubicBezTo>
                  <a:pt x="5593448" y="2745192"/>
                  <a:pt x="5582549" y="2748117"/>
                  <a:pt x="5574174" y="2753968"/>
                </a:cubicBezTo>
                <a:cubicBezTo>
                  <a:pt x="5565800" y="2759819"/>
                  <a:pt x="5559260" y="2767104"/>
                  <a:pt x="5554557" y="2775823"/>
                </a:cubicBezTo>
                <a:lnTo>
                  <a:pt x="5553524" y="2747257"/>
                </a:lnTo>
                <a:lnTo>
                  <a:pt x="5526508" y="2747257"/>
                </a:lnTo>
                <a:lnTo>
                  <a:pt x="5526508" y="2914865"/>
                </a:lnTo>
                <a:lnTo>
                  <a:pt x="5555245" y="2914865"/>
                </a:lnTo>
                <a:lnTo>
                  <a:pt x="5555245" y="2797161"/>
                </a:lnTo>
                <a:cubicBezTo>
                  <a:pt x="5558917" y="2792113"/>
                  <a:pt x="5563104" y="2787667"/>
                  <a:pt x="5567807" y="2783825"/>
                </a:cubicBezTo>
                <a:cubicBezTo>
                  <a:pt x="5572511" y="2779981"/>
                  <a:pt x="5578017" y="2776970"/>
                  <a:pt x="5584327" y="2774790"/>
                </a:cubicBezTo>
                <a:cubicBezTo>
                  <a:pt x="5590637" y="2772610"/>
                  <a:pt x="5597979" y="2771521"/>
                  <a:pt x="5606354" y="2771521"/>
                </a:cubicBezTo>
                <a:lnTo>
                  <a:pt x="5610312" y="2771521"/>
                </a:lnTo>
                <a:lnTo>
                  <a:pt x="5610312" y="2745192"/>
                </a:lnTo>
                <a:close/>
                <a:moveTo>
                  <a:pt x="5697534" y="2744331"/>
                </a:moveTo>
                <a:cubicBezTo>
                  <a:pt x="5680326" y="2744331"/>
                  <a:pt x="5666129" y="2748002"/>
                  <a:pt x="5654944" y="2755345"/>
                </a:cubicBezTo>
                <a:cubicBezTo>
                  <a:pt x="5643759" y="2762687"/>
                  <a:pt x="5635441" y="2772868"/>
                  <a:pt x="5629992" y="2785889"/>
                </a:cubicBezTo>
                <a:cubicBezTo>
                  <a:pt x="5624543" y="2798910"/>
                  <a:pt x="5621818" y="2813967"/>
                  <a:pt x="5621818" y="2831061"/>
                </a:cubicBezTo>
                <a:cubicBezTo>
                  <a:pt x="5621818" y="2847466"/>
                  <a:pt x="5624629" y="2862237"/>
                  <a:pt x="5630250" y="2875372"/>
                </a:cubicBezTo>
                <a:cubicBezTo>
                  <a:pt x="5635872" y="2888508"/>
                  <a:pt x="5644504" y="2898890"/>
                  <a:pt x="5656148" y="2906519"/>
                </a:cubicBezTo>
                <a:cubicBezTo>
                  <a:pt x="5667793" y="2914148"/>
                  <a:pt x="5682735" y="2917963"/>
                  <a:pt x="5700976" y="2917963"/>
                </a:cubicBezTo>
                <a:cubicBezTo>
                  <a:pt x="5715087" y="2917963"/>
                  <a:pt x="5727305" y="2915640"/>
                  <a:pt x="5737629" y="2910993"/>
                </a:cubicBezTo>
                <a:cubicBezTo>
                  <a:pt x="5747954" y="2906347"/>
                  <a:pt x="5755985" y="2899751"/>
                  <a:pt x="5761721" y="2891204"/>
                </a:cubicBezTo>
                <a:cubicBezTo>
                  <a:pt x="5767457" y="2882657"/>
                  <a:pt x="5770497" y="2872476"/>
                  <a:pt x="5770841" y="2860659"/>
                </a:cubicBezTo>
                <a:lnTo>
                  <a:pt x="5742448" y="2860659"/>
                </a:lnTo>
                <a:cubicBezTo>
                  <a:pt x="5742104" y="2872017"/>
                  <a:pt x="5738318" y="2880707"/>
                  <a:pt x="5731090" y="2886730"/>
                </a:cubicBezTo>
                <a:cubicBezTo>
                  <a:pt x="5723863" y="2892753"/>
                  <a:pt x="5713825" y="2895764"/>
                  <a:pt x="5700976" y="2895764"/>
                </a:cubicBezTo>
                <a:cubicBezTo>
                  <a:pt x="5688930" y="2895764"/>
                  <a:pt x="5679236" y="2893011"/>
                  <a:pt x="5671894" y="2887504"/>
                </a:cubicBezTo>
                <a:cubicBezTo>
                  <a:pt x="5664552" y="2881997"/>
                  <a:pt x="5659189" y="2874684"/>
                  <a:pt x="5655804" y="2865564"/>
                </a:cubicBezTo>
                <a:cubicBezTo>
                  <a:pt x="5652420" y="2856443"/>
                  <a:pt x="5650671" y="2846434"/>
                  <a:pt x="5650556" y="2835535"/>
                </a:cubicBezTo>
                <a:lnTo>
                  <a:pt x="5769981" y="2835535"/>
                </a:lnTo>
                <a:cubicBezTo>
                  <a:pt x="5770211" y="2834503"/>
                  <a:pt x="5770383" y="2832811"/>
                  <a:pt x="5770497" y="2830459"/>
                </a:cubicBezTo>
                <a:cubicBezTo>
                  <a:pt x="5770612" y="2828107"/>
                  <a:pt x="5770669" y="2826071"/>
                  <a:pt x="5770669" y="2824350"/>
                </a:cubicBezTo>
                <a:cubicBezTo>
                  <a:pt x="5770669" y="2798537"/>
                  <a:pt x="5764187" y="2778748"/>
                  <a:pt x="5751224" y="2764981"/>
                </a:cubicBezTo>
                <a:cubicBezTo>
                  <a:pt x="5738260" y="2751215"/>
                  <a:pt x="5720364" y="2744331"/>
                  <a:pt x="5697534" y="2744331"/>
                </a:cubicBezTo>
                <a:close/>
                <a:moveTo>
                  <a:pt x="5403292" y="2744331"/>
                </a:moveTo>
                <a:cubicBezTo>
                  <a:pt x="5389869" y="2744331"/>
                  <a:pt x="5377967" y="2746282"/>
                  <a:pt x="5367585" y="2750182"/>
                </a:cubicBezTo>
                <a:cubicBezTo>
                  <a:pt x="5357202" y="2754083"/>
                  <a:pt x="5349057" y="2760278"/>
                  <a:pt x="5343149" y="2768767"/>
                </a:cubicBezTo>
                <a:cubicBezTo>
                  <a:pt x="5337241" y="2777257"/>
                  <a:pt x="5334287" y="2788385"/>
                  <a:pt x="5334287" y="2802151"/>
                </a:cubicBezTo>
                <a:lnTo>
                  <a:pt x="5362164" y="2802151"/>
                </a:lnTo>
                <a:cubicBezTo>
                  <a:pt x="5362164" y="2789532"/>
                  <a:pt x="5366122" y="2780297"/>
                  <a:pt x="5374038" y="2774446"/>
                </a:cubicBezTo>
                <a:cubicBezTo>
                  <a:pt x="5381953" y="2768595"/>
                  <a:pt x="5391705" y="2765670"/>
                  <a:pt x="5403292" y="2765670"/>
                </a:cubicBezTo>
                <a:cubicBezTo>
                  <a:pt x="5414190" y="2765670"/>
                  <a:pt x="5423196" y="2768337"/>
                  <a:pt x="5430309" y="2773672"/>
                </a:cubicBezTo>
                <a:cubicBezTo>
                  <a:pt x="5437421" y="2779006"/>
                  <a:pt x="5440978" y="2788843"/>
                  <a:pt x="5440978" y="2803184"/>
                </a:cubicBezTo>
                <a:lnTo>
                  <a:pt x="5440978" y="2814885"/>
                </a:lnTo>
                <a:cubicBezTo>
                  <a:pt x="5417919" y="2815115"/>
                  <a:pt x="5397785" y="2816635"/>
                  <a:pt x="5380577" y="2819445"/>
                </a:cubicBezTo>
                <a:cubicBezTo>
                  <a:pt x="5363369" y="2822256"/>
                  <a:pt x="5350061" y="2827562"/>
                  <a:pt x="5340654" y="2835363"/>
                </a:cubicBezTo>
                <a:cubicBezTo>
                  <a:pt x="5331247" y="2843164"/>
                  <a:pt x="5326543" y="2854579"/>
                  <a:pt x="5326543" y="2869608"/>
                </a:cubicBezTo>
                <a:cubicBezTo>
                  <a:pt x="5326543" y="2880162"/>
                  <a:pt x="5328923" y="2889024"/>
                  <a:pt x="5333684" y="2896194"/>
                </a:cubicBezTo>
                <a:cubicBezTo>
                  <a:pt x="5338445" y="2903364"/>
                  <a:pt x="5344812" y="2908785"/>
                  <a:pt x="5352786" y="2912456"/>
                </a:cubicBezTo>
                <a:cubicBezTo>
                  <a:pt x="5360759" y="2916127"/>
                  <a:pt x="5369564" y="2917963"/>
                  <a:pt x="5379200" y="2917963"/>
                </a:cubicBezTo>
                <a:cubicBezTo>
                  <a:pt x="5392737" y="2917963"/>
                  <a:pt x="5404582" y="2915353"/>
                  <a:pt x="5414735" y="2910133"/>
                </a:cubicBezTo>
                <a:cubicBezTo>
                  <a:pt x="5424888" y="2904913"/>
                  <a:pt x="5433808" y="2898001"/>
                  <a:pt x="5441494" y="2889397"/>
                </a:cubicBezTo>
                <a:lnTo>
                  <a:pt x="5442699" y="2914865"/>
                </a:lnTo>
                <a:lnTo>
                  <a:pt x="5469544" y="2914865"/>
                </a:lnTo>
                <a:lnTo>
                  <a:pt x="5469544" y="2802839"/>
                </a:lnTo>
                <a:cubicBezTo>
                  <a:pt x="5469544" y="2790794"/>
                  <a:pt x="5467708" y="2780956"/>
                  <a:pt x="5464037" y="2773327"/>
                </a:cubicBezTo>
                <a:cubicBezTo>
                  <a:pt x="5460366" y="2765698"/>
                  <a:pt x="5455404" y="2759762"/>
                  <a:pt x="5449152" y="2755517"/>
                </a:cubicBezTo>
                <a:cubicBezTo>
                  <a:pt x="5442899" y="2751272"/>
                  <a:pt x="5435844" y="2748347"/>
                  <a:pt x="5427986" y="2746741"/>
                </a:cubicBezTo>
                <a:cubicBezTo>
                  <a:pt x="5420127" y="2745134"/>
                  <a:pt x="5411896" y="2744331"/>
                  <a:pt x="5403292" y="2744331"/>
                </a:cubicBezTo>
                <a:close/>
                <a:moveTo>
                  <a:pt x="5189714" y="2680145"/>
                </a:moveTo>
                <a:cubicBezTo>
                  <a:pt x="5165737" y="2680145"/>
                  <a:pt x="5145546" y="2685192"/>
                  <a:pt x="5129141" y="2695288"/>
                </a:cubicBezTo>
                <a:cubicBezTo>
                  <a:pt x="5112736" y="2705383"/>
                  <a:pt x="5100317" y="2719379"/>
                  <a:pt x="5091885" y="2737276"/>
                </a:cubicBezTo>
                <a:cubicBezTo>
                  <a:pt x="5083453" y="2755173"/>
                  <a:pt x="5079237" y="2775823"/>
                  <a:pt x="5079237" y="2799226"/>
                </a:cubicBezTo>
                <a:cubicBezTo>
                  <a:pt x="5079237" y="2822629"/>
                  <a:pt x="5083453" y="2843221"/>
                  <a:pt x="5091885" y="2861003"/>
                </a:cubicBezTo>
                <a:cubicBezTo>
                  <a:pt x="5100317" y="2878785"/>
                  <a:pt x="5112736" y="2892724"/>
                  <a:pt x="5129141" y="2902819"/>
                </a:cubicBezTo>
                <a:cubicBezTo>
                  <a:pt x="5145546" y="2912915"/>
                  <a:pt x="5165737" y="2917963"/>
                  <a:pt x="5189714" y="2917963"/>
                </a:cubicBezTo>
                <a:cubicBezTo>
                  <a:pt x="5207152" y="2917963"/>
                  <a:pt x="5222869" y="2914980"/>
                  <a:pt x="5236865" y="2909015"/>
                </a:cubicBezTo>
                <a:cubicBezTo>
                  <a:pt x="5250861" y="2903049"/>
                  <a:pt x="5262276" y="2894072"/>
                  <a:pt x="5271109" y="2882083"/>
                </a:cubicBezTo>
                <a:cubicBezTo>
                  <a:pt x="5279943" y="2870095"/>
                  <a:pt x="5285277" y="2854980"/>
                  <a:pt x="5287113" y="2836740"/>
                </a:cubicBezTo>
                <a:lnTo>
                  <a:pt x="5255794" y="2836740"/>
                </a:lnTo>
                <a:cubicBezTo>
                  <a:pt x="5253958" y="2855210"/>
                  <a:pt x="5247190" y="2869091"/>
                  <a:pt x="5235488" y="2878384"/>
                </a:cubicBezTo>
                <a:cubicBezTo>
                  <a:pt x="5223787" y="2887676"/>
                  <a:pt x="5208529" y="2892322"/>
                  <a:pt x="5189714" y="2892322"/>
                </a:cubicBezTo>
                <a:cubicBezTo>
                  <a:pt x="5171129" y="2892322"/>
                  <a:pt x="5156072" y="2888164"/>
                  <a:pt x="5144542" y="2879846"/>
                </a:cubicBezTo>
                <a:cubicBezTo>
                  <a:pt x="5133013" y="2871529"/>
                  <a:pt x="5124610" y="2860315"/>
                  <a:pt x="5119332" y="2846204"/>
                </a:cubicBezTo>
                <a:cubicBezTo>
                  <a:pt x="5114055" y="2832094"/>
                  <a:pt x="5111417" y="2816434"/>
                  <a:pt x="5111417" y="2799226"/>
                </a:cubicBezTo>
                <a:cubicBezTo>
                  <a:pt x="5111417" y="2781903"/>
                  <a:pt x="5114055" y="2766186"/>
                  <a:pt x="5119332" y="2752075"/>
                </a:cubicBezTo>
                <a:cubicBezTo>
                  <a:pt x="5124610" y="2737964"/>
                  <a:pt x="5133013" y="2726664"/>
                  <a:pt x="5144542" y="2718175"/>
                </a:cubicBezTo>
                <a:cubicBezTo>
                  <a:pt x="5156072" y="2709685"/>
                  <a:pt x="5171129" y="2705441"/>
                  <a:pt x="5189714" y="2705441"/>
                </a:cubicBezTo>
                <a:cubicBezTo>
                  <a:pt x="5200383" y="2705441"/>
                  <a:pt x="5210393" y="2707276"/>
                  <a:pt x="5219743" y="2710947"/>
                </a:cubicBezTo>
                <a:cubicBezTo>
                  <a:pt x="5229092" y="2714619"/>
                  <a:pt x="5236951" y="2720211"/>
                  <a:pt x="5243318" y="2727725"/>
                </a:cubicBezTo>
                <a:cubicBezTo>
                  <a:pt x="5249685" y="2735240"/>
                  <a:pt x="5253557" y="2744790"/>
                  <a:pt x="5254933" y="2756377"/>
                </a:cubicBezTo>
                <a:lnTo>
                  <a:pt x="5286080" y="2756377"/>
                </a:lnTo>
                <a:cubicBezTo>
                  <a:pt x="5284474" y="2739169"/>
                  <a:pt x="5278996" y="2724915"/>
                  <a:pt x="5269646" y="2713615"/>
                </a:cubicBezTo>
                <a:cubicBezTo>
                  <a:pt x="5260297" y="2702315"/>
                  <a:pt x="5248595" y="2693911"/>
                  <a:pt x="5234542" y="2688405"/>
                </a:cubicBezTo>
                <a:cubicBezTo>
                  <a:pt x="5220488" y="2682898"/>
                  <a:pt x="5205546" y="2680145"/>
                  <a:pt x="5189714" y="2680145"/>
                </a:cubicBezTo>
                <a:close/>
                <a:moveTo>
                  <a:pt x="6619059" y="2477980"/>
                </a:moveTo>
                <a:lnTo>
                  <a:pt x="6644528" y="2477980"/>
                </a:lnTo>
                <a:cubicBezTo>
                  <a:pt x="6657950" y="2477980"/>
                  <a:pt x="6668304" y="2478955"/>
                  <a:pt x="6675589" y="2480906"/>
                </a:cubicBezTo>
                <a:cubicBezTo>
                  <a:pt x="6682873" y="2482856"/>
                  <a:pt x="6687864" y="2485581"/>
                  <a:pt x="6690560" y="2489080"/>
                </a:cubicBezTo>
                <a:cubicBezTo>
                  <a:pt x="6693256" y="2492579"/>
                  <a:pt x="6694604" y="2496737"/>
                  <a:pt x="6694604" y="2501556"/>
                </a:cubicBezTo>
                <a:cubicBezTo>
                  <a:pt x="6694604" y="2509701"/>
                  <a:pt x="6690617" y="2516527"/>
                  <a:pt x="6682644" y="2522033"/>
                </a:cubicBezTo>
                <a:cubicBezTo>
                  <a:pt x="6674671" y="2527540"/>
                  <a:pt x="6660933" y="2530293"/>
                  <a:pt x="6641430" y="2530293"/>
                </a:cubicBezTo>
                <a:cubicBezTo>
                  <a:pt x="6624681" y="2530293"/>
                  <a:pt x="6612692" y="2527683"/>
                  <a:pt x="6605465" y="2522464"/>
                </a:cubicBezTo>
                <a:cubicBezTo>
                  <a:pt x="6598237" y="2517244"/>
                  <a:pt x="6594624" y="2511192"/>
                  <a:pt x="6594624" y="2504309"/>
                </a:cubicBezTo>
                <a:cubicBezTo>
                  <a:pt x="6594624" y="2498114"/>
                  <a:pt x="6596746" y="2492665"/>
                  <a:pt x="6600991" y="2487961"/>
                </a:cubicBezTo>
                <a:cubicBezTo>
                  <a:pt x="6605236" y="2483257"/>
                  <a:pt x="6611258" y="2479931"/>
                  <a:pt x="6619059" y="2477980"/>
                </a:cubicBezTo>
                <a:close/>
                <a:moveTo>
                  <a:pt x="5404668" y="2338249"/>
                </a:moveTo>
                <a:cubicBezTo>
                  <a:pt x="5417059" y="2338249"/>
                  <a:pt x="5426924" y="2341031"/>
                  <a:pt x="5434267" y="2346595"/>
                </a:cubicBezTo>
                <a:cubicBezTo>
                  <a:pt x="5441609" y="2352159"/>
                  <a:pt x="5446886" y="2359817"/>
                  <a:pt x="5450098" y="2369568"/>
                </a:cubicBezTo>
                <a:cubicBezTo>
                  <a:pt x="5453311" y="2379320"/>
                  <a:pt x="5454917" y="2390390"/>
                  <a:pt x="5454917" y="2402780"/>
                </a:cubicBezTo>
                <a:cubicBezTo>
                  <a:pt x="5454917" y="2414941"/>
                  <a:pt x="5453311" y="2425810"/>
                  <a:pt x="5450098" y="2435390"/>
                </a:cubicBezTo>
                <a:cubicBezTo>
                  <a:pt x="5446886" y="2444969"/>
                  <a:pt x="5441609" y="2452483"/>
                  <a:pt x="5434267" y="2457933"/>
                </a:cubicBezTo>
                <a:cubicBezTo>
                  <a:pt x="5426924" y="2463382"/>
                  <a:pt x="5417059" y="2466107"/>
                  <a:pt x="5404668" y="2466107"/>
                </a:cubicBezTo>
                <a:cubicBezTo>
                  <a:pt x="5392623" y="2466107"/>
                  <a:pt x="5383072" y="2463382"/>
                  <a:pt x="5376017" y="2457933"/>
                </a:cubicBezTo>
                <a:cubicBezTo>
                  <a:pt x="5368961" y="2452483"/>
                  <a:pt x="5363885" y="2444969"/>
                  <a:pt x="5360787" y="2435390"/>
                </a:cubicBezTo>
                <a:cubicBezTo>
                  <a:pt x="5357690" y="2425810"/>
                  <a:pt x="5356141" y="2414941"/>
                  <a:pt x="5356141" y="2402780"/>
                </a:cubicBezTo>
                <a:cubicBezTo>
                  <a:pt x="5356141" y="2390390"/>
                  <a:pt x="5357690" y="2379320"/>
                  <a:pt x="5360787" y="2369568"/>
                </a:cubicBezTo>
                <a:cubicBezTo>
                  <a:pt x="5363885" y="2359817"/>
                  <a:pt x="5368961" y="2352159"/>
                  <a:pt x="5376017" y="2346595"/>
                </a:cubicBezTo>
                <a:cubicBezTo>
                  <a:pt x="5383072" y="2341031"/>
                  <a:pt x="5392623" y="2338249"/>
                  <a:pt x="5404668" y="2338249"/>
                </a:cubicBezTo>
                <a:close/>
                <a:moveTo>
                  <a:pt x="6640914" y="2336701"/>
                </a:moveTo>
                <a:cubicBezTo>
                  <a:pt x="6652042" y="2336701"/>
                  <a:pt x="6660990" y="2339827"/>
                  <a:pt x="6667759" y="2346079"/>
                </a:cubicBezTo>
                <a:cubicBezTo>
                  <a:pt x="6674527" y="2352331"/>
                  <a:pt x="6677912" y="2361939"/>
                  <a:pt x="6677912" y="2374903"/>
                </a:cubicBezTo>
                <a:cubicBezTo>
                  <a:pt x="6677912" y="2387293"/>
                  <a:pt x="6674327" y="2396642"/>
                  <a:pt x="6667157" y="2402952"/>
                </a:cubicBezTo>
                <a:cubicBezTo>
                  <a:pt x="6659986" y="2409262"/>
                  <a:pt x="6650895" y="2412417"/>
                  <a:pt x="6639881" y="2412417"/>
                </a:cubicBezTo>
                <a:cubicBezTo>
                  <a:pt x="6630130" y="2412417"/>
                  <a:pt x="6621555" y="2409291"/>
                  <a:pt x="6614155" y="2403038"/>
                </a:cubicBezTo>
                <a:cubicBezTo>
                  <a:pt x="6606756" y="2396786"/>
                  <a:pt x="6603056" y="2387350"/>
                  <a:pt x="6603056" y="2374731"/>
                </a:cubicBezTo>
                <a:cubicBezTo>
                  <a:pt x="6603056" y="2362226"/>
                  <a:pt x="6606641" y="2352761"/>
                  <a:pt x="6613811" y="2346337"/>
                </a:cubicBezTo>
                <a:cubicBezTo>
                  <a:pt x="6620981" y="2339913"/>
                  <a:pt x="6630015" y="2336701"/>
                  <a:pt x="6640914" y="2336701"/>
                </a:cubicBezTo>
                <a:close/>
                <a:moveTo>
                  <a:pt x="6307557" y="2318632"/>
                </a:moveTo>
                <a:lnTo>
                  <a:pt x="6307557" y="2486240"/>
                </a:lnTo>
                <a:lnTo>
                  <a:pt x="6336295" y="2486240"/>
                </a:lnTo>
                <a:lnTo>
                  <a:pt x="6336295" y="2318632"/>
                </a:lnTo>
                <a:close/>
                <a:moveTo>
                  <a:pt x="6105812" y="2318632"/>
                </a:moveTo>
                <a:lnTo>
                  <a:pt x="6105812" y="2428076"/>
                </a:lnTo>
                <a:cubicBezTo>
                  <a:pt x="6105812" y="2447005"/>
                  <a:pt x="6110114" y="2461862"/>
                  <a:pt x="6118718" y="2472646"/>
                </a:cubicBezTo>
                <a:cubicBezTo>
                  <a:pt x="6127322" y="2483430"/>
                  <a:pt x="6141318" y="2488821"/>
                  <a:pt x="6160706" y="2488821"/>
                </a:cubicBezTo>
                <a:cubicBezTo>
                  <a:pt x="6175505" y="2488821"/>
                  <a:pt x="6187809" y="2485753"/>
                  <a:pt x="6197618" y="2479615"/>
                </a:cubicBezTo>
                <a:cubicBezTo>
                  <a:pt x="6207426" y="2473477"/>
                  <a:pt x="6215027" y="2467082"/>
                  <a:pt x="6220419" y="2460428"/>
                </a:cubicBezTo>
                <a:lnTo>
                  <a:pt x="6221279" y="2486240"/>
                </a:lnTo>
                <a:lnTo>
                  <a:pt x="6248984" y="2486240"/>
                </a:lnTo>
                <a:lnTo>
                  <a:pt x="6248984" y="2318632"/>
                </a:lnTo>
                <a:lnTo>
                  <a:pt x="6220074" y="2318632"/>
                </a:lnTo>
                <a:lnTo>
                  <a:pt x="6220074" y="2437369"/>
                </a:lnTo>
                <a:cubicBezTo>
                  <a:pt x="6214912" y="2444252"/>
                  <a:pt x="6208086" y="2450304"/>
                  <a:pt x="6199597" y="2455523"/>
                </a:cubicBezTo>
                <a:cubicBezTo>
                  <a:pt x="6191107" y="2460743"/>
                  <a:pt x="6180553" y="2463353"/>
                  <a:pt x="6167933" y="2463353"/>
                </a:cubicBezTo>
                <a:cubicBezTo>
                  <a:pt x="6158870" y="2463353"/>
                  <a:pt x="6151930" y="2461690"/>
                  <a:pt x="6147111" y="2458363"/>
                </a:cubicBezTo>
                <a:cubicBezTo>
                  <a:pt x="6142293" y="2455036"/>
                  <a:pt x="6139023" y="2450390"/>
                  <a:pt x="6137303" y="2444424"/>
                </a:cubicBezTo>
                <a:cubicBezTo>
                  <a:pt x="6135582" y="2438459"/>
                  <a:pt x="6134721" y="2431690"/>
                  <a:pt x="6134721" y="2424118"/>
                </a:cubicBezTo>
                <a:lnTo>
                  <a:pt x="6134721" y="2318632"/>
                </a:lnTo>
                <a:close/>
                <a:moveTo>
                  <a:pt x="5831307" y="2318632"/>
                </a:moveTo>
                <a:lnTo>
                  <a:pt x="5831307" y="2486240"/>
                </a:lnTo>
                <a:lnTo>
                  <a:pt x="5860045" y="2486240"/>
                </a:lnTo>
                <a:lnTo>
                  <a:pt x="5860045" y="2318632"/>
                </a:lnTo>
                <a:close/>
                <a:moveTo>
                  <a:pt x="6481045" y="2316223"/>
                </a:moveTo>
                <a:cubicBezTo>
                  <a:pt x="6466016" y="2316223"/>
                  <a:pt x="6453683" y="2319234"/>
                  <a:pt x="6444047" y="2325257"/>
                </a:cubicBezTo>
                <a:cubicBezTo>
                  <a:pt x="6434410" y="2331280"/>
                  <a:pt x="6427011" y="2337676"/>
                  <a:pt x="6421848" y="2344444"/>
                </a:cubicBezTo>
                <a:lnTo>
                  <a:pt x="6420816" y="2318632"/>
                </a:lnTo>
                <a:lnTo>
                  <a:pt x="6393282" y="2318632"/>
                </a:lnTo>
                <a:lnTo>
                  <a:pt x="6393282" y="2486240"/>
                </a:lnTo>
                <a:lnTo>
                  <a:pt x="6422020" y="2486240"/>
                </a:lnTo>
                <a:lnTo>
                  <a:pt x="6422020" y="2367503"/>
                </a:lnTo>
                <a:cubicBezTo>
                  <a:pt x="6427183" y="2360735"/>
                  <a:pt x="6434008" y="2354511"/>
                  <a:pt x="6442498" y="2348832"/>
                </a:cubicBezTo>
                <a:cubicBezTo>
                  <a:pt x="6450987" y="2343154"/>
                  <a:pt x="6461484" y="2340314"/>
                  <a:pt x="6473989" y="2340314"/>
                </a:cubicBezTo>
                <a:cubicBezTo>
                  <a:pt x="6482364" y="2340314"/>
                  <a:pt x="6488760" y="2342121"/>
                  <a:pt x="6493176" y="2345735"/>
                </a:cubicBezTo>
                <a:cubicBezTo>
                  <a:pt x="6497593" y="2349349"/>
                  <a:pt x="6500662" y="2354310"/>
                  <a:pt x="6502383" y="2360620"/>
                </a:cubicBezTo>
                <a:cubicBezTo>
                  <a:pt x="6504104" y="2366930"/>
                  <a:pt x="6504964" y="2374157"/>
                  <a:pt x="6504964" y="2382302"/>
                </a:cubicBezTo>
                <a:lnTo>
                  <a:pt x="6504964" y="2486240"/>
                </a:lnTo>
                <a:lnTo>
                  <a:pt x="6533702" y="2486240"/>
                </a:lnTo>
                <a:lnTo>
                  <a:pt x="6533702" y="2378172"/>
                </a:lnTo>
                <a:cubicBezTo>
                  <a:pt x="6533702" y="2358555"/>
                  <a:pt x="6529514" y="2343326"/>
                  <a:pt x="6521140" y="2332484"/>
                </a:cubicBezTo>
                <a:cubicBezTo>
                  <a:pt x="6512765" y="2321643"/>
                  <a:pt x="6499400" y="2316223"/>
                  <a:pt x="6481045" y="2316223"/>
                </a:cubicBezTo>
                <a:close/>
                <a:moveTo>
                  <a:pt x="6004795" y="2316223"/>
                </a:moveTo>
                <a:cubicBezTo>
                  <a:pt x="5989766" y="2316223"/>
                  <a:pt x="5977434" y="2319234"/>
                  <a:pt x="5967797" y="2325257"/>
                </a:cubicBezTo>
                <a:cubicBezTo>
                  <a:pt x="5958160" y="2331280"/>
                  <a:pt x="5950761" y="2337676"/>
                  <a:pt x="5945598" y="2344444"/>
                </a:cubicBezTo>
                <a:lnTo>
                  <a:pt x="5944566" y="2318632"/>
                </a:lnTo>
                <a:lnTo>
                  <a:pt x="5917032" y="2318632"/>
                </a:lnTo>
                <a:lnTo>
                  <a:pt x="5917032" y="2486240"/>
                </a:lnTo>
                <a:lnTo>
                  <a:pt x="5945770" y="2486240"/>
                </a:lnTo>
                <a:lnTo>
                  <a:pt x="5945770" y="2367503"/>
                </a:lnTo>
                <a:cubicBezTo>
                  <a:pt x="5950933" y="2360735"/>
                  <a:pt x="5957759" y="2354511"/>
                  <a:pt x="5966248" y="2348832"/>
                </a:cubicBezTo>
                <a:cubicBezTo>
                  <a:pt x="5974737" y="2343154"/>
                  <a:pt x="5985234" y="2340314"/>
                  <a:pt x="5997739" y="2340314"/>
                </a:cubicBezTo>
                <a:cubicBezTo>
                  <a:pt x="6006114" y="2340314"/>
                  <a:pt x="6012510" y="2342121"/>
                  <a:pt x="6016927" y="2345735"/>
                </a:cubicBezTo>
                <a:cubicBezTo>
                  <a:pt x="6021343" y="2349349"/>
                  <a:pt x="6024412" y="2354310"/>
                  <a:pt x="6026133" y="2360620"/>
                </a:cubicBezTo>
                <a:cubicBezTo>
                  <a:pt x="6027854" y="2366930"/>
                  <a:pt x="6028714" y="2374157"/>
                  <a:pt x="6028714" y="2382302"/>
                </a:cubicBezTo>
                <a:lnTo>
                  <a:pt x="6028714" y="2486240"/>
                </a:lnTo>
                <a:lnTo>
                  <a:pt x="6057452" y="2486240"/>
                </a:lnTo>
                <a:lnTo>
                  <a:pt x="6057452" y="2378172"/>
                </a:lnTo>
                <a:cubicBezTo>
                  <a:pt x="6057452" y="2358555"/>
                  <a:pt x="6053264" y="2343326"/>
                  <a:pt x="6044890" y="2332484"/>
                </a:cubicBezTo>
                <a:cubicBezTo>
                  <a:pt x="6036515" y="2321643"/>
                  <a:pt x="6023150" y="2316223"/>
                  <a:pt x="6004795" y="2316223"/>
                </a:cubicBezTo>
                <a:close/>
                <a:moveTo>
                  <a:pt x="5614270" y="2316223"/>
                </a:moveTo>
                <a:cubicBezTo>
                  <a:pt x="5599241" y="2316223"/>
                  <a:pt x="5586908" y="2319234"/>
                  <a:pt x="5577272" y="2325257"/>
                </a:cubicBezTo>
                <a:cubicBezTo>
                  <a:pt x="5567635" y="2331280"/>
                  <a:pt x="5560236" y="2337676"/>
                  <a:pt x="5555073" y="2344444"/>
                </a:cubicBezTo>
                <a:lnTo>
                  <a:pt x="5554041" y="2318632"/>
                </a:lnTo>
                <a:lnTo>
                  <a:pt x="5526508" y="2318632"/>
                </a:lnTo>
                <a:lnTo>
                  <a:pt x="5526508" y="2486240"/>
                </a:lnTo>
                <a:lnTo>
                  <a:pt x="5555245" y="2486240"/>
                </a:lnTo>
                <a:lnTo>
                  <a:pt x="5555245" y="2367503"/>
                </a:lnTo>
                <a:cubicBezTo>
                  <a:pt x="5560408" y="2360735"/>
                  <a:pt x="5567234" y="2354511"/>
                  <a:pt x="5575723" y="2348832"/>
                </a:cubicBezTo>
                <a:cubicBezTo>
                  <a:pt x="5584212" y="2343154"/>
                  <a:pt x="5594710" y="2340314"/>
                  <a:pt x="5607214" y="2340314"/>
                </a:cubicBezTo>
                <a:cubicBezTo>
                  <a:pt x="5615589" y="2340314"/>
                  <a:pt x="5621985" y="2342121"/>
                  <a:pt x="5626402" y="2345735"/>
                </a:cubicBezTo>
                <a:cubicBezTo>
                  <a:pt x="5630818" y="2349349"/>
                  <a:pt x="5633887" y="2354310"/>
                  <a:pt x="5635608" y="2360620"/>
                </a:cubicBezTo>
                <a:cubicBezTo>
                  <a:pt x="5637329" y="2366930"/>
                  <a:pt x="5638189" y="2374157"/>
                  <a:pt x="5638189" y="2382302"/>
                </a:cubicBezTo>
                <a:lnTo>
                  <a:pt x="5638189" y="2486240"/>
                </a:lnTo>
                <a:lnTo>
                  <a:pt x="5666927" y="2486240"/>
                </a:lnTo>
                <a:lnTo>
                  <a:pt x="5666927" y="2378172"/>
                </a:lnTo>
                <a:cubicBezTo>
                  <a:pt x="5666927" y="2358555"/>
                  <a:pt x="5662739" y="2343326"/>
                  <a:pt x="5654365" y="2332484"/>
                </a:cubicBezTo>
                <a:cubicBezTo>
                  <a:pt x="5645990" y="2321643"/>
                  <a:pt x="5632625" y="2316223"/>
                  <a:pt x="5614270" y="2316223"/>
                </a:cubicBezTo>
                <a:close/>
                <a:moveTo>
                  <a:pt x="5404668" y="2315362"/>
                </a:moveTo>
                <a:cubicBezTo>
                  <a:pt x="5388263" y="2315362"/>
                  <a:pt x="5374210" y="2318861"/>
                  <a:pt x="5362508" y="2325859"/>
                </a:cubicBezTo>
                <a:cubicBezTo>
                  <a:pt x="5350807" y="2332857"/>
                  <a:pt x="5341887" y="2342867"/>
                  <a:pt x="5335749" y="2355888"/>
                </a:cubicBezTo>
                <a:cubicBezTo>
                  <a:pt x="5329612" y="2368909"/>
                  <a:pt x="5326543" y="2384539"/>
                  <a:pt x="5326543" y="2402780"/>
                </a:cubicBezTo>
                <a:cubicBezTo>
                  <a:pt x="5326543" y="2420562"/>
                  <a:pt x="5329612" y="2435906"/>
                  <a:pt x="5335749" y="2448812"/>
                </a:cubicBezTo>
                <a:cubicBezTo>
                  <a:pt x="5341887" y="2461718"/>
                  <a:pt x="5350807" y="2471642"/>
                  <a:pt x="5362508" y="2478583"/>
                </a:cubicBezTo>
                <a:cubicBezTo>
                  <a:pt x="5374210" y="2485523"/>
                  <a:pt x="5388263" y="2488994"/>
                  <a:pt x="5404668" y="2488994"/>
                </a:cubicBezTo>
                <a:cubicBezTo>
                  <a:pt x="5421418" y="2488994"/>
                  <a:pt x="5435729" y="2485523"/>
                  <a:pt x="5447603" y="2478583"/>
                </a:cubicBezTo>
                <a:cubicBezTo>
                  <a:pt x="5459477" y="2471642"/>
                  <a:pt x="5468597" y="2461718"/>
                  <a:pt x="5474964" y="2448812"/>
                </a:cubicBezTo>
                <a:cubicBezTo>
                  <a:pt x="5481331" y="2435906"/>
                  <a:pt x="5484515" y="2420562"/>
                  <a:pt x="5484515" y="2402780"/>
                </a:cubicBezTo>
                <a:cubicBezTo>
                  <a:pt x="5484515" y="2384539"/>
                  <a:pt x="5481331" y="2368909"/>
                  <a:pt x="5474964" y="2355888"/>
                </a:cubicBezTo>
                <a:cubicBezTo>
                  <a:pt x="5468597" y="2342867"/>
                  <a:pt x="5459477" y="2332857"/>
                  <a:pt x="5447603" y="2325859"/>
                </a:cubicBezTo>
                <a:cubicBezTo>
                  <a:pt x="5435729" y="2318861"/>
                  <a:pt x="5421418" y="2315362"/>
                  <a:pt x="5404668" y="2315362"/>
                </a:cubicBezTo>
                <a:close/>
                <a:moveTo>
                  <a:pt x="6722309" y="2296433"/>
                </a:moveTo>
                <a:cubicBezTo>
                  <a:pt x="6709690" y="2296777"/>
                  <a:pt x="6699393" y="2298900"/>
                  <a:pt x="6691420" y="2302800"/>
                </a:cubicBezTo>
                <a:cubicBezTo>
                  <a:pt x="6687434" y="2304751"/>
                  <a:pt x="6683827" y="2307561"/>
                  <a:pt x="6680601" y="2311232"/>
                </a:cubicBezTo>
                <a:lnTo>
                  <a:pt x="6672832" y="2323600"/>
                </a:lnTo>
                <a:lnTo>
                  <a:pt x="6660617" y="2319191"/>
                </a:lnTo>
                <a:cubicBezTo>
                  <a:pt x="6654652" y="2317900"/>
                  <a:pt x="6648084" y="2317255"/>
                  <a:pt x="6640914" y="2317255"/>
                </a:cubicBezTo>
                <a:cubicBezTo>
                  <a:pt x="6626918" y="2317255"/>
                  <a:pt x="6615073" y="2319836"/>
                  <a:pt x="6605379" y="2324999"/>
                </a:cubicBezTo>
                <a:cubicBezTo>
                  <a:pt x="6595685" y="2330161"/>
                  <a:pt x="6588343" y="2337102"/>
                  <a:pt x="6583352" y="2345821"/>
                </a:cubicBezTo>
                <a:cubicBezTo>
                  <a:pt x="6578362" y="2354540"/>
                  <a:pt x="6575867" y="2364234"/>
                  <a:pt x="6575867" y="2374903"/>
                </a:cubicBezTo>
                <a:cubicBezTo>
                  <a:pt x="6575867" y="2384998"/>
                  <a:pt x="6578333" y="2394377"/>
                  <a:pt x="6583266" y="2403038"/>
                </a:cubicBezTo>
                <a:cubicBezTo>
                  <a:pt x="6585733" y="2407369"/>
                  <a:pt x="6588780" y="2411284"/>
                  <a:pt x="6592408" y="2414783"/>
                </a:cubicBezTo>
                <a:lnTo>
                  <a:pt x="6600095" y="2420414"/>
                </a:lnTo>
                <a:lnTo>
                  <a:pt x="6582320" y="2430227"/>
                </a:lnTo>
                <a:cubicBezTo>
                  <a:pt x="6577788" y="2435218"/>
                  <a:pt x="6575523" y="2440524"/>
                  <a:pt x="6575523" y="2446145"/>
                </a:cubicBezTo>
                <a:cubicBezTo>
                  <a:pt x="6575523" y="2450045"/>
                  <a:pt x="6576842" y="2454090"/>
                  <a:pt x="6579480" y="2458277"/>
                </a:cubicBezTo>
                <a:cubicBezTo>
                  <a:pt x="6582119" y="2462464"/>
                  <a:pt x="6586565" y="2466250"/>
                  <a:pt x="6592817" y="2469634"/>
                </a:cubicBezTo>
                <a:lnTo>
                  <a:pt x="6596070" y="2470494"/>
                </a:lnTo>
                <a:lnTo>
                  <a:pt x="6580427" y="2480045"/>
                </a:lnTo>
                <a:cubicBezTo>
                  <a:pt x="6572110" y="2487617"/>
                  <a:pt x="6567951" y="2496278"/>
                  <a:pt x="6567951" y="2506030"/>
                </a:cubicBezTo>
                <a:cubicBezTo>
                  <a:pt x="6567951" y="2514060"/>
                  <a:pt x="6570360" y="2521517"/>
                  <a:pt x="6575178" y="2528400"/>
                </a:cubicBezTo>
                <a:cubicBezTo>
                  <a:pt x="6579997" y="2535284"/>
                  <a:pt x="6587826" y="2540791"/>
                  <a:pt x="6598668" y="2544920"/>
                </a:cubicBezTo>
                <a:cubicBezTo>
                  <a:pt x="6609509" y="2549050"/>
                  <a:pt x="6623993" y="2551115"/>
                  <a:pt x="6642119" y="2551115"/>
                </a:cubicBezTo>
                <a:cubicBezTo>
                  <a:pt x="6668619" y="2551115"/>
                  <a:pt x="6688610" y="2546268"/>
                  <a:pt x="6702089" y="2536574"/>
                </a:cubicBezTo>
                <a:cubicBezTo>
                  <a:pt x="6715569" y="2526880"/>
                  <a:pt x="6722309" y="2514462"/>
                  <a:pt x="6722309" y="2499318"/>
                </a:cubicBezTo>
                <a:cubicBezTo>
                  <a:pt x="6722309" y="2484060"/>
                  <a:pt x="6716401" y="2472789"/>
                  <a:pt x="6704584" y="2465504"/>
                </a:cubicBezTo>
                <a:cubicBezTo>
                  <a:pt x="6692768" y="2458219"/>
                  <a:pt x="6673093" y="2454577"/>
                  <a:pt x="6645560" y="2454577"/>
                </a:cubicBezTo>
                <a:lnTo>
                  <a:pt x="6634375" y="2454577"/>
                </a:lnTo>
                <a:cubicBezTo>
                  <a:pt x="6625312" y="2454577"/>
                  <a:pt x="6618228" y="2454032"/>
                  <a:pt x="6613123" y="2452942"/>
                </a:cubicBezTo>
                <a:cubicBezTo>
                  <a:pt x="6608017" y="2451852"/>
                  <a:pt x="6604404" y="2450418"/>
                  <a:pt x="6602281" y="2448640"/>
                </a:cubicBezTo>
                <a:cubicBezTo>
                  <a:pt x="6600159" y="2446862"/>
                  <a:pt x="6599098" y="2444826"/>
                  <a:pt x="6599098" y="2442531"/>
                </a:cubicBezTo>
                <a:cubicBezTo>
                  <a:pt x="6599098" y="2439204"/>
                  <a:pt x="6600876" y="2436193"/>
                  <a:pt x="6604432" y="2433497"/>
                </a:cubicBezTo>
                <a:lnTo>
                  <a:pt x="6616041" y="2428176"/>
                </a:lnTo>
                <a:lnTo>
                  <a:pt x="6620974" y="2430034"/>
                </a:lnTo>
                <a:cubicBezTo>
                  <a:pt x="6626810" y="2431367"/>
                  <a:pt x="6633170" y="2432034"/>
                  <a:pt x="6640054" y="2432034"/>
                </a:cubicBezTo>
                <a:cubicBezTo>
                  <a:pt x="6654623" y="2432034"/>
                  <a:pt x="6666726" y="2429424"/>
                  <a:pt x="6676363" y="2424204"/>
                </a:cubicBezTo>
                <a:cubicBezTo>
                  <a:pt x="6686000" y="2418985"/>
                  <a:pt x="6693198" y="2412044"/>
                  <a:pt x="6697959" y="2403382"/>
                </a:cubicBezTo>
                <a:cubicBezTo>
                  <a:pt x="6702720" y="2394721"/>
                  <a:pt x="6705101" y="2385228"/>
                  <a:pt x="6705101" y="2374903"/>
                </a:cubicBezTo>
                <a:cubicBezTo>
                  <a:pt x="6705101" y="2364234"/>
                  <a:pt x="6702749" y="2354540"/>
                  <a:pt x="6698045" y="2345821"/>
                </a:cubicBezTo>
                <a:cubicBezTo>
                  <a:pt x="6695694" y="2341461"/>
                  <a:pt x="6692740" y="2337547"/>
                  <a:pt x="6689183" y="2334076"/>
                </a:cubicBezTo>
                <a:lnTo>
                  <a:pt x="6686772" y="2332322"/>
                </a:lnTo>
                <a:lnTo>
                  <a:pt x="6691054" y="2327559"/>
                </a:lnTo>
                <a:cubicBezTo>
                  <a:pt x="6693794" y="2325479"/>
                  <a:pt x="6696841" y="2324024"/>
                  <a:pt x="6700196" y="2323192"/>
                </a:cubicBezTo>
                <a:cubicBezTo>
                  <a:pt x="6706908" y="2321528"/>
                  <a:pt x="6714278" y="2320697"/>
                  <a:pt x="6722309" y="2320697"/>
                </a:cubicBezTo>
                <a:close/>
                <a:moveTo>
                  <a:pt x="5722858" y="2280258"/>
                </a:moveTo>
                <a:lnTo>
                  <a:pt x="5722858" y="2318632"/>
                </a:lnTo>
                <a:lnTo>
                  <a:pt x="5694809" y="2318632"/>
                </a:lnTo>
                <a:lnTo>
                  <a:pt x="5694809" y="2341863"/>
                </a:lnTo>
                <a:lnTo>
                  <a:pt x="5722858" y="2341863"/>
                </a:lnTo>
                <a:lnTo>
                  <a:pt x="5722858" y="2432034"/>
                </a:lnTo>
                <a:cubicBezTo>
                  <a:pt x="5722858" y="2443392"/>
                  <a:pt x="5724206" y="2453114"/>
                  <a:pt x="5726902" y="2461202"/>
                </a:cubicBezTo>
                <a:cubicBezTo>
                  <a:pt x="5729598" y="2469290"/>
                  <a:pt x="5734560" y="2475485"/>
                  <a:pt x="5741787" y="2479787"/>
                </a:cubicBezTo>
                <a:cubicBezTo>
                  <a:pt x="5749015" y="2484089"/>
                  <a:pt x="5759397" y="2486240"/>
                  <a:pt x="5772934" y="2486240"/>
                </a:cubicBezTo>
                <a:lnTo>
                  <a:pt x="5793068" y="2486240"/>
                </a:lnTo>
                <a:lnTo>
                  <a:pt x="5793068" y="2463009"/>
                </a:lnTo>
                <a:lnTo>
                  <a:pt x="5774827" y="2463009"/>
                </a:lnTo>
                <a:cubicBezTo>
                  <a:pt x="5764617" y="2463009"/>
                  <a:pt x="5758164" y="2460227"/>
                  <a:pt x="5755468" y="2454663"/>
                </a:cubicBezTo>
                <a:cubicBezTo>
                  <a:pt x="5752772" y="2449099"/>
                  <a:pt x="5751424" y="2441097"/>
                  <a:pt x="5751424" y="2430658"/>
                </a:cubicBezTo>
                <a:lnTo>
                  <a:pt x="5751424" y="2341863"/>
                </a:lnTo>
                <a:lnTo>
                  <a:pt x="5792724" y="2341863"/>
                </a:lnTo>
                <a:lnTo>
                  <a:pt x="5792724" y="2318632"/>
                </a:lnTo>
                <a:lnTo>
                  <a:pt x="5751424" y="2318632"/>
                </a:lnTo>
                <a:lnTo>
                  <a:pt x="5751424" y="2280258"/>
                </a:lnTo>
                <a:close/>
                <a:moveTo>
                  <a:pt x="6321840" y="2253757"/>
                </a:moveTo>
                <a:cubicBezTo>
                  <a:pt x="6316448" y="2253757"/>
                  <a:pt x="6312117" y="2255334"/>
                  <a:pt x="6308848" y="2258489"/>
                </a:cubicBezTo>
                <a:cubicBezTo>
                  <a:pt x="6305578" y="2261644"/>
                  <a:pt x="6303944" y="2265630"/>
                  <a:pt x="6303944" y="2270449"/>
                </a:cubicBezTo>
                <a:cubicBezTo>
                  <a:pt x="6303944" y="2275267"/>
                  <a:pt x="6305578" y="2279254"/>
                  <a:pt x="6308848" y="2282408"/>
                </a:cubicBezTo>
                <a:cubicBezTo>
                  <a:pt x="6312117" y="2285563"/>
                  <a:pt x="6316448" y="2287141"/>
                  <a:pt x="6321840" y="2287141"/>
                </a:cubicBezTo>
                <a:cubicBezTo>
                  <a:pt x="6327232" y="2287141"/>
                  <a:pt x="6331592" y="2285563"/>
                  <a:pt x="6334919" y="2282408"/>
                </a:cubicBezTo>
                <a:cubicBezTo>
                  <a:pt x="6338245" y="2279254"/>
                  <a:pt x="6339909" y="2275267"/>
                  <a:pt x="6339909" y="2270449"/>
                </a:cubicBezTo>
                <a:cubicBezTo>
                  <a:pt x="6339909" y="2265630"/>
                  <a:pt x="6338245" y="2261644"/>
                  <a:pt x="6334919" y="2258489"/>
                </a:cubicBezTo>
                <a:cubicBezTo>
                  <a:pt x="6331592" y="2255334"/>
                  <a:pt x="6327232" y="2253757"/>
                  <a:pt x="6321840" y="2253757"/>
                </a:cubicBezTo>
                <a:close/>
                <a:moveTo>
                  <a:pt x="5845590" y="2253757"/>
                </a:moveTo>
                <a:cubicBezTo>
                  <a:pt x="5840198" y="2253757"/>
                  <a:pt x="5835868" y="2255334"/>
                  <a:pt x="5832598" y="2258489"/>
                </a:cubicBezTo>
                <a:cubicBezTo>
                  <a:pt x="5829328" y="2261644"/>
                  <a:pt x="5827694" y="2265630"/>
                  <a:pt x="5827694" y="2270449"/>
                </a:cubicBezTo>
                <a:cubicBezTo>
                  <a:pt x="5827694" y="2275267"/>
                  <a:pt x="5829328" y="2279254"/>
                  <a:pt x="5832598" y="2282408"/>
                </a:cubicBezTo>
                <a:cubicBezTo>
                  <a:pt x="5835868" y="2285563"/>
                  <a:pt x="5840198" y="2287141"/>
                  <a:pt x="5845590" y="2287141"/>
                </a:cubicBezTo>
                <a:cubicBezTo>
                  <a:pt x="5850982" y="2287141"/>
                  <a:pt x="5855342" y="2285563"/>
                  <a:pt x="5858669" y="2282408"/>
                </a:cubicBezTo>
                <a:cubicBezTo>
                  <a:pt x="5861995" y="2279254"/>
                  <a:pt x="5863659" y="2275267"/>
                  <a:pt x="5863659" y="2270449"/>
                </a:cubicBezTo>
                <a:cubicBezTo>
                  <a:pt x="5863659" y="2265630"/>
                  <a:pt x="5861995" y="2261644"/>
                  <a:pt x="5858669" y="2258489"/>
                </a:cubicBezTo>
                <a:cubicBezTo>
                  <a:pt x="5855342" y="2255334"/>
                  <a:pt x="5850982" y="2253757"/>
                  <a:pt x="5845590" y="2253757"/>
                </a:cubicBezTo>
                <a:close/>
                <a:moveTo>
                  <a:pt x="5189714" y="2251520"/>
                </a:moveTo>
                <a:cubicBezTo>
                  <a:pt x="5165737" y="2251520"/>
                  <a:pt x="5145546" y="2256567"/>
                  <a:pt x="5129141" y="2266663"/>
                </a:cubicBezTo>
                <a:cubicBezTo>
                  <a:pt x="5112736" y="2276759"/>
                  <a:pt x="5100317" y="2290755"/>
                  <a:pt x="5091885" y="2308651"/>
                </a:cubicBezTo>
                <a:cubicBezTo>
                  <a:pt x="5083453" y="2326548"/>
                  <a:pt x="5079237" y="2347198"/>
                  <a:pt x="5079237" y="2370601"/>
                </a:cubicBezTo>
                <a:cubicBezTo>
                  <a:pt x="5079237" y="2394004"/>
                  <a:pt x="5083453" y="2414596"/>
                  <a:pt x="5091885" y="2432378"/>
                </a:cubicBezTo>
                <a:cubicBezTo>
                  <a:pt x="5100317" y="2450160"/>
                  <a:pt x="5112736" y="2464099"/>
                  <a:pt x="5129141" y="2474195"/>
                </a:cubicBezTo>
                <a:cubicBezTo>
                  <a:pt x="5145546" y="2484290"/>
                  <a:pt x="5165737" y="2489338"/>
                  <a:pt x="5189714" y="2489338"/>
                </a:cubicBezTo>
                <a:cubicBezTo>
                  <a:pt x="5207152" y="2489338"/>
                  <a:pt x="5222869" y="2486355"/>
                  <a:pt x="5236865" y="2480390"/>
                </a:cubicBezTo>
                <a:cubicBezTo>
                  <a:pt x="5250861" y="2474424"/>
                  <a:pt x="5262276" y="2465447"/>
                  <a:pt x="5271109" y="2453458"/>
                </a:cubicBezTo>
                <a:cubicBezTo>
                  <a:pt x="5279943" y="2441470"/>
                  <a:pt x="5285277" y="2426355"/>
                  <a:pt x="5287113" y="2408115"/>
                </a:cubicBezTo>
                <a:lnTo>
                  <a:pt x="5255794" y="2408115"/>
                </a:lnTo>
                <a:cubicBezTo>
                  <a:pt x="5253958" y="2426585"/>
                  <a:pt x="5247190" y="2440466"/>
                  <a:pt x="5235488" y="2449759"/>
                </a:cubicBezTo>
                <a:cubicBezTo>
                  <a:pt x="5223787" y="2459051"/>
                  <a:pt x="5208529" y="2463698"/>
                  <a:pt x="5189714" y="2463698"/>
                </a:cubicBezTo>
                <a:cubicBezTo>
                  <a:pt x="5171129" y="2463698"/>
                  <a:pt x="5156072" y="2459539"/>
                  <a:pt x="5144542" y="2451221"/>
                </a:cubicBezTo>
                <a:cubicBezTo>
                  <a:pt x="5133013" y="2442904"/>
                  <a:pt x="5124610" y="2431690"/>
                  <a:pt x="5119332" y="2417579"/>
                </a:cubicBezTo>
                <a:cubicBezTo>
                  <a:pt x="5114055" y="2403469"/>
                  <a:pt x="5111417" y="2387809"/>
                  <a:pt x="5111417" y="2370601"/>
                </a:cubicBezTo>
                <a:cubicBezTo>
                  <a:pt x="5111417" y="2353278"/>
                  <a:pt x="5114055" y="2337561"/>
                  <a:pt x="5119332" y="2323450"/>
                </a:cubicBezTo>
                <a:cubicBezTo>
                  <a:pt x="5124610" y="2309339"/>
                  <a:pt x="5133013" y="2298039"/>
                  <a:pt x="5144542" y="2289550"/>
                </a:cubicBezTo>
                <a:cubicBezTo>
                  <a:pt x="5156072" y="2281060"/>
                  <a:pt x="5171129" y="2276816"/>
                  <a:pt x="5189714" y="2276816"/>
                </a:cubicBezTo>
                <a:cubicBezTo>
                  <a:pt x="5200383" y="2276816"/>
                  <a:pt x="5210393" y="2278651"/>
                  <a:pt x="5219743" y="2282322"/>
                </a:cubicBezTo>
                <a:cubicBezTo>
                  <a:pt x="5229092" y="2285994"/>
                  <a:pt x="5236951" y="2291586"/>
                  <a:pt x="5243318" y="2299101"/>
                </a:cubicBezTo>
                <a:cubicBezTo>
                  <a:pt x="5249685" y="2306615"/>
                  <a:pt x="5253557" y="2316165"/>
                  <a:pt x="5254933" y="2327752"/>
                </a:cubicBezTo>
                <a:lnTo>
                  <a:pt x="5286080" y="2327752"/>
                </a:lnTo>
                <a:cubicBezTo>
                  <a:pt x="5284474" y="2310544"/>
                  <a:pt x="5278996" y="2296290"/>
                  <a:pt x="5269646" y="2284990"/>
                </a:cubicBezTo>
                <a:cubicBezTo>
                  <a:pt x="5260297" y="2273690"/>
                  <a:pt x="5248595" y="2265286"/>
                  <a:pt x="5234542" y="2259780"/>
                </a:cubicBezTo>
                <a:cubicBezTo>
                  <a:pt x="5220488" y="2254273"/>
                  <a:pt x="5205546" y="2251520"/>
                  <a:pt x="5189714" y="2251520"/>
                </a:cubicBezTo>
                <a:close/>
                <a:moveTo>
                  <a:pt x="5193156" y="1976048"/>
                </a:moveTo>
                <a:lnTo>
                  <a:pt x="5193156" y="2010120"/>
                </a:lnTo>
                <a:cubicBezTo>
                  <a:pt x="5186961" y="2018380"/>
                  <a:pt x="5179275" y="2025206"/>
                  <a:pt x="5170097" y="2030598"/>
                </a:cubicBezTo>
                <a:cubicBezTo>
                  <a:pt x="5160919" y="2035990"/>
                  <a:pt x="5150594" y="2038686"/>
                  <a:pt x="5139122" y="2038686"/>
                </a:cubicBezTo>
                <a:cubicBezTo>
                  <a:pt x="5128797" y="2038686"/>
                  <a:pt x="5120967" y="2036191"/>
                  <a:pt x="5115633" y="2031201"/>
                </a:cubicBezTo>
                <a:cubicBezTo>
                  <a:pt x="5110298" y="2026210"/>
                  <a:pt x="5107631" y="2019527"/>
                  <a:pt x="5107631" y="2011153"/>
                </a:cubicBezTo>
                <a:cubicBezTo>
                  <a:pt x="5107631" y="1998878"/>
                  <a:pt x="5114256" y="1990044"/>
                  <a:pt x="5127506" y="1984652"/>
                </a:cubicBezTo>
                <a:cubicBezTo>
                  <a:pt x="5140757" y="1979260"/>
                  <a:pt x="5162640" y="1976392"/>
                  <a:pt x="5193156" y="1976048"/>
                </a:cubicBezTo>
                <a:close/>
                <a:moveTo>
                  <a:pt x="5535609" y="1910485"/>
                </a:moveTo>
                <a:cubicBezTo>
                  <a:pt x="5547196" y="1910485"/>
                  <a:pt x="5556804" y="1913553"/>
                  <a:pt x="5564433" y="1919691"/>
                </a:cubicBezTo>
                <a:cubicBezTo>
                  <a:pt x="5572062" y="1925829"/>
                  <a:pt x="5578228" y="1933601"/>
                  <a:pt x="5582932" y="1943008"/>
                </a:cubicBezTo>
                <a:lnTo>
                  <a:pt x="5582932" y="2007539"/>
                </a:lnTo>
                <a:cubicBezTo>
                  <a:pt x="5577884" y="2015684"/>
                  <a:pt x="5571288" y="2022654"/>
                  <a:pt x="5563142" y="2028447"/>
                </a:cubicBezTo>
                <a:cubicBezTo>
                  <a:pt x="5554997" y="2034241"/>
                  <a:pt x="5544787" y="2037137"/>
                  <a:pt x="5532512" y="2037137"/>
                </a:cubicBezTo>
                <a:cubicBezTo>
                  <a:pt x="5518401" y="2037137"/>
                  <a:pt x="5507703" y="2031688"/>
                  <a:pt x="5500418" y="2020790"/>
                </a:cubicBezTo>
                <a:cubicBezTo>
                  <a:pt x="5493133" y="2009891"/>
                  <a:pt x="5489491" y="1994059"/>
                  <a:pt x="5489491" y="1973295"/>
                </a:cubicBezTo>
                <a:cubicBezTo>
                  <a:pt x="5489491" y="1953218"/>
                  <a:pt x="5493363" y="1937731"/>
                  <a:pt x="5501107" y="1926833"/>
                </a:cubicBezTo>
                <a:cubicBezTo>
                  <a:pt x="5508851" y="1915934"/>
                  <a:pt x="5520351" y="1910485"/>
                  <a:pt x="5535609" y="1910485"/>
                </a:cubicBezTo>
                <a:close/>
                <a:moveTo>
                  <a:pt x="5366620" y="1887598"/>
                </a:moveTo>
                <a:cubicBezTo>
                  <a:pt x="5351591" y="1887598"/>
                  <a:pt x="5339259" y="1890609"/>
                  <a:pt x="5329622" y="1896632"/>
                </a:cubicBezTo>
                <a:cubicBezTo>
                  <a:pt x="5319985" y="1902655"/>
                  <a:pt x="5312586" y="1909051"/>
                  <a:pt x="5307423" y="1915819"/>
                </a:cubicBezTo>
                <a:lnTo>
                  <a:pt x="5306391" y="1890007"/>
                </a:lnTo>
                <a:lnTo>
                  <a:pt x="5278857" y="1890007"/>
                </a:lnTo>
                <a:lnTo>
                  <a:pt x="5278857" y="2057615"/>
                </a:lnTo>
                <a:lnTo>
                  <a:pt x="5307595" y="2057615"/>
                </a:lnTo>
                <a:lnTo>
                  <a:pt x="5307595" y="1938878"/>
                </a:lnTo>
                <a:cubicBezTo>
                  <a:pt x="5312758" y="1932110"/>
                  <a:pt x="5319584" y="1925886"/>
                  <a:pt x="5328073" y="1920207"/>
                </a:cubicBezTo>
                <a:cubicBezTo>
                  <a:pt x="5336563" y="1914529"/>
                  <a:pt x="5347060" y="1911689"/>
                  <a:pt x="5359564" y="1911689"/>
                </a:cubicBezTo>
                <a:cubicBezTo>
                  <a:pt x="5367939" y="1911689"/>
                  <a:pt x="5374335" y="1913496"/>
                  <a:pt x="5378751" y="1917110"/>
                </a:cubicBezTo>
                <a:cubicBezTo>
                  <a:pt x="5383168" y="1920724"/>
                  <a:pt x="5386237" y="1925685"/>
                  <a:pt x="5387958" y="1931995"/>
                </a:cubicBezTo>
                <a:cubicBezTo>
                  <a:pt x="5389679" y="1938305"/>
                  <a:pt x="5390539" y="1945532"/>
                  <a:pt x="5390539" y="1953677"/>
                </a:cubicBezTo>
                <a:lnTo>
                  <a:pt x="5390539" y="2057615"/>
                </a:lnTo>
                <a:lnTo>
                  <a:pt x="5419277" y="2057615"/>
                </a:lnTo>
                <a:lnTo>
                  <a:pt x="5419277" y="1949547"/>
                </a:lnTo>
                <a:cubicBezTo>
                  <a:pt x="5419277" y="1929930"/>
                  <a:pt x="5415090" y="1914701"/>
                  <a:pt x="5406715" y="1903859"/>
                </a:cubicBezTo>
                <a:cubicBezTo>
                  <a:pt x="5398340" y="1893018"/>
                  <a:pt x="5384975" y="1887598"/>
                  <a:pt x="5366620" y="1887598"/>
                </a:cubicBezTo>
                <a:close/>
                <a:moveTo>
                  <a:pt x="5155642" y="1887081"/>
                </a:moveTo>
                <a:cubicBezTo>
                  <a:pt x="5142219" y="1887081"/>
                  <a:pt x="5130317" y="1889032"/>
                  <a:pt x="5119935" y="1892932"/>
                </a:cubicBezTo>
                <a:cubicBezTo>
                  <a:pt x="5109552" y="1896833"/>
                  <a:pt x="5101407" y="1903028"/>
                  <a:pt x="5095499" y="1911517"/>
                </a:cubicBezTo>
                <a:cubicBezTo>
                  <a:pt x="5089591" y="1920007"/>
                  <a:pt x="5086637" y="1931135"/>
                  <a:pt x="5086637" y="1944901"/>
                </a:cubicBezTo>
                <a:lnTo>
                  <a:pt x="5114514" y="1944901"/>
                </a:lnTo>
                <a:cubicBezTo>
                  <a:pt x="5114514" y="1932282"/>
                  <a:pt x="5118472" y="1923047"/>
                  <a:pt x="5126388" y="1917196"/>
                </a:cubicBezTo>
                <a:cubicBezTo>
                  <a:pt x="5134304" y="1911345"/>
                  <a:pt x="5144055" y="1908420"/>
                  <a:pt x="5155642" y="1908420"/>
                </a:cubicBezTo>
                <a:cubicBezTo>
                  <a:pt x="5166540" y="1908420"/>
                  <a:pt x="5175546" y="1911087"/>
                  <a:pt x="5182659" y="1916422"/>
                </a:cubicBezTo>
                <a:cubicBezTo>
                  <a:pt x="5189772" y="1921756"/>
                  <a:pt x="5193328" y="1931593"/>
                  <a:pt x="5193328" y="1945934"/>
                </a:cubicBezTo>
                <a:lnTo>
                  <a:pt x="5193328" y="1957635"/>
                </a:lnTo>
                <a:cubicBezTo>
                  <a:pt x="5170269" y="1957865"/>
                  <a:pt x="5150135" y="1959385"/>
                  <a:pt x="5132927" y="1962195"/>
                </a:cubicBezTo>
                <a:cubicBezTo>
                  <a:pt x="5115719" y="1965006"/>
                  <a:pt x="5102411" y="1970312"/>
                  <a:pt x="5093004" y="1978113"/>
                </a:cubicBezTo>
                <a:cubicBezTo>
                  <a:pt x="5083597" y="1985914"/>
                  <a:pt x="5078893" y="1997329"/>
                  <a:pt x="5078893" y="2012358"/>
                </a:cubicBezTo>
                <a:cubicBezTo>
                  <a:pt x="5078893" y="2022912"/>
                  <a:pt x="5081274" y="2031774"/>
                  <a:pt x="5086034" y="2038944"/>
                </a:cubicBezTo>
                <a:cubicBezTo>
                  <a:pt x="5090795" y="2046114"/>
                  <a:pt x="5097162" y="2051535"/>
                  <a:pt x="5105136" y="2055206"/>
                </a:cubicBezTo>
                <a:cubicBezTo>
                  <a:pt x="5113109" y="2058877"/>
                  <a:pt x="5121914" y="2060713"/>
                  <a:pt x="5131550" y="2060713"/>
                </a:cubicBezTo>
                <a:cubicBezTo>
                  <a:pt x="5145088" y="2060713"/>
                  <a:pt x="5156933" y="2058103"/>
                  <a:pt x="5167085" y="2052883"/>
                </a:cubicBezTo>
                <a:cubicBezTo>
                  <a:pt x="5177238" y="2047663"/>
                  <a:pt x="5186158" y="2040751"/>
                  <a:pt x="5193844" y="2032147"/>
                </a:cubicBezTo>
                <a:lnTo>
                  <a:pt x="5195049" y="2057615"/>
                </a:lnTo>
                <a:lnTo>
                  <a:pt x="5221894" y="2057615"/>
                </a:lnTo>
                <a:lnTo>
                  <a:pt x="5221894" y="1945589"/>
                </a:lnTo>
                <a:cubicBezTo>
                  <a:pt x="5221894" y="1933544"/>
                  <a:pt x="5220058" y="1923706"/>
                  <a:pt x="5216387" y="1916077"/>
                </a:cubicBezTo>
                <a:cubicBezTo>
                  <a:pt x="5212716" y="1908448"/>
                  <a:pt x="5207754" y="1902511"/>
                  <a:pt x="5201502" y="1898267"/>
                </a:cubicBezTo>
                <a:cubicBezTo>
                  <a:pt x="5195249" y="1894022"/>
                  <a:pt x="5188194" y="1891097"/>
                  <a:pt x="5180336" y="1889490"/>
                </a:cubicBezTo>
                <a:cubicBezTo>
                  <a:pt x="5172477" y="1887884"/>
                  <a:pt x="5164246" y="1887081"/>
                  <a:pt x="5155642" y="1887081"/>
                </a:cubicBezTo>
                <a:close/>
                <a:moveTo>
                  <a:pt x="5582932" y="1825992"/>
                </a:moveTo>
                <a:lnTo>
                  <a:pt x="5582932" y="1916163"/>
                </a:lnTo>
                <a:cubicBezTo>
                  <a:pt x="5577540" y="1907215"/>
                  <a:pt x="5570427" y="1900131"/>
                  <a:pt x="5561594" y="1894911"/>
                </a:cubicBezTo>
                <a:cubicBezTo>
                  <a:pt x="5552760" y="1889691"/>
                  <a:pt x="5542378" y="1887081"/>
                  <a:pt x="5530447" y="1887081"/>
                </a:cubicBezTo>
                <a:cubicBezTo>
                  <a:pt x="5516106" y="1887081"/>
                  <a:pt x="5503659" y="1890322"/>
                  <a:pt x="5493105" y="1896804"/>
                </a:cubicBezTo>
                <a:cubicBezTo>
                  <a:pt x="5482551" y="1903286"/>
                  <a:pt x="5474377" y="1912894"/>
                  <a:pt x="5468583" y="1925628"/>
                </a:cubicBezTo>
                <a:cubicBezTo>
                  <a:pt x="5462790" y="1938362"/>
                  <a:pt x="5459893" y="1954251"/>
                  <a:pt x="5459893" y="1973295"/>
                </a:cubicBezTo>
                <a:cubicBezTo>
                  <a:pt x="5459893" y="1992453"/>
                  <a:pt x="5462618" y="2008543"/>
                  <a:pt x="5468067" y="2021564"/>
                </a:cubicBezTo>
                <a:cubicBezTo>
                  <a:pt x="5473516" y="2034585"/>
                  <a:pt x="5481231" y="2044365"/>
                  <a:pt x="5491212" y="2050904"/>
                </a:cubicBezTo>
                <a:cubicBezTo>
                  <a:pt x="5501193" y="2057443"/>
                  <a:pt x="5513009" y="2060713"/>
                  <a:pt x="5526661" y="2060713"/>
                </a:cubicBezTo>
                <a:cubicBezTo>
                  <a:pt x="5539395" y="2060713"/>
                  <a:pt x="5550466" y="2058160"/>
                  <a:pt x="5559873" y="2053055"/>
                </a:cubicBezTo>
                <a:cubicBezTo>
                  <a:pt x="5569280" y="2047950"/>
                  <a:pt x="5576966" y="2041325"/>
                  <a:pt x="5582932" y="2033179"/>
                </a:cubicBezTo>
                <a:lnTo>
                  <a:pt x="5584481" y="2057615"/>
                </a:lnTo>
                <a:lnTo>
                  <a:pt x="5611670" y="2057615"/>
                </a:lnTo>
                <a:lnTo>
                  <a:pt x="5611670" y="1825992"/>
                </a:lnTo>
                <a:close/>
                <a:moveTo>
                  <a:pt x="6085659" y="1620730"/>
                </a:moveTo>
                <a:lnTo>
                  <a:pt x="6111127" y="1620730"/>
                </a:lnTo>
                <a:cubicBezTo>
                  <a:pt x="6124550" y="1620730"/>
                  <a:pt x="6134904" y="1621705"/>
                  <a:pt x="6142188" y="1623656"/>
                </a:cubicBezTo>
                <a:cubicBezTo>
                  <a:pt x="6149473" y="1625606"/>
                  <a:pt x="6154464" y="1628330"/>
                  <a:pt x="6157160" y="1631830"/>
                </a:cubicBezTo>
                <a:cubicBezTo>
                  <a:pt x="6159856" y="1635329"/>
                  <a:pt x="6161203" y="1639487"/>
                  <a:pt x="6161203" y="1644306"/>
                </a:cubicBezTo>
                <a:cubicBezTo>
                  <a:pt x="6161203" y="1652451"/>
                  <a:pt x="6157217" y="1659277"/>
                  <a:pt x="6149244" y="1664783"/>
                </a:cubicBezTo>
                <a:cubicBezTo>
                  <a:pt x="6141271" y="1670290"/>
                  <a:pt x="6127533" y="1673043"/>
                  <a:pt x="6108030" y="1673043"/>
                </a:cubicBezTo>
                <a:cubicBezTo>
                  <a:pt x="6091281" y="1673043"/>
                  <a:pt x="6079292" y="1670433"/>
                  <a:pt x="6072065" y="1665214"/>
                </a:cubicBezTo>
                <a:cubicBezTo>
                  <a:pt x="6064838" y="1659994"/>
                  <a:pt x="6061224" y="1653942"/>
                  <a:pt x="6061224" y="1647059"/>
                </a:cubicBezTo>
                <a:cubicBezTo>
                  <a:pt x="6061224" y="1640864"/>
                  <a:pt x="6063346" y="1635415"/>
                  <a:pt x="6067591" y="1630711"/>
                </a:cubicBezTo>
                <a:cubicBezTo>
                  <a:pt x="6071835" y="1626007"/>
                  <a:pt x="6077858" y="1622680"/>
                  <a:pt x="6085659" y="1620730"/>
                </a:cubicBezTo>
                <a:close/>
                <a:moveTo>
                  <a:pt x="6431406" y="1547423"/>
                </a:moveTo>
                <a:lnTo>
                  <a:pt x="6431406" y="1581495"/>
                </a:lnTo>
                <a:cubicBezTo>
                  <a:pt x="6425211" y="1589755"/>
                  <a:pt x="6417524" y="1596581"/>
                  <a:pt x="6408347" y="1601973"/>
                </a:cubicBezTo>
                <a:cubicBezTo>
                  <a:pt x="6399169" y="1607365"/>
                  <a:pt x="6388844" y="1610061"/>
                  <a:pt x="6377372" y="1610061"/>
                </a:cubicBezTo>
                <a:cubicBezTo>
                  <a:pt x="6367047" y="1610061"/>
                  <a:pt x="6359217" y="1607566"/>
                  <a:pt x="6353882" y="1602576"/>
                </a:cubicBezTo>
                <a:cubicBezTo>
                  <a:pt x="6348548" y="1597585"/>
                  <a:pt x="6345881" y="1590903"/>
                  <a:pt x="6345881" y="1582528"/>
                </a:cubicBezTo>
                <a:cubicBezTo>
                  <a:pt x="6345881" y="1570253"/>
                  <a:pt x="6352506" y="1561419"/>
                  <a:pt x="6365756" y="1556027"/>
                </a:cubicBezTo>
                <a:cubicBezTo>
                  <a:pt x="6379007" y="1550635"/>
                  <a:pt x="6400890" y="1547767"/>
                  <a:pt x="6431406" y="1547423"/>
                </a:cubicBezTo>
                <a:close/>
                <a:moveTo>
                  <a:pt x="6785793" y="1480999"/>
                </a:moveTo>
                <a:cubicBezTo>
                  <a:pt x="6798183" y="1480999"/>
                  <a:pt x="6808049" y="1483781"/>
                  <a:pt x="6815392" y="1489345"/>
                </a:cubicBezTo>
                <a:cubicBezTo>
                  <a:pt x="6822734" y="1494909"/>
                  <a:pt x="6828011" y="1502567"/>
                  <a:pt x="6831223" y="1512318"/>
                </a:cubicBezTo>
                <a:cubicBezTo>
                  <a:pt x="6834436" y="1522070"/>
                  <a:pt x="6836042" y="1533140"/>
                  <a:pt x="6836042" y="1545530"/>
                </a:cubicBezTo>
                <a:cubicBezTo>
                  <a:pt x="6836042" y="1557691"/>
                  <a:pt x="6834436" y="1568560"/>
                  <a:pt x="6831223" y="1578140"/>
                </a:cubicBezTo>
                <a:cubicBezTo>
                  <a:pt x="6828011" y="1587719"/>
                  <a:pt x="6822734" y="1595233"/>
                  <a:pt x="6815392" y="1600683"/>
                </a:cubicBezTo>
                <a:cubicBezTo>
                  <a:pt x="6808049" y="1606132"/>
                  <a:pt x="6798183" y="1608857"/>
                  <a:pt x="6785793" y="1608857"/>
                </a:cubicBezTo>
                <a:cubicBezTo>
                  <a:pt x="6773748" y="1608857"/>
                  <a:pt x="6764197" y="1606132"/>
                  <a:pt x="6757142" y="1600683"/>
                </a:cubicBezTo>
                <a:cubicBezTo>
                  <a:pt x="6750086" y="1595233"/>
                  <a:pt x="6745010" y="1587719"/>
                  <a:pt x="6741912" y="1578140"/>
                </a:cubicBezTo>
                <a:cubicBezTo>
                  <a:pt x="6738815" y="1568560"/>
                  <a:pt x="6737266" y="1557691"/>
                  <a:pt x="6737266" y="1545530"/>
                </a:cubicBezTo>
                <a:cubicBezTo>
                  <a:pt x="6737266" y="1533140"/>
                  <a:pt x="6738815" y="1522070"/>
                  <a:pt x="6741912" y="1512318"/>
                </a:cubicBezTo>
                <a:cubicBezTo>
                  <a:pt x="6745010" y="1502567"/>
                  <a:pt x="6750086" y="1494909"/>
                  <a:pt x="6757142" y="1489345"/>
                </a:cubicBezTo>
                <a:cubicBezTo>
                  <a:pt x="6764197" y="1483781"/>
                  <a:pt x="6773748" y="1480999"/>
                  <a:pt x="6785793" y="1480999"/>
                </a:cubicBezTo>
                <a:close/>
                <a:moveTo>
                  <a:pt x="5935659" y="1480483"/>
                </a:moveTo>
                <a:cubicBezTo>
                  <a:pt x="5949541" y="1480483"/>
                  <a:pt x="5960382" y="1484613"/>
                  <a:pt x="5968183" y="1492873"/>
                </a:cubicBezTo>
                <a:cubicBezTo>
                  <a:pt x="5975984" y="1501133"/>
                  <a:pt x="5980057" y="1513064"/>
                  <a:pt x="5980401" y="1528666"/>
                </a:cubicBezTo>
                <a:lnTo>
                  <a:pt x="5888853" y="1528666"/>
                </a:lnTo>
                <a:cubicBezTo>
                  <a:pt x="5890115" y="1512949"/>
                  <a:pt x="5894732" y="1500989"/>
                  <a:pt x="5902706" y="1492787"/>
                </a:cubicBezTo>
                <a:cubicBezTo>
                  <a:pt x="5910679" y="1484584"/>
                  <a:pt x="5921663" y="1480483"/>
                  <a:pt x="5935659" y="1480483"/>
                </a:cubicBezTo>
                <a:close/>
                <a:moveTo>
                  <a:pt x="5364159" y="1480483"/>
                </a:moveTo>
                <a:cubicBezTo>
                  <a:pt x="5378041" y="1480483"/>
                  <a:pt x="5388882" y="1484613"/>
                  <a:pt x="5396683" y="1492873"/>
                </a:cubicBezTo>
                <a:cubicBezTo>
                  <a:pt x="5404484" y="1501133"/>
                  <a:pt x="5408557" y="1513064"/>
                  <a:pt x="5408901" y="1528666"/>
                </a:cubicBezTo>
                <a:lnTo>
                  <a:pt x="5317353" y="1528666"/>
                </a:lnTo>
                <a:cubicBezTo>
                  <a:pt x="5318615" y="1512949"/>
                  <a:pt x="5323232" y="1500989"/>
                  <a:pt x="5331205" y="1492787"/>
                </a:cubicBezTo>
                <a:cubicBezTo>
                  <a:pt x="5339179" y="1484584"/>
                  <a:pt x="5350163" y="1480483"/>
                  <a:pt x="5364159" y="1480483"/>
                </a:cubicBezTo>
                <a:close/>
                <a:moveTo>
                  <a:pt x="6107514" y="1479450"/>
                </a:moveTo>
                <a:cubicBezTo>
                  <a:pt x="6118642" y="1479450"/>
                  <a:pt x="6127590" y="1482577"/>
                  <a:pt x="6134359" y="1488829"/>
                </a:cubicBezTo>
                <a:cubicBezTo>
                  <a:pt x="6141127" y="1495081"/>
                  <a:pt x="6144511" y="1504689"/>
                  <a:pt x="6144511" y="1517653"/>
                </a:cubicBezTo>
                <a:cubicBezTo>
                  <a:pt x="6144511" y="1530043"/>
                  <a:pt x="6140926" y="1539393"/>
                  <a:pt x="6133756" y="1545702"/>
                </a:cubicBezTo>
                <a:cubicBezTo>
                  <a:pt x="6126586" y="1552012"/>
                  <a:pt x="6117495" y="1555167"/>
                  <a:pt x="6106481" y="1555167"/>
                </a:cubicBezTo>
                <a:cubicBezTo>
                  <a:pt x="6096730" y="1555167"/>
                  <a:pt x="6088155" y="1552041"/>
                  <a:pt x="6080755" y="1545788"/>
                </a:cubicBezTo>
                <a:cubicBezTo>
                  <a:pt x="6073356" y="1539536"/>
                  <a:pt x="6069656" y="1530100"/>
                  <a:pt x="6069656" y="1517481"/>
                </a:cubicBezTo>
                <a:cubicBezTo>
                  <a:pt x="6069656" y="1504976"/>
                  <a:pt x="6073241" y="1495511"/>
                  <a:pt x="6080411" y="1489087"/>
                </a:cubicBezTo>
                <a:cubicBezTo>
                  <a:pt x="6087581" y="1482663"/>
                  <a:pt x="6096615" y="1479450"/>
                  <a:pt x="6107514" y="1479450"/>
                </a:cubicBezTo>
                <a:close/>
                <a:moveTo>
                  <a:pt x="6631408" y="1461382"/>
                </a:moveTo>
                <a:lnTo>
                  <a:pt x="6631408" y="1628990"/>
                </a:lnTo>
                <a:lnTo>
                  <a:pt x="6660145" y="1628990"/>
                </a:lnTo>
                <a:lnTo>
                  <a:pt x="6660145" y="1461382"/>
                </a:lnTo>
                <a:close/>
                <a:moveTo>
                  <a:pt x="5478883" y="1461382"/>
                </a:moveTo>
                <a:lnTo>
                  <a:pt x="5478883" y="1628990"/>
                </a:lnTo>
                <a:lnTo>
                  <a:pt x="5507620" y="1628990"/>
                </a:lnTo>
                <a:lnTo>
                  <a:pt x="5507620" y="1461382"/>
                </a:lnTo>
                <a:close/>
                <a:moveTo>
                  <a:pt x="6302195" y="1459317"/>
                </a:moveTo>
                <a:cubicBezTo>
                  <a:pt x="6288773" y="1459317"/>
                  <a:pt x="6277874" y="1462242"/>
                  <a:pt x="6269499" y="1468093"/>
                </a:cubicBezTo>
                <a:cubicBezTo>
                  <a:pt x="6261124" y="1473944"/>
                  <a:pt x="6254585" y="1481229"/>
                  <a:pt x="6249882" y="1489948"/>
                </a:cubicBezTo>
                <a:lnTo>
                  <a:pt x="6248849" y="1461382"/>
                </a:lnTo>
                <a:lnTo>
                  <a:pt x="6221832" y="1461382"/>
                </a:lnTo>
                <a:lnTo>
                  <a:pt x="6221832" y="1628990"/>
                </a:lnTo>
                <a:lnTo>
                  <a:pt x="6250570" y="1628990"/>
                </a:lnTo>
                <a:lnTo>
                  <a:pt x="6250570" y="1511286"/>
                </a:lnTo>
                <a:cubicBezTo>
                  <a:pt x="6254241" y="1506238"/>
                  <a:pt x="6258429" y="1501792"/>
                  <a:pt x="6263132" y="1497949"/>
                </a:cubicBezTo>
                <a:cubicBezTo>
                  <a:pt x="6267836" y="1494106"/>
                  <a:pt x="6273342" y="1491095"/>
                  <a:pt x="6279652" y="1488915"/>
                </a:cubicBezTo>
                <a:cubicBezTo>
                  <a:pt x="6285962" y="1486735"/>
                  <a:pt x="6293304" y="1485645"/>
                  <a:pt x="6301679" y="1485645"/>
                </a:cubicBezTo>
                <a:lnTo>
                  <a:pt x="6305637" y="1485645"/>
                </a:lnTo>
                <a:lnTo>
                  <a:pt x="6305637" y="1459317"/>
                </a:lnTo>
                <a:close/>
                <a:moveTo>
                  <a:pt x="6995395" y="1458973"/>
                </a:moveTo>
                <a:cubicBezTo>
                  <a:pt x="6980366" y="1458973"/>
                  <a:pt x="6968033" y="1461984"/>
                  <a:pt x="6958397" y="1468007"/>
                </a:cubicBezTo>
                <a:cubicBezTo>
                  <a:pt x="6948760" y="1474030"/>
                  <a:pt x="6941361" y="1480426"/>
                  <a:pt x="6936198" y="1487194"/>
                </a:cubicBezTo>
                <a:lnTo>
                  <a:pt x="6935166" y="1461382"/>
                </a:lnTo>
                <a:lnTo>
                  <a:pt x="6907633" y="1461382"/>
                </a:lnTo>
                <a:lnTo>
                  <a:pt x="6907633" y="1628990"/>
                </a:lnTo>
                <a:lnTo>
                  <a:pt x="6936370" y="1628990"/>
                </a:lnTo>
                <a:lnTo>
                  <a:pt x="6936370" y="1510253"/>
                </a:lnTo>
                <a:cubicBezTo>
                  <a:pt x="6941533" y="1503485"/>
                  <a:pt x="6948359" y="1497261"/>
                  <a:pt x="6956848" y="1491582"/>
                </a:cubicBezTo>
                <a:cubicBezTo>
                  <a:pt x="6965338" y="1485904"/>
                  <a:pt x="6975835" y="1483064"/>
                  <a:pt x="6988339" y="1483064"/>
                </a:cubicBezTo>
                <a:cubicBezTo>
                  <a:pt x="6996714" y="1483064"/>
                  <a:pt x="7003110" y="1484871"/>
                  <a:pt x="7007526" y="1488485"/>
                </a:cubicBezTo>
                <a:cubicBezTo>
                  <a:pt x="7011943" y="1492099"/>
                  <a:pt x="7015012" y="1497060"/>
                  <a:pt x="7016733" y="1503370"/>
                </a:cubicBezTo>
                <a:cubicBezTo>
                  <a:pt x="7018454" y="1509680"/>
                  <a:pt x="7019314" y="1516907"/>
                  <a:pt x="7019314" y="1525052"/>
                </a:cubicBezTo>
                <a:lnTo>
                  <a:pt x="7019314" y="1628990"/>
                </a:lnTo>
                <a:lnTo>
                  <a:pt x="7048052" y="1628990"/>
                </a:lnTo>
                <a:lnTo>
                  <a:pt x="7048052" y="1520922"/>
                </a:lnTo>
                <a:cubicBezTo>
                  <a:pt x="7048052" y="1501305"/>
                  <a:pt x="7043864" y="1486076"/>
                  <a:pt x="7035490" y="1475234"/>
                </a:cubicBezTo>
                <a:cubicBezTo>
                  <a:pt x="7027115" y="1464393"/>
                  <a:pt x="7013750" y="1458973"/>
                  <a:pt x="6995395" y="1458973"/>
                </a:cubicBezTo>
                <a:close/>
                <a:moveTo>
                  <a:pt x="5652370" y="1458973"/>
                </a:moveTo>
                <a:cubicBezTo>
                  <a:pt x="5637341" y="1458973"/>
                  <a:pt x="5625008" y="1461984"/>
                  <a:pt x="5615372" y="1468007"/>
                </a:cubicBezTo>
                <a:cubicBezTo>
                  <a:pt x="5605735" y="1474030"/>
                  <a:pt x="5598336" y="1480426"/>
                  <a:pt x="5593173" y="1487194"/>
                </a:cubicBezTo>
                <a:lnTo>
                  <a:pt x="5592141" y="1461382"/>
                </a:lnTo>
                <a:lnTo>
                  <a:pt x="5564608" y="1461382"/>
                </a:lnTo>
                <a:lnTo>
                  <a:pt x="5564608" y="1628990"/>
                </a:lnTo>
                <a:lnTo>
                  <a:pt x="5593345" y="1628990"/>
                </a:lnTo>
                <a:lnTo>
                  <a:pt x="5593345" y="1510253"/>
                </a:lnTo>
                <a:cubicBezTo>
                  <a:pt x="5598508" y="1503485"/>
                  <a:pt x="5605334" y="1497261"/>
                  <a:pt x="5613823" y="1491582"/>
                </a:cubicBezTo>
                <a:cubicBezTo>
                  <a:pt x="5622313" y="1485904"/>
                  <a:pt x="5632810" y="1483064"/>
                  <a:pt x="5645314" y="1483064"/>
                </a:cubicBezTo>
                <a:cubicBezTo>
                  <a:pt x="5653689" y="1483064"/>
                  <a:pt x="5660085" y="1484871"/>
                  <a:pt x="5664501" y="1488485"/>
                </a:cubicBezTo>
                <a:cubicBezTo>
                  <a:pt x="5668918" y="1492099"/>
                  <a:pt x="5671987" y="1497060"/>
                  <a:pt x="5673708" y="1503370"/>
                </a:cubicBezTo>
                <a:cubicBezTo>
                  <a:pt x="5675429" y="1509680"/>
                  <a:pt x="5676289" y="1516907"/>
                  <a:pt x="5676289" y="1525052"/>
                </a:cubicBezTo>
                <a:lnTo>
                  <a:pt x="5676289" y="1628990"/>
                </a:lnTo>
                <a:lnTo>
                  <a:pt x="5705027" y="1628990"/>
                </a:lnTo>
                <a:lnTo>
                  <a:pt x="5705027" y="1520922"/>
                </a:lnTo>
                <a:cubicBezTo>
                  <a:pt x="5705027" y="1501305"/>
                  <a:pt x="5700840" y="1486076"/>
                  <a:pt x="5692465" y="1475234"/>
                </a:cubicBezTo>
                <a:cubicBezTo>
                  <a:pt x="5684090" y="1464393"/>
                  <a:pt x="5670725" y="1458973"/>
                  <a:pt x="5652370" y="1458973"/>
                </a:cubicBezTo>
                <a:close/>
                <a:moveTo>
                  <a:pt x="6393892" y="1458456"/>
                </a:moveTo>
                <a:cubicBezTo>
                  <a:pt x="6380469" y="1458456"/>
                  <a:pt x="6368567" y="1460407"/>
                  <a:pt x="6358185" y="1464307"/>
                </a:cubicBezTo>
                <a:cubicBezTo>
                  <a:pt x="6347802" y="1468208"/>
                  <a:pt x="6339657" y="1474403"/>
                  <a:pt x="6333749" y="1482892"/>
                </a:cubicBezTo>
                <a:cubicBezTo>
                  <a:pt x="6327841" y="1491382"/>
                  <a:pt x="6324887" y="1502510"/>
                  <a:pt x="6324887" y="1516276"/>
                </a:cubicBezTo>
                <a:lnTo>
                  <a:pt x="6352764" y="1516276"/>
                </a:lnTo>
                <a:cubicBezTo>
                  <a:pt x="6352764" y="1503657"/>
                  <a:pt x="6356722" y="1494422"/>
                  <a:pt x="6364638" y="1488571"/>
                </a:cubicBezTo>
                <a:cubicBezTo>
                  <a:pt x="6372553" y="1482720"/>
                  <a:pt x="6382305" y="1479795"/>
                  <a:pt x="6393892" y="1479795"/>
                </a:cubicBezTo>
                <a:cubicBezTo>
                  <a:pt x="6404790" y="1479795"/>
                  <a:pt x="6413796" y="1482462"/>
                  <a:pt x="6420909" y="1487796"/>
                </a:cubicBezTo>
                <a:cubicBezTo>
                  <a:pt x="6428021" y="1493131"/>
                  <a:pt x="6431578" y="1502968"/>
                  <a:pt x="6431578" y="1517309"/>
                </a:cubicBezTo>
                <a:lnTo>
                  <a:pt x="6431578" y="1529010"/>
                </a:lnTo>
                <a:cubicBezTo>
                  <a:pt x="6408519" y="1529240"/>
                  <a:pt x="6388385" y="1530760"/>
                  <a:pt x="6371177" y="1533570"/>
                </a:cubicBezTo>
                <a:cubicBezTo>
                  <a:pt x="6353968" y="1536381"/>
                  <a:pt x="6340661" y="1541687"/>
                  <a:pt x="6331254" y="1549488"/>
                </a:cubicBezTo>
                <a:cubicBezTo>
                  <a:pt x="6321846" y="1557289"/>
                  <a:pt x="6317143" y="1568704"/>
                  <a:pt x="6317143" y="1583732"/>
                </a:cubicBezTo>
                <a:cubicBezTo>
                  <a:pt x="6317143" y="1594287"/>
                  <a:pt x="6319523" y="1603149"/>
                  <a:pt x="6324284" y="1610319"/>
                </a:cubicBezTo>
                <a:cubicBezTo>
                  <a:pt x="6329045" y="1617489"/>
                  <a:pt x="6335412" y="1622910"/>
                  <a:pt x="6343385" y="1626581"/>
                </a:cubicBezTo>
                <a:cubicBezTo>
                  <a:pt x="6351359" y="1630252"/>
                  <a:pt x="6360163" y="1632088"/>
                  <a:pt x="6369800" y="1632088"/>
                </a:cubicBezTo>
                <a:cubicBezTo>
                  <a:pt x="6383337" y="1632088"/>
                  <a:pt x="6395182" y="1629478"/>
                  <a:pt x="6405335" y="1624258"/>
                </a:cubicBezTo>
                <a:cubicBezTo>
                  <a:pt x="6415488" y="1619038"/>
                  <a:pt x="6424408" y="1612126"/>
                  <a:pt x="6432094" y="1603522"/>
                </a:cubicBezTo>
                <a:lnTo>
                  <a:pt x="6433298" y="1628990"/>
                </a:lnTo>
                <a:lnTo>
                  <a:pt x="6460144" y="1628990"/>
                </a:lnTo>
                <a:lnTo>
                  <a:pt x="6460144" y="1516964"/>
                </a:lnTo>
                <a:cubicBezTo>
                  <a:pt x="6460144" y="1504919"/>
                  <a:pt x="6458308" y="1495081"/>
                  <a:pt x="6454637" y="1487452"/>
                </a:cubicBezTo>
                <a:cubicBezTo>
                  <a:pt x="6450966" y="1479823"/>
                  <a:pt x="6446004" y="1473886"/>
                  <a:pt x="6439752" y="1469642"/>
                </a:cubicBezTo>
                <a:cubicBezTo>
                  <a:pt x="6433499" y="1465397"/>
                  <a:pt x="6426444" y="1462472"/>
                  <a:pt x="6418586" y="1460866"/>
                </a:cubicBezTo>
                <a:cubicBezTo>
                  <a:pt x="6410727" y="1459259"/>
                  <a:pt x="6402496" y="1458456"/>
                  <a:pt x="6393892" y="1458456"/>
                </a:cubicBezTo>
                <a:close/>
                <a:moveTo>
                  <a:pt x="5935659" y="1458456"/>
                </a:moveTo>
                <a:cubicBezTo>
                  <a:pt x="5918451" y="1458456"/>
                  <a:pt x="5904254" y="1462127"/>
                  <a:pt x="5893069" y="1469470"/>
                </a:cubicBezTo>
                <a:cubicBezTo>
                  <a:pt x="5881884" y="1476812"/>
                  <a:pt x="5873566" y="1486993"/>
                  <a:pt x="5868117" y="1500014"/>
                </a:cubicBezTo>
                <a:cubicBezTo>
                  <a:pt x="5862668" y="1513035"/>
                  <a:pt x="5859943" y="1528092"/>
                  <a:pt x="5859943" y="1545186"/>
                </a:cubicBezTo>
                <a:cubicBezTo>
                  <a:pt x="5859943" y="1561591"/>
                  <a:pt x="5862754" y="1576362"/>
                  <a:pt x="5868375" y="1589497"/>
                </a:cubicBezTo>
                <a:cubicBezTo>
                  <a:pt x="5873997" y="1602633"/>
                  <a:pt x="5882629" y="1613015"/>
                  <a:pt x="5894273" y="1620644"/>
                </a:cubicBezTo>
                <a:cubicBezTo>
                  <a:pt x="5905918" y="1628273"/>
                  <a:pt x="5920860" y="1632088"/>
                  <a:pt x="5939101" y="1632088"/>
                </a:cubicBezTo>
                <a:cubicBezTo>
                  <a:pt x="5953212" y="1632088"/>
                  <a:pt x="5965430" y="1629765"/>
                  <a:pt x="5975754" y="1625118"/>
                </a:cubicBezTo>
                <a:cubicBezTo>
                  <a:pt x="5986079" y="1620472"/>
                  <a:pt x="5994110" y="1613876"/>
                  <a:pt x="5999846" y="1605329"/>
                </a:cubicBezTo>
                <a:cubicBezTo>
                  <a:pt x="6005582" y="1596782"/>
                  <a:pt x="6008623" y="1586600"/>
                  <a:pt x="6008966" y="1574784"/>
                </a:cubicBezTo>
                <a:lnTo>
                  <a:pt x="5980573" y="1574784"/>
                </a:lnTo>
                <a:cubicBezTo>
                  <a:pt x="5980229" y="1586142"/>
                  <a:pt x="5976443" y="1594832"/>
                  <a:pt x="5969215" y="1600855"/>
                </a:cubicBezTo>
                <a:cubicBezTo>
                  <a:pt x="5961988" y="1606878"/>
                  <a:pt x="5951950" y="1609889"/>
                  <a:pt x="5939101" y="1609889"/>
                </a:cubicBezTo>
                <a:cubicBezTo>
                  <a:pt x="5927055" y="1609889"/>
                  <a:pt x="5917361" y="1607136"/>
                  <a:pt x="5910019" y="1601629"/>
                </a:cubicBezTo>
                <a:cubicBezTo>
                  <a:pt x="5902677" y="1596122"/>
                  <a:pt x="5897314" y="1588809"/>
                  <a:pt x="5893930" y="1579689"/>
                </a:cubicBezTo>
                <a:cubicBezTo>
                  <a:pt x="5890545" y="1570568"/>
                  <a:pt x="5888796" y="1560559"/>
                  <a:pt x="5888681" y="1549660"/>
                </a:cubicBezTo>
                <a:lnTo>
                  <a:pt x="6008106" y="1549660"/>
                </a:lnTo>
                <a:cubicBezTo>
                  <a:pt x="6008336" y="1548628"/>
                  <a:pt x="6008508" y="1546935"/>
                  <a:pt x="6008623" y="1544584"/>
                </a:cubicBezTo>
                <a:cubicBezTo>
                  <a:pt x="6008737" y="1542232"/>
                  <a:pt x="6008794" y="1540196"/>
                  <a:pt x="6008794" y="1538475"/>
                </a:cubicBezTo>
                <a:cubicBezTo>
                  <a:pt x="6008794" y="1512662"/>
                  <a:pt x="6002312" y="1492873"/>
                  <a:pt x="5989349" y="1479106"/>
                </a:cubicBezTo>
                <a:cubicBezTo>
                  <a:pt x="5976385" y="1465340"/>
                  <a:pt x="5958489" y="1458456"/>
                  <a:pt x="5935659" y="1458456"/>
                </a:cubicBezTo>
                <a:close/>
                <a:moveTo>
                  <a:pt x="5364159" y="1458456"/>
                </a:moveTo>
                <a:cubicBezTo>
                  <a:pt x="5346951" y="1458456"/>
                  <a:pt x="5332754" y="1462127"/>
                  <a:pt x="5321569" y="1469470"/>
                </a:cubicBezTo>
                <a:cubicBezTo>
                  <a:pt x="5310384" y="1476812"/>
                  <a:pt x="5302066" y="1486993"/>
                  <a:pt x="5296617" y="1500014"/>
                </a:cubicBezTo>
                <a:cubicBezTo>
                  <a:pt x="5291168" y="1513035"/>
                  <a:pt x="5288443" y="1528092"/>
                  <a:pt x="5288443" y="1545186"/>
                </a:cubicBezTo>
                <a:cubicBezTo>
                  <a:pt x="5288443" y="1561591"/>
                  <a:pt x="5291254" y="1576362"/>
                  <a:pt x="5296875" y="1589497"/>
                </a:cubicBezTo>
                <a:cubicBezTo>
                  <a:pt x="5302496" y="1602633"/>
                  <a:pt x="5311129" y="1613015"/>
                  <a:pt x="5322774" y="1620644"/>
                </a:cubicBezTo>
                <a:cubicBezTo>
                  <a:pt x="5334418" y="1628273"/>
                  <a:pt x="5349360" y="1632088"/>
                  <a:pt x="5367601" y="1632088"/>
                </a:cubicBezTo>
                <a:cubicBezTo>
                  <a:pt x="5381712" y="1632088"/>
                  <a:pt x="5393930" y="1629765"/>
                  <a:pt x="5404255" y="1625118"/>
                </a:cubicBezTo>
                <a:cubicBezTo>
                  <a:pt x="5414579" y="1620472"/>
                  <a:pt x="5422610" y="1613876"/>
                  <a:pt x="5428346" y="1605329"/>
                </a:cubicBezTo>
                <a:cubicBezTo>
                  <a:pt x="5434082" y="1596782"/>
                  <a:pt x="5437122" y="1586600"/>
                  <a:pt x="5437466" y="1574784"/>
                </a:cubicBezTo>
                <a:lnTo>
                  <a:pt x="5409073" y="1574784"/>
                </a:lnTo>
                <a:cubicBezTo>
                  <a:pt x="5408729" y="1586142"/>
                  <a:pt x="5404943" y="1594832"/>
                  <a:pt x="5397715" y="1600855"/>
                </a:cubicBezTo>
                <a:cubicBezTo>
                  <a:pt x="5390488" y="1606878"/>
                  <a:pt x="5380450" y="1609889"/>
                  <a:pt x="5367601" y="1609889"/>
                </a:cubicBezTo>
                <a:cubicBezTo>
                  <a:pt x="5355555" y="1609889"/>
                  <a:pt x="5345861" y="1607136"/>
                  <a:pt x="5338519" y="1601629"/>
                </a:cubicBezTo>
                <a:cubicBezTo>
                  <a:pt x="5331177" y="1596122"/>
                  <a:pt x="5325814" y="1588809"/>
                  <a:pt x="5322429" y="1579689"/>
                </a:cubicBezTo>
                <a:cubicBezTo>
                  <a:pt x="5319045" y="1570568"/>
                  <a:pt x="5317296" y="1560559"/>
                  <a:pt x="5317181" y="1549660"/>
                </a:cubicBezTo>
                <a:lnTo>
                  <a:pt x="5436606" y="1549660"/>
                </a:lnTo>
                <a:cubicBezTo>
                  <a:pt x="5436836" y="1548628"/>
                  <a:pt x="5437008" y="1546935"/>
                  <a:pt x="5437122" y="1544584"/>
                </a:cubicBezTo>
                <a:cubicBezTo>
                  <a:pt x="5437237" y="1542232"/>
                  <a:pt x="5437294" y="1540196"/>
                  <a:pt x="5437294" y="1538475"/>
                </a:cubicBezTo>
                <a:cubicBezTo>
                  <a:pt x="5437294" y="1512662"/>
                  <a:pt x="5430813" y="1492873"/>
                  <a:pt x="5417849" y="1479106"/>
                </a:cubicBezTo>
                <a:cubicBezTo>
                  <a:pt x="5404886" y="1465340"/>
                  <a:pt x="5386989" y="1458456"/>
                  <a:pt x="5364159" y="1458456"/>
                </a:cubicBezTo>
                <a:close/>
                <a:moveTo>
                  <a:pt x="6785793" y="1458112"/>
                </a:moveTo>
                <a:cubicBezTo>
                  <a:pt x="6769388" y="1458112"/>
                  <a:pt x="6755335" y="1461611"/>
                  <a:pt x="6743633" y="1468609"/>
                </a:cubicBezTo>
                <a:cubicBezTo>
                  <a:pt x="6731932" y="1475607"/>
                  <a:pt x="6723012" y="1485617"/>
                  <a:pt x="6716874" y="1498638"/>
                </a:cubicBezTo>
                <a:cubicBezTo>
                  <a:pt x="6710737" y="1511659"/>
                  <a:pt x="6707668" y="1527289"/>
                  <a:pt x="6707668" y="1545530"/>
                </a:cubicBezTo>
                <a:cubicBezTo>
                  <a:pt x="6707668" y="1563312"/>
                  <a:pt x="6710737" y="1578656"/>
                  <a:pt x="6716874" y="1591562"/>
                </a:cubicBezTo>
                <a:cubicBezTo>
                  <a:pt x="6723012" y="1604468"/>
                  <a:pt x="6731932" y="1614392"/>
                  <a:pt x="6743633" y="1621333"/>
                </a:cubicBezTo>
                <a:cubicBezTo>
                  <a:pt x="6755335" y="1628273"/>
                  <a:pt x="6769388" y="1631744"/>
                  <a:pt x="6785793" y="1631744"/>
                </a:cubicBezTo>
                <a:cubicBezTo>
                  <a:pt x="6802543" y="1631744"/>
                  <a:pt x="6816854" y="1628273"/>
                  <a:pt x="6828728" y="1621333"/>
                </a:cubicBezTo>
                <a:cubicBezTo>
                  <a:pt x="6840602" y="1614392"/>
                  <a:pt x="6849722" y="1604468"/>
                  <a:pt x="6856089" y="1591562"/>
                </a:cubicBezTo>
                <a:cubicBezTo>
                  <a:pt x="6862456" y="1578656"/>
                  <a:pt x="6865640" y="1563312"/>
                  <a:pt x="6865640" y="1545530"/>
                </a:cubicBezTo>
                <a:cubicBezTo>
                  <a:pt x="6865640" y="1527289"/>
                  <a:pt x="6862456" y="1511659"/>
                  <a:pt x="6856089" y="1498638"/>
                </a:cubicBezTo>
                <a:cubicBezTo>
                  <a:pt x="6849722" y="1485617"/>
                  <a:pt x="6840602" y="1475607"/>
                  <a:pt x="6828728" y="1468609"/>
                </a:cubicBezTo>
                <a:cubicBezTo>
                  <a:pt x="6816854" y="1461611"/>
                  <a:pt x="6802543" y="1458112"/>
                  <a:pt x="6785793" y="1458112"/>
                </a:cubicBezTo>
                <a:close/>
                <a:moveTo>
                  <a:pt x="6188909" y="1439183"/>
                </a:moveTo>
                <a:cubicBezTo>
                  <a:pt x="6176289" y="1439527"/>
                  <a:pt x="6165993" y="1441650"/>
                  <a:pt x="6158020" y="1445550"/>
                </a:cubicBezTo>
                <a:cubicBezTo>
                  <a:pt x="6154033" y="1447500"/>
                  <a:pt x="6150427" y="1450311"/>
                  <a:pt x="6147200" y="1453982"/>
                </a:cubicBezTo>
                <a:lnTo>
                  <a:pt x="6139431" y="1466350"/>
                </a:lnTo>
                <a:lnTo>
                  <a:pt x="6127217" y="1461941"/>
                </a:lnTo>
                <a:cubicBezTo>
                  <a:pt x="6121252" y="1460650"/>
                  <a:pt x="6114684" y="1460005"/>
                  <a:pt x="6107514" y="1460005"/>
                </a:cubicBezTo>
                <a:cubicBezTo>
                  <a:pt x="6093518" y="1460005"/>
                  <a:pt x="6081673" y="1462586"/>
                  <a:pt x="6071979" y="1467749"/>
                </a:cubicBezTo>
                <a:cubicBezTo>
                  <a:pt x="6062285" y="1472911"/>
                  <a:pt x="6054943" y="1479852"/>
                  <a:pt x="6049952" y="1488571"/>
                </a:cubicBezTo>
                <a:cubicBezTo>
                  <a:pt x="6044962" y="1497290"/>
                  <a:pt x="6042467" y="1506984"/>
                  <a:pt x="6042467" y="1517653"/>
                </a:cubicBezTo>
                <a:cubicBezTo>
                  <a:pt x="6042467" y="1527748"/>
                  <a:pt x="6044933" y="1537127"/>
                  <a:pt x="6049866" y="1545788"/>
                </a:cubicBezTo>
                <a:cubicBezTo>
                  <a:pt x="6052333" y="1550119"/>
                  <a:pt x="6055380" y="1554034"/>
                  <a:pt x="6059008" y="1557533"/>
                </a:cubicBezTo>
                <a:lnTo>
                  <a:pt x="6066694" y="1563163"/>
                </a:lnTo>
                <a:lnTo>
                  <a:pt x="6048920" y="1572977"/>
                </a:lnTo>
                <a:cubicBezTo>
                  <a:pt x="6044388" y="1577968"/>
                  <a:pt x="6042123" y="1583274"/>
                  <a:pt x="6042123" y="1588895"/>
                </a:cubicBezTo>
                <a:cubicBezTo>
                  <a:pt x="6042123" y="1592795"/>
                  <a:pt x="6043442" y="1596839"/>
                  <a:pt x="6046080" y="1601027"/>
                </a:cubicBezTo>
                <a:cubicBezTo>
                  <a:pt x="6048719" y="1605214"/>
                  <a:pt x="6053165" y="1609000"/>
                  <a:pt x="6059417" y="1612384"/>
                </a:cubicBezTo>
                <a:lnTo>
                  <a:pt x="6062670" y="1613244"/>
                </a:lnTo>
                <a:lnTo>
                  <a:pt x="6047027" y="1622795"/>
                </a:lnTo>
                <a:cubicBezTo>
                  <a:pt x="6038710" y="1630367"/>
                  <a:pt x="6034551" y="1639028"/>
                  <a:pt x="6034551" y="1648780"/>
                </a:cubicBezTo>
                <a:cubicBezTo>
                  <a:pt x="6034551" y="1656810"/>
                  <a:pt x="6036960" y="1664267"/>
                  <a:pt x="6041778" y="1671150"/>
                </a:cubicBezTo>
                <a:cubicBezTo>
                  <a:pt x="6046597" y="1678034"/>
                  <a:pt x="6054426" y="1683540"/>
                  <a:pt x="6065268" y="1687670"/>
                </a:cubicBezTo>
                <a:cubicBezTo>
                  <a:pt x="6076109" y="1691800"/>
                  <a:pt x="6090592" y="1693865"/>
                  <a:pt x="6108718" y="1693865"/>
                </a:cubicBezTo>
                <a:cubicBezTo>
                  <a:pt x="6135219" y="1693865"/>
                  <a:pt x="6155209" y="1689018"/>
                  <a:pt x="6168689" y="1679324"/>
                </a:cubicBezTo>
                <a:cubicBezTo>
                  <a:pt x="6182169" y="1669630"/>
                  <a:pt x="6188909" y="1657212"/>
                  <a:pt x="6188909" y="1642068"/>
                </a:cubicBezTo>
                <a:cubicBezTo>
                  <a:pt x="6188909" y="1626810"/>
                  <a:pt x="6183001" y="1615539"/>
                  <a:pt x="6171184" y="1608254"/>
                </a:cubicBezTo>
                <a:cubicBezTo>
                  <a:pt x="6159368" y="1600969"/>
                  <a:pt x="6139693" y="1597327"/>
                  <a:pt x="6112160" y="1597327"/>
                </a:cubicBezTo>
                <a:lnTo>
                  <a:pt x="6100974" y="1597327"/>
                </a:lnTo>
                <a:cubicBezTo>
                  <a:pt x="6091912" y="1597327"/>
                  <a:pt x="6084828" y="1596782"/>
                  <a:pt x="6079723" y="1595692"/>
                </a:cubicBezTo>
                <a:cubicBezTo>
                  <a:pt x="6074617" y="1594602"/>
                  <a:pt x="6071004" y="1593168"/>
                  <a:pt x="6068881" y="1591390"/>
                </a:cubicBezTo>
                <a:cubicBezTo>
                  <a:pt x="6066759" y="1589612"/>
                  <a:pt x="6065698" y="1587576"/>
                  <a:pt x="6065698" y="1585281"/>
                </a:cubicBezTo>
                <a:cubicBezTo>
                  <a:pt x="6065698" y="1581954"/>
                  <a:pt x="6067476" y="1578943"/>
                  <a:pt x="6071032" y="1576247"/>
                </a:cubicBezTo>
                <a:lnTo>
                  <a:pt x="6082641" y="1570926"/>
                </a:lnTo>
                <a:lnTo>
                  <a:pt x="6087574" y="1572784"/>
                </a:lnTo>
                <a:cubicBezTo>
                  <a:pt x="6093410" y="1574117"/>
                  <a:pt x="6099770" y="1574784"/>
                  <a:pt x="6106653" y="1574784"/>
                </a:cubicBezTo>
                <a:cubicBezTo>
                  <a:pt x="6121223" y="1574784"/>
                  <a:pt x="6133326" y="1572174"/>
                  <a:pt x="6142963" y="1566954"/>
                </a:cubicBezTo>
                <a:cubicBezTo>
                  <a:pt x="6152599" y="1561735"/>
                  <a:pt x="6159798" y="1554794"/>
                  <a:pt x="6164559" y="1546132"/>
                </a:cubicBezTo>
                <a:cubicBezTo>
                  <a:pt x="6169320" y="1537471"/>
                  <a:pt x="6171701" y="1527978"/>
                  <a:pt x="6171701" y="1517653"/>
                </a:cubicBezTo>
                <a:cubicBezTo>
                  <a:pt x="6171701" y="1506984"/>
                  <a:pt x="6169349" y="1497290"/>
                  <a:pt x="6164645" y="1488571"/>
                </a:cubicBezTo>
                <a:cubicBezTo>
                  <a:pt x="6162293" y="1484211"/>
                  <a:pt x="6159339" y="1480296"/>
                  <a:pt x="6155783" y="1476826"/>
                </a:cubicBezTo>
                <a:lnTo>
                  <a:pt x="6153371" y="1475072"/>
                </a:lnTo>
                <a:lnTo>
                  <a:pt x="6157654" y="1470309"/>
                </a:lnTo>
                <a:cubicBezTo>
                  <a:pt x="6160393" y="1468229"/>
                  <a:pt x="6163441" y="1466774"/>
                  <a:pt x="6166796" y="1465942"/>
                </a:cubicBezTo>
                <a:cubicBezTo>
                  <a:pt x="6173507" y="1464279"/>
                  <a:pt x="6180878" y="1463447"/>
                  <a:pt x="6188909" y="1463447"/>
                </a:cubicBezTo>
                <a:close/>
                <a:moveTo>
                  <a:pt x="5121914" y="1423179"/>
                </a:moveTo>
                <a:lnTo>
                  <a:pt x="5175431" y="1423179"/>
                </a:lnTo>
                <a:cubicBezTo>
                  <a:pt x="5190001" y="1423179"/>
                  <a:pt x="5201100" y="1426793"/>
                  <a:pt x="5208729" y="1434021"/>
                </a:cubicBezTo>
                <a:cubicBezTo>
                  <a:pt x="5216358" y="1441248"/>
                  <a:pt x="5220173" y="1451344"/>
                  <a:pt x="5220173" y="1464307"/>
                </a:cubicBezTo>
                <a:cubicBezTo>
                  <a:pt x="5220173" y="1472911"/>
                  <a:pt x="5218136" y="1480253"/>
                  <a:pt x="5214064" y="1486334"/>
                </a:cubicBezTo>
                <a:cubicBezTo>
                  <a:pt x="5209991" y="1492414"/>
                  <a:pt x="5204513" y="1497060"/>
                  <a:pt x="5197630" y="1500272"/>
                </a:cubicBezTo>
                <a:cubicBezTo>
                  <a:pt x="5190747" y="1503485"/>
                  <a:pt x="5183060" y="1505091"/>
                  <a:pt x="5174571" y="1505091"/>
                </a:cubicBezTo>
                <a:lnTo>
                  <a:pt x="5121914" y="1505091"/>
                </a:lnTo>
                <a:close/>
                <a:moveTo>
                  <a:pt x="6522958" y="1423007"/>
                </a:moveTo>
                <a:lnTo>
                  <a:pt x="6522958" y="1461382"/>
                </a:lnTo>
                <a:lnTo>
                  <a:pt x="6494909" y="1461382"/>
                </a:lnTo>
                <a:lnTo>
                  <a:pt x="6494909" y="1484613"/>
                </a:lnTo>
                <a:lnTo>
                  <a:pt x="6522958" y="1484613"/>
                </a:lnTo>
                <a:lnTo>
                  <a:pt x="6522958" y="1574784"/>
                </a:lnTo>
                <a:cubicBezTo>
                  <a:pt x="6522958" y="1586142"/>
                  <a:pt x="6524306" y="1595864"/>
                  <a:pt x="6527002" y="1603952"/>
                </a:cubicBezTo>
                <a:cubicBezTo>
                  <a:pt x="6529698" y="1612040"/>
                  <a:pt x="6534660" y="1618235"/>
                  <a:pt x="6541887" y="1622537"/>
                </a:cubicBezTo>
                <a:cubicBezTo>
                  <a:pt x="6549115" y="1626839"/>
                  <a:pt x="6559497" y="1628990"/>
                  <a:pt x="6573034" y="1628990"/>
                </a:cubicBezTo>
                <a:lnTo>
                  <a:pt x="6593168" y="1628990"/>
                </a:lnTo>
                <a:lnTo>
                  <a:pt x="6593168" y="1605759"/>
                </a:lnTo>
                <a:lnTo>
                  <a:pt x="6574927" y="1605759"/>
                </a:lnTo>
                <a:cubicBezTo>
                  <a:pt x="6564717" y="1605759"/>
                  <a:pt x="6558264" y="1602977"/>
                  <a:pt x="6555568" y="1597413"/>
                </a:cubicBezTo>
                <a:cubicBezTo>
                  <a:pt x="6552872" y="1591849"/>
                  <a:pt x="6551524" y="1583847"/>
                  <a:pt x="6551524" y="1573408"/>
                </a:cubicBezTo>
                <a:lnTo>
                  <a:pt x="6551524" y="1484613"/>
                </a:lnTo>
                <a:lnTo>
                  <a:pt x="6592824" y="1484613"/>
                </a:lnTo>
                <a:lnTo>
                  <a:pt x="6592824" y="1461382"/>
                </a:lnTo>
                <a:lnTo>
                  <a:pt x="6551524" y="1461382"/>
                </a:lnTo>
                <a:lnTo>
                  <a:pt x="6551524" y="1423007"/>
                </a:lnTo>
                <a:close/>
                <a:moveTo>
                  <a:pt x="5760958" y="1423007"/>
                </a:moveTo>
                <a:lnTo>
                  <a:pt x="5760958" y="1461382"/>
                </a:lnTo>
                <a:lnTo>
                  <a:pt x="5732909" y="1461382"/>
                </a:lnTo>
                <a:lnTo>
                  <a:pt x="5732909" y="1484613"/>
                </a:lnTo>
                <a:lnTo>
                  <a:pt x="5760958" y="1484613"/>
                </a:lnTo>
                <a:lnTo>
                  <a:pt x="5760958" y="1574784"/>
                </a:lnTo>
                <a:cubicBezTo>
                  <a:pt x="5760958" y="1586142"/>
                  <a:pt x="5762306" y="1595864"/>
                  <a:pt x="5765002" y="1603952"/>
                </a:cubicBezTo>
                <a:cubicBezTo>
                  <a:pt x="5767698" y="1612040"/>
                  <a:pt x="5772660" y="1618235"/>
                  <a:pt x="5779887" y="1622537"/>
                </a:cubicBezTo>
                <a:cubicBezTo>
                  <a:pt x="5787115" y="1626839"/>
                  <a:pt x="5797497" y="1628990"/>
                  <a:pt x="5811035" y="1628990"/>
                </a:cubicBezTo>
                <a:lnTo>
                  <a:pt x="5831168" y="1628990"/>
                </a:lnTo>
                <a:lnTo>
                  <a:pt x="5831168" y="1605759"/>
                </a:lnTo>
                <a:lnTo>
                  <a:pt x="5812927" y="1605759"/>
                </a:lnTo>
                <a:cubicBezTo>
                  <a:pt x="5802717" y="1605759"/>
                  <a:pt x="5796264" y="1602977"/>
                  <a:pt x="5793568" y="1597413"/>
                </a:cubicBezTo>
                <a:cubicBezTo>
                  <a:pt x="5790872" y="1591849"/>
                  <a:pt x="5789524" y="1583847"/>
                  <a:pt x="5789524" y="1573408"/>
                </a:cubicBezTo>
                <a:lnTo>
                  <a:pt x="5789524" y="1484613"/>
                </a:lnTo>
                <a:lnTo>
                  <a:pt x="5830824" y="1484613"/>
                </a:lnTo>
                <a:lnTo>
                  <a:pt x="5830824" y="1461382"/>
                </a:lnTo>
                <a:lnTo>
                  <a:pt x="5789524" y="1461382"/>
                </a:lnTo>
                <a:lnTo>
                  <a:pt x="5789524" y="1423007"/>
                </a:lnTo>
                <a:close/>
                <a:moveTo>
                  <a:pt x="5090939" y="1397367"/>
                </a:moveTo>
                <a:lnTo>
                  <a:pt x="5090939" y="1628990"/>
                </a:lnTo>
                <a:lnTo>
                  <a:pt x="5121914" y="1628990"/>
                </a:lnTo>
                <a:lnTo>
                  <a:pt x="5121914" y="1530903"/>
                </a:lnTo>
                <a:lnTo>
                  <a:pt x="5176292" y="1530903"/>
                </a:lnTo>
                <a:cubicBezTo>
                  <a:pt x="5185125" y="1530903"/>
                  <a:pt x="5192181" y="1532653"/>
                  <a:pt x="5197458" y="1536152"/>
                </a:cubicBezTo>
                <a:cubicBezTo>
                  <a:pt x="5202735" y="1539651"/>
                  <a:pt x="5206951" y="1544756"/>
                  <a:pt x="5210106" y="1551467"/>
                </a:cubicBezTo>
                <a:cubicBezTo>
                  <a:pt x="5213261" y="1558178"/>
                  <a:pt x="5215985" y="1566295"/>
                  <a:pt x="5218280" y="1575817"/>
                </a:cubicBezTo>
                <a:lnTo>
                  <a:pt x="5231530" y="1628990"/>
                </a:lnTo>
                <a:lnTo>
                  <a:pt x="5263193" y="1628990"/>
                </a:lnTo>
                <a:lnTo>
                  <a:pt x="5248050" y="1570998"/>
                </a:lnTo>
                <a:cubicBezTo>
                  <a:pt x="5245297" y="1560100"/>
                  <a:pt x="5242056" y="1550951"/>
                  <a:pt x="5238327" y="1543551"/>
                </a:cubicBezTo>
                <a:cubicBezTo>
                  <a:pt x="5234599" y="1536152"/>
                  <a:pt x="5229924" y="1530272"/>
                  <a:pt x="5224303" y="1525913"/>
                </a:cubicBezTo>
                <a:cubicBezTo>
                  <a:pt x="5218681" y="1521553"/>
                  <a:pt x="5211511" y="1518743"/>
                  <a:pt x="5202792" y="1517481"/>
                </a:cubicBezTo>
                <a:cubicBezTo>
                  <a:pt x="5218624" y="1513810"/>
                  <a:pt x="5230641" y="1506812"/>
                  <a:pt x="5238844" y="1496487"/>
                </a:cubicBezTo>
                <a:cubicBezTo>
                  <a:pt x="5247046" y="1486162"/>
                  <a:pt x="5251148" y="1473657"/>
                  <a:pt x="5251148" y="1458973"/>
                </a:cubicBezTo>
                <a:cubicBezTo>
                  <a:pt x="5251148" y="1444518"/>
                  <a:pt x="5247878" y="1432759"/>
                  <a:pt x="5241339" y="1423696"/>
                </a:cubicBezTo>
                <a:cubicBezTo>
                  <a:pt x="5234800" y="1414633"/>
                  <a:pt x="5226052" y="1407979"/>
                  <a:pt x="5215096" y="1403734"/>
                </a:cubicBezTo>
                <a:cubicBezTo>
                  <a:pt x="5204140" y="1399489"/>
                  <a:pt x="5191951" y="1397367"/>
                  <a:pt x="5178529" y="1397367"/>
                </a:cubicBezTo>
                <a:close/>
                <a:moveTo>
                  <a:pt x="6645690" y="1396507"/>
                </a:moveTo>
                <a:cubicBezTo>
                  <a:pt x="6640299" y="1396507"/>
                  <a:pt x="6635968" y="1398084"/>
                  <a:pt x="6632698" y="1401239"/>
                </a:cubicBezTo>
                <a:cubicBezTo>
                  <a:pt x="6629429" y="1404394"/>
                  <a:pt x="6627794" y="1408380"/>
                  <a:pt x="6627794" y="1413199"/>
                </a:cubicBezTo>
                <a:cubicBezTo>
                  <a:pt x="6627794" y="1418017"/>
                  <a:pt x="6629429" y="1422004"/>
                  <a:pt x="6632698" y="1425158"/>
                </a:cubicBezTo>
                <a:cubicBezTo>
                  <a:pt x="6635968" y="1428313"/>
                  <a:pt x="6640299" y="1429891"/>
                  <a:pt x="6645690" y="1429891"/>
                </a:cubicBezTo>
                <a:cubicBezTo>
                  <a:pt x="6651082" y="1429891"/>
                  <a:pt x="6655442" y="1428313"/>
                  <a:pt x="6658769" y="1425158"/>
                </a:cubicBezTo>
                <a:cubicBezTo>
                  <a:pt x="6662095" y="1422004"/>
                  <a:pt x="6663759" y="1418017"/>
                  <a:pt x="6663759" y="1413199"/>
                </a:cubicBezTo>
                <a:cubicBezTo>
                  <a:pt x="6663759" y="1408380"/>
                  <a:pt x="6662095" y="1404394"/>
                  <a:pt x="6658769" y="1401239"/>
                </a:cubicBezTo>
                <a:cubicBezTo>
                  <a:pt x="6655442" y="1398084"/>
                  <a:pt x="6651082" y="1396507"/>
                  <a:pt x="6645690" y="1396507"/>
                </a:cubicBezTo>
                <a:close/>
                <a:moveTo>
                  <a:pt x="5493165" y="1396507"/>
                </a:moveTo>
                <a:cubicBezTo>
                  <a:pt x="5487774" y="1396507"/>
                  <a:pt x="5483443" y="1398084"/>
                  <a:pt x="5480173" y="1401239"/>
                </a:cubicBezTo>
                <a:cubicBezTo>
                  <a:pt x="5476904" y="1404394"/>
                  <a:pt x="5475269" y="1408380"/>
                  <a:pt x="5475269" y="1413199"/>
                </a:cubicBezTo>
                <a:cubicBezTo>
                  <a:pt x="5475269" y="1418017"/>
                  <a:pt x="5476904" y="1422004"/>
                  <a:pt x="5480173" y="1425158"/>
                </a:cubicBezTo>
                <a:cubicBezTo>
                  <a:pt x="5483443" y="1428313"/>
                  <a:pt x="5487774" y="1429891"/>
                  <a:pt x="5493165" y="1429891"/>
                </a:cubicBezTo>
                <a:cubicBezTo>
                  <a:pt x="5498557" y="1429891"/>
                  <a:pt x="5502917" y="1428313"/>
                  <a:pt x="5506244" y="1425158"/>
                </a:cubicBezTo>
                <a:cubicBezTo>
                  <a:pt x="5509571" y="1422004"/>
                  <a:pt x="5511234" y="1418017"/>
                  <a:pt x="5511234" y="1413199"/>
                </a:cubicBezTo>
                <a:cubicBezTo>
                  <a:pt x="5511234" y="1408380"/>
                  <a:pt x="5509571" y="1404394"/>
                  <a:pt x="5506244" y="1401239"/>
                </a:cubicBezTo>
                <a:cubicBezTo>
                  <a:pt x="5502917" y="1398084"/>
                  <a:pt x="5498557" y="1396507"/>
                  <a:pt x="5493165" y="1396507"/>
                </a:cubicBezTo>
                <a:close/>
                <a:moveTo>
                  <a:pt x="5404668" y="1052374"/>
                </a:moveTo>
                <a:cubicBezTo>
                  <a:pt x="5417059" y="1052374"/>
                  <a:pt x="5426924" y="1055156"/>
                  <a:pt x="5434267" y="1060720"/>
                </a:cubicBezTo>
                <a:cubicBezTo>
                  <a:pt x="5441609" y="1066284"/>
                  <a:pt x="5446886" y="1073942"/>
                  <a:pt x="5450098" y="1083693"/>
                </a:cubicBezTo>
                <a:cubicBezTo>
                  <a:pt x="5453311" y="1093444"/>
                  <a:pt x="5454917" y="1104515"/>
                  <a:pt x="5454917" y="1116905"/>
                </a:cubicBezTo>
                <a:cubicBezTo>
                  <a:pt x="5454917" y="1129066"/>
                  <a:pt x="5453311" y="1139936"/>
                  <a:pt x="5450098" y="1149515"/>
                </a:cubicBezTo>
                <a:cubicBezTo>
                  <a:pt x="5446886" y="1159094"/>
                  <a:pt x="5441609" y="1166608"/>
                  <a:pt x="5434267" y="1172058"/>
                </a:cubicBezTo>
                <a:cubicBezTo>
                  <a:pt x="5426924" y="1177507"/>
                  <a:pt x="5417059" y="1180232"/>
                  <a:pt x="5404668" y="1180232"/>
                </a:cubicBezTo>
                <a:cubicBezTo>
                  <a:pt x="5392623" y="1180232"/>
                  <a:pt x="5383072" y="1177507"/>
                  <a:pt x="5376017" y="1172058"/>
                </a:cubicBezTo>
                <a:cubicBezTo>
                  <a:pt x="5368961" y="1166608"/>
                  <a:pt x="5363885" y="1159094"/>
                  <a:pt x="5360787" y="1149515"/>
                </a:cubicBezTo>
                <a:cubicBezTo>
                  <a:pt x="5357690" y="1139936"/>
                  <a:pt x="5356141" y="1129066"/>
                  <a:pt x="5356141" y="1116905"/>
                </a:cubicBezTo>
                <a:cubicBezTo>
                  <a:pt x="5356141" y="1104515"/>
                  <a:pt x="5357690" y="1093444"/>
                  <a:pt x="5360787" y="1083693"/>
                </a:cubicBezTo>
                <a:cubicBezTo>
                  <a:pt x="5363885" y="1073942"/>
                  <a:pt x="5368961" y="1066284"/>
                  <a:pt x="5376017" y="1060720"/>
                </a:cubicBezTo>
                <a:cubicBezTo>
                  <a:pt x="5383072" y="1055156"/>
                  <a:pt x="5392623" y="1052374"/>
                  <a:pt x="5404668" y="1052374"/>
                </a:cubicBezTo>
                <a:close/>
                <a:moveTo>
                  <a:pt x="6698952" y="1032757"/>
                </a:moveTo>
                <a:lnTo>
                  <a:pt x="6765892" y="1200365"/>
                </a:lnTo>
                <a:lnTo>
                  <a:pt x="6759353" y="1215508"/>
                </a:lnTo>
                <a:cubicBezTo>
                  <a:pt x="6756141" y="1223654"/>
                  <a:pt x="6752269" y="1229476"/>
                  <a:pt x="6747738" y="1232975"/>
                </a:cubicBezTo>
                <a:cubicBezTo>
                  <a:pt x="6743206" y="1236474"/>
                  <a:pt x="6737671" y="1238223"/>
                  <a:pt x="6731132" y="1238223"/>
                </a:cubicBezTo>
                <a:lnTo>
                  <a:pt x="6717021" y="1238223"/>
                </a:lnTo>
                <a:lnTo>
                  <a:pt x="6717021" y="1261971"/>
                </a:lnTo>
                <a:lnTo>
                  <a:pt x="6734057" y="1261971"/>
                </a:lnTo>
                <a:cubicBezTo>
                  <a:pt x="6744038" y="1261971"/>
                  <a:pt x="6752241" y="1260623"/>
                  <a:pt x="6758665" y="1257927"/>
                </a:cubicBezTo>
                <a:cubicBezTo>
                  <a:pt x="6765089" y="1255231"/>
                  <a:pt x="6770510" y="1250843"/>
                  <a:pt x="6774927" y="1244762"/>
                </a:cubicBezTo>
                <a:cubicBezTo>
                  <a:pt x="6779343" y="1238682"/>
                  <a:pt x="6783502" y="1230652"/>
                  <a:pt x="6787403" y="1220671"/>
                </a:cubicBezTo>
                <a:lnTo>
                  <a:pt x="6795318" y="1200365"/>
                </a:lnTo>
                <a:lnTo>
                  <a:pt x="6858301" y="1032757"/>
                </a:lnTo>
                <a:lnTo>
                  <a:pt x="6829047" y="1032757"/>
                </a:lnTo>
                <a:lnTo>
                  <a:pt x="6781208" y="1169907"/>
                </a:lnTo>
                <a:lnTo>
                  <a:pt x="6729411" y="1032757"/>
                </a:lnTo>
                <a:close/>
                <a:moveTo>
                  <a:pt x="6526633" y="1032757"/>
                </a:moveTo>
                <a:lnTo>
                  <a:pt x="6526633" y="1200365"/>
                </a:lnTo>
                <a:lnTo>
                  <a:pt x="6555370" y="1200365"/>
                </a:lnTo>
                <a:lnTo>
                  <a:pt x="6555370" y="1032757"/>
                </a:lnTo>
                <a:close/>
                <a:moveTo>
                  <a:pt x="6134387" y="1032757"/>
                </a:moveTo>
                <a:lnTo>
                  <a:pt x="6134387" y="1142201"/>
                </a:lnTo>
                <a:cubicBezTo>
                  <a:pt x="6134387" y="1161130"/>
                  <a:pt x="6138689" y="1175987"/>
                  <a:pt x="6147293" y="1186771"/>
                </a:cubicBezTo>
                <a:cubicBezTo>
                  <a:pt x="6155897" y="1197555"/>
                  <a:pt x="6169893" y="1202946"/>
                  <a:pt x="6189281" y="1202946"/>
                </a:cubicBezTo>
                <a:cubicBezTo>
                  <a:pt x="6204080" y="1202946"/>
                  <a:pt x="6216384" y="1199878"/>
                  <a:pt x="6226192" y="1193740"/>
                </a:cubicBezTo>
                <a:cubicBezTo>
                  <a:pt x="6236001" y="1187602"/>
                  <a:pt x="6243601" y="1181207"/>
                  <a:pt x="6248994" y="1174553"/>
                </a:cubicBezTo>
                <a:lnTo>
                  <a:pt x="6249854" y="1200365"/>
                </a:lnTo>
                <a:lnTo>
                  <a:pt x="6277559" y="1200365"/>
                </a:lnTo>
                <a:lnTo>
                  <a:pt x="6277559" y="1032757"/>
                </a:lnTo>
                <a:lnTo>
                  <a:pt x="6248649" y="1032757"/>
                </a:lnTo>
                <a:lnTo>
                  <a:pt x="6248649" y="1151494"/>
                </a:lnTo>
                <a:cubicBezTo>
                  <a:pt x="6243487" y="1158377"/>
                  <a:pt x="6236661" y="1164429"/>
                  <a:pt x="6228171" y="1169648"/>
                </a:cubicBezTo>
                <a:cubicBezTo>
                  <a:pt x="6219682" y="1174868"/>
                  <a:pt x="6209128" y="1177478"/>
                  <a:pt x="6196508" y="1177478"/>
                </a:cubicBezTo>
                <a:cubicBezTo>
                  <a:pt x="6187445" y="1177478"/>
                  <a:pt x="6180505" y="1175815"/>
                  <a:pt x="6175686" y="1172488"/>
                </a:cubicBezTo>
                <a:cubicBezTo>
                  <a:pt x="6170868" y="1169161"/>
                  <a:pt x="6167599" y="1164515"/>
                  <a:pt x="6165877" y="1158549"/>
                </a:cubicBezTo>
                <a:cubicBezTo>
                  <a:pt x="6164157" y="1152584"/>
                  <a:pt x="6163296" y="1145815"/>
                  <a:pt x="6163296" y="1138243"/>
                </a:cubicBezTo>
                <a:lnTo>
                  <a:pt x="6163296" y="1032757"/>
                </a:lnTo>
                <a:close/>
                <a:moveTo>
                  <a:pt x="6423894" y="1030348"/>
                </a:moveTo>
                <a:cubicBezTo>
                  <a:pt x="6408866" y="1030348"/>
                  <a:pt x="6396533" y="1033359"/>
                  <a:pt x="6386897" y="1039382"/>
                </a:cubicBezTo>
                <a:cubicBezTo>
                  <a:pt x="6377260" y="1045405"/>
                  <a:pt x="6369861" y="1051801"/>
                  <a:pt x="6364698" y="1058569"/>
                </a:cubicBezTo>
                <a:lnTo>
                  <a:pt x="6363666" y="1032757"/>
                </a:lnTo>
                <a:lnTo>
                  <a:pt x="6336132" y="1032757"/>
                </a:lnTo>
                <a:lnTo>
                  <a:pt x="6336132" y="1200365"/>
                </a:lnTo>
                <a:lnTo>
                  <a:pt x="6364870" y="1200365"/>
                </a:lnTo>
                <a:lnTo>
                  <a:pt x="6364870" y="1081628"/>
                </a:lnTo>
                <a:cubicBezTo>
                  <a:pt x="6370033" y="1074860"/>
                  <a:pt x="6376859" y="1068636"/>
                  <a:pt x="6385348" y="1062957"/>
                </a:cubicBezTo>
                <a:cubicBezTo>
                  <a:pt x="6393837" y="1057279"/>
                  <a:pt x="6404334" y="1054439"/>
                  <a:pt x="6416839" y="1054439"/>
                </a:cubicBezTo>
                <a:cubicBezTo>
                  <a:pt x="6425214" y="1054439"/>
                  <a:pt x="6431610" y="1056246"/>
                  <a:pt x="6436026" y="1059860"/>
                </a:cubicBezTo>
                <a:cubicBezTo>
                  <a:pt x="6440443" y="1063474"/>
                  <a:pt x="6443512" y="1068435"/>
                  <a:pt x="6445233" y="1074745"/>
                </a:cubicBezTo>
                <a:cubicBezTo>
                  <a:pt x="6446954" y="1081055"/>
                  <a:pt x="6447814" y="1088282"/>
                  <a:pt x="6447814" y="1096427"/>
                </a:cubicBezTo>
                <a:lnTo>
                  <a:pt x="6447814" y="1200365"/>
                </a:lnTo>
                <a:lnTo>
                  <a:pt x="6476552" y="1200365"/>
                </a:lnTo>
                <a:lnTo>
                  <a:pt x="6476552" y="1092297"/>
                </a:lnTo>
                <a:cubicBezTo>
                  <a:pt x="6476552" y="1072680"/>
                  <a:pt x="6472364" y="1057451"/>
                  <a:pt x="6463990" y="1046609"/>
                </a:cubicBezTo>
                <a:cubicBezTo>
                  <a:pt x="6455615" y="1035768"/>
                  <a:pt x="6442250" y="1030348"/>
                  <a:pt x="6423894" y="1030348"/>
                </a:cubicBezTo>
                <a:close/>
                <a:moveTo>
                  <a:pt x="5917177" y="1030348"/>
                </a:moveTo>
                <a:cubicBezTo>
                  <a:pt x="5902951" y="1030348"/>
                  <a:pt x="5891077" y="1033359"/>
                  <a:pt x="5881556" y="1039382"/>
                </a:cubicBezTo>
                <a:cubicBezTo>
                  <a:pt x="5872034" y="1045405"/>
                  <a:pt x="5864806" y="1051801"/>
                  <a:pt x="5859873" y="1058569"/>
                </a:cubicBezTo>
                <a:lnTo>
                  <a:pt x="5858841" y="1032757"/>
                </a:lnTo>
                <a:lnTo>
                  <a:pt x="5831307" y="1032757"/>
                </a:lnTo>
                <a:lnTo>
                  <a:pt x="5831307" y="1200365"/>
                </a:lnTo>
                <a:lnTo>
                  <a:pt x="5860045" y="1200365"/>
                </a:lnTo>
                <a:lnTo>
                  <a:pt x="5860045" y="1081628"/>
                </a:lnTo>
                <a:cubicBezTo>
                  <a:pt x="5864978" y="1074860"/>
                  <a:pt x="5871518" y="1068636"/>
                  <a:pt x="5879663" y="1062957"/>
                </a:cubicBezTo>
                <a:cubicBezTo>
                  <a:pt x="5887808" y="1057279"/>
                  <a:pt x="5897789" y="1054439"/>
                  <a:pt x="5909605" y="1054439"/>
                </a:cubicBezTo>
                <a:cubicBezTo>
                  <a:pt x="5917980" y="1054439"/>
                  <a:pt x="5924404" y="1056246"/>
                  <a:pt x="5928878" y="1059860"/>
                </a:cubicBezTo>
                <a:cubicBezTo>
                  <a:pt x="5933352" y="1063474"/>
                  <a:pt x="5936421" y="1068435"/>
                  <a:pt x="5938085" y="1074745"/>
                </a:cubicBezTo>
                <a:cubicBezTo>
                  <a:pt x="5939748" y="1081055"/>
                  <a:pt x="5940580" y="1088282"/>
                  <a:pt x="5940580" y="1096427"/>
                </a:cubicBezTo>
                <a:lnTo>
                  <a:pt x="5940580" y="1200365"/>
                </a:lnTo>
                <a:lnTo>
                  <a:pt x="5969490" y="1200365"/>
                </a:lnTo>
                <a:lnTo>
                  <a:pt x="5969490" y="1092297"/>
                </a:lnTo>
                <a:lnTo>
                  <a:pt x="5967849" y="1078315"/>
                </a:lnTo>
                <a:lnTo>
                  <a:pt x="5968457" y="1081284"/>
                </a:lnTo>
                <a:cubicBezTo>
                  <a:pt x="5973734" y="1074515"/>
                  <a:pt x="5980446" y="1068349"/>
                  <a:pt x="5988591" y="1062785"/>
                </a:cubicBezTo>
                <a:cubicBezTo>
                  <a:pt x="5996736" y="1057221"/>
                  <a:pt x="6006774" y="1054439"/>
                  <a:pt x="6018705" y="1054439"/>
                </a:cubicBezTo>
                <a:cubicBezTo>
                  <a:pt x="6026965" y="1054439"/>
                  <a:pt x="6033332" y="1056246"/>
                  <a:pt x="6037806" y="1059860"/>
                </a:cubicBezTo>
                <a:cubicBezTo>
                  <a:pt x="6042281" y="1063474"/>
                  <a:pt x="6045349" y="1068435"/>
                  <a:pt x="6047013" y="1074745"/>
                </a:cubicBezTo>
                <a:cubicBezTo>
                  <a:pt x="6048676" y="1081055"/>
                  <a:pt x="6049508" y="1088282"/>
                  <a:pt x="6049508" y="1096427"/>
                </a:cubicBezTo>
                <a:lnTo>
                  <a:pt x="6049508" y="1200365"/>
                </a:lnTo>
                <a:lnTo>
                  <a:pt x="6078246" y="1200365"/>
                </a:lnTo>
                <a:lnTo>
                  <a:pt x="6078246" y="1092297"/>
                </a:lnTo>
                <a:cubicBezTo>
                  <a:pt x="6078246" y="1072795"/>
                  <a:pt x="6074173" y="1057594"/>
                  <a:pt x="6066028" y="1046696"/>
                </a:cubicBezTo>
                <a:cubicBezTo>
                  <a:pt x="6057883" y="1035797"/>
                  <a:pt x="6044518" y="1030348"/>
                  <a:pt x="6025933" y="1030348"/>
                </a:cubicBezTo>
                <a:cubicBezTo>
                  <a:pt x="6011707" y="1030348"/>
                  <a:pt x="5999518" y="1033502"/>
                  <a:pt x="5989365" y="1039812"/>
                </a:cubicBezTo>
                <a:cubicBezTo>
                  <a:pt x="5979212" y="1046122"/>
                  <a:pt x="5970809" y="1052948"/>
                  <a:pt x="5964155" y="1060290"/>
                </a:cubicBezTo>
                <a:lnTo>
                  <a:pt x="5964559" y="1062263"/>
                </a:lnTo>
                <a:lnTo>
                  <a:pt x="5957272" y="1046696"/>
                </a:lnTo>
                <a:cubicBezTo>
                  <a:pt x="5949127" y="1035797"/>
                  <a:pt x="5935762" y="1030348"/>
                  <a:pt x="5917177" y="1030348"/>
                </a:cubicBezTo>
                <a:close/>
                <a:moveTo>
                  <a:pt x="5612377" y="1030348"/>
                </a:moveTo>
                <a:cubicBezTo>
                  <a:pt x="5598151" y="1030348"/>
                  <a:pt x="5586278" y="1033359"/>
                  <a:pt x="5576756" y="1039382"/>
                </a:cubicBezTo>
                <a:cubicBezTo>
                  <a:pt x="5567234" y="1045405"/>
                  <a:pt x="5560006" y="1051801"/>
                  <a:pt x="5555073" y="1058569"/>
                </a:cubicBezTo>
                <a:lnTo>
                  <a:pt x="5554041" y="1032757"/>
                </a:lnTo>
                <a:lnTo>
                  <a:pt x="5526508" y="1032757"/>
                </a:lnTo>
                <a:lnTo>
                  <a:pt x="5526508" y="1200365"/>
                </a:lnTo>
                <a:lnTo>
                  <a:pt x="5555245" y="1200365"/>
                </a:lnTo>
                <a:lnTo>
                  <a:pt x="5555245" y="1081628"/>
                </a:lnTo>
                <a:cubicBezTo>
                  <a:pt x="5560178" y="1074860"/>
                  <a:pt x="5566717" y="1068636"/>
                  <a:pt x="5574863" y="1062957"/>
                </a:cubicBezTo>
                <a:cubicBezTo>
                  <a:pt x="5583008" y="1057279"/>
                  <a:pt x="5592989" y="1054439"/>
                  <a:pt x="5604805" y="1054439"/>
                </a:cubicBezTo>
                <a:cubicBezTo>
                  <a:pt x="5613180" y="1054439"/>
                  <a:pt x="5619604" y="1056246"/>
                  <a:pt x="5624078" y="1059860"/>
                </a:cubicBezTo>
                <a:cubicBezTo>
                  <a:pt x="5628553" y="1063474"/>
                  <a:pt x="5631621" y="1068435"/>
                  <a:pt x="5633285" y="1074745"/>
                </a:cubicBezTo>
                <a:cubicBezTo>
                  <a:pt x="5634948" y="1081055"/>
                  <a:pt x="5635780" y="1088282"/>
                  <a:pt x="5635780" y="1096427"/>
                </a:cubicBezTo>
                <a:lnTo>
                  <a:pt x="5635780" y="1200365"/>
                </a:lnTo>
                <a:lnTo>
                  <a:pt x="5664690" y="1200365"/>
                </a:lnTo>
                <a:lnTo>
                  <a:pt x="5664690" y="1092297"/>
                </a:lnTo>
                <a:lnTo>
                  <a:pt x="5663049" y="1078315"/>
                </a:lnTo>
                <a:lnTo>
                  <a:pt x="5663657" y="1081284"/>
                </a:lnTo>
                <a:cubicBezTo>
                  <a:pt x="5668935" y="1074515"/>
                  <a:pt x="5675646" y="1068349"/>
                  <a:pt x="5683791" y="1062785"/>
                </a:cubicBezTo>
                <a:cubicBezTo>
                  <a:pt x="5691936" y="1057221"/>
                  <a:pt x="5701974" y="1054439"/>
                  <a:pt x="5713905" y="1054439"/>
                </a:cubicBezTo>
                <a:cubicBezTo>
                  <a:pt x="5722165" y="1054439"/>
                  <a:pt x="5728532" y="1056246"/>
                  <a:pt x="5733007" y="1059860"/>
                </a:cubicBezTo>
                <a:cubicBezTo>
                  <a:pt x="5737481" y="1063474"/>
                  <a:pt x="5740550" y="1068435"/>
                  <a:pt x="5742213" y="1074745"/>
                </a:cubicBezTo>
                <a:cubicBezTo>
                  <a:pt x="5743877" y="1081055"/>
                  <a:pt x="5744708" y="1088282"/>
                  <a:pt x="5744708" y="1096427"/>
                </a:cubicBezTo>
                <a:lnTo>
                  <a:pt x="5744708" y="1200365"/>
                </a:lnTo>
                <a:lnTo>
                  <a:pt x="5773446" y="1200365"/>
                </a:lnTo>
                <a:lnTo>
                  <a:pt x="5773446" y="1092297"/>
                </a:lnTo>
                <a:cubicBezTo>
                  <a:pt x="5773446" y="1072795"/>
                  <a:pt x="5769373" y="1057594"/>
                  <a:pt x="5761228" y="1046696"/>
                </a:cubicBezTo>
                <a:cubicBezTo>
                  <a:pt x="5753083" y="1035797"/>
                  <a:pt x="5739718" y="1030348"/>
                  <a:pt x="5721133" y="1030348"/>
                </a:cubicBezTo>
                <a:cubicBezTo>
                  <a:pt x="5706908" y="1030348"/>
                  <a:pt x="5694718" y="1033502"/>
                  <a:pt x="5684565" y="1039812"/>
                </a:cubicBezTo>
                <a:cubicBezTo>
                  <a:pt x="5674412" y="1046122"/>
                  <a:pt x="5666009" y="1052948"/>
                  <a:pt x="5659355" y="1060290"/>
                </a:cubicBezTo>
                <a:lnTo>
                  <a:pt x="5659759" y="1062263"/>
                </a:lnTo>
                <a:lnTo>
                  <a:pt x="5652472" y="1046696"/>
                </a:lnTo>
                <a:cubicBezTo>
                  <a:pt x="5644327" y="1035797"/>
                  <a:pt x="5630962" y="1030348"/>
                  <a:pt x="5612377" y="1030348"/>
                </a:cubicBezTo>
                <a:close/>
                <a:moveTo>
                  <a:pt x="5404668" y="1029487"/>
                </a:moveTo>
                <a:cubicBezTo>
                  <a:pt x="5388263" y="1029487"/>
                  <a:pt x="5374210" y="1032986"/>
                  <a:pt x="5362508" y="1039984"/>
                </a:cubicBezTo>
                <a:cubicBezTo>
                  <a:pt x="5350807" y="1046982"/>
                  <a:pt x="5341887" y="1056992"/>
                  <a:pt x="5335749" y="1070013"/>
                </a:cubicBezTo>
                <a:cubicBezTo>
                  <a:pt x="5329612" y="1083034"/>
                  <a:pt x="5326543" y="1098664"/>
                  <a:pt x="5326543" y="1116905"/>
                </a:cubicBezTo>
                <a:cubicBezTo>
                  <a:pt x="5326543" y="1134687"/>
                  <a:pt x="5329612" y="1150031"/>
                  <a:pt x="5335749" y="1162937"/>
                </a:cubicBezTo>
                <a:cubicBezTo>
                  <a:pt x="5341887" y="1175843"/>
                  <a:pt x="5350807" y="1185767"/>
                  <a:pt x="5362508" y="1192707"/>
                </a:cubicBezTo>
                <a:cubicBezTo>
                  <a:pt x="5374210" y="1199648"/>
                  <a:pt x="5388263" y="1203118"/>
                  <a:pt x="5404668" y="1203118"/>
                </a:cubicBezTo>
                <a:cubicBezTo>
                  <a:pt x="5421418" y="1203118"/>
                  <a:pt x="5435729" y="1199648"/>
                  <a:pt x="5447603" y="1192707"/>
                </a:cubicBezTo>
                <a:cubicBezTo>
                  <a:pt x="5459477" y="1185767"/>
                  <a:pt x="5468597" y="1175843"/>
                  <a:pt x="5474964" y="1162937"/>
                </a:cubicBezTo>
                <a:cubicBezTo>
                  <a:pt x="5481331" y="1150031"/>
                  <a:pt x="5484515" y="1134687"/>
                  <a:pt x="5484515" y="1116905"/>
                </a:cubicBezTo>
                <a:cubicBezTo>
                  <a:pt x="5484515" y="1098664"/>
                  <a:pt x="5481331" y="1083034"/>
                  <a:pt x="5474964" y="1070013"/>
                </a:cubicBezTo>
                <a:cubicBezTo>
                  <a:pt x="5468597" y="1056992"/>
                  <a:pt x="5459477" y="1046982"/>
                  <a:pt x="5447603" y="1039984"/>
                </a:cubicBezTo>
                <a:cubicBezTo>
                  <a:pt x="5435729" y="1032986"/>
                  <a:pt x="5421418" y="1029487"/>
                  <a:pt x="5404668" y="1029487"/>
                </a:cubicBezTo>
                <a:close/>
                <a:moveTo>
                  <a:pt x="6618208" y="994382"/>
                </a:moveTo>
                <a:lnTo>
                  <a:pt x="6618208" y="1032757"/>
                </a:lnTo>
                <a:lnTo>
                  <a:pt x="6590159" y="1032757"/>
                </a:lnTo>
                <a:lnTo>
                  <a:pt x="6590159" y="1055988"/>
                </a:lnTo>
                <a:lnTo>
                  <a:pt x="6618208" y="1055988"/>
                </a:lnTo>
                <a:lnTo>
                  <a:pt x="6618208" y="1146159"/>
                </a:lnTo>
                <a:cubicBezTo>
                  <a:pt x="6618208" y="1157517"/>
                  <a:pt x="6619556" y="1167239"/>
                  <a:pt x="6622252" y="1175327"/>
                </a:cubicBezTo>
                <a:cubicBezTo>
                  <a:pt x="6624948" y="1183415"/>
                  <a:pt x="6629910" y="1189610"/>
                  <a:pt x="6637137" y="1193912"/>
                </a:cubicBezTo>
                <a:cubicBezTo>
                  <a:pt x="6644365" y="1198214"/>
                  <a:pt x="6654747" y="1200365"/>
                  <a:pt x="6668284" y="1200365"/>
                </a:cubicBezTo>
                <a:lnTo>
                  <a:pt x="6688418" y="1200365"/>
                </a:lnTo>
                <a:lnTo>
                  <a:pt x="6688418" y="1177134"/>
                </a:lnTo>
                <a:lnTo>
                  <a:pt x="6670177" y="1177134"/>
                </a:lnTo>
                <a:cubicBezTo>
                  <a:pt x="6659967" y="1177134"/>
                  <a:pt x="6653514" y="1174352"/>
                  <a:pt x="6650818" y="1168788"/>
                </a:cubicBezTo>
                <a:cubicBezTo>
                  <a:pt x="6648122" y="1163224"/>
                  <a:pt x="6646774" y="1155222"/>
                  <a:pt x="6646774" y="1144783"/>
                </a:cubicBezTo>
                <a:lnTo>
                  <a:pt x="6646774" y="1055988"/>
                </a:lnTo>
                <a:lnTo>
                  <a:pt x="6688074" y="1055988"/>
                </a:lnTo>
                <a:lnTo>
                  <a:pt x="6688074" y="1032757"/>
                </a:lnTo>
                <a:lnTo>
                  <a:pt x="6646774" y="1032757"/>
                </a:lnTo>
                <a:lnTo>
                  <a:pt x="6646774" y="994382"/>
                </a:lnTo>
                <a:close/>
                <a:moveTo>
                  <a:pt x="6540915" y="967882"/>
                </a:moveTo>
                <a:cubicBezTo>
                  <a:pt x="6535523" y="967882"/>
                  <a:pt x="6531193" y="969459"/>
                  <a:pt x="6527923" y="972614"/>
                </a:cubicBezTo>
                <a:cubicBezTo>
                  <a:pt x="6524654" y="975769"/>
                  <a:pt x="6523019" y="979755"/>
                  <a:pt x="6523019" y="984574"/>
                </a:cubicBezTo>
                <a:cubicBezTo>
                  <a:pt x="6523019" y="989392"/>
                  <a:pt x="6524654" y="993379"/>
                  <a:pt x="6527923" y="996533"/>
                </a:cubicBezTo>
                <a:cubicBezTo>
                  <a:pt x="6531193" y="999688"/>
                  <a:pt x="6535523" y="1001266"/>
                  <a:pt x="6540915" y="1001266"/>
                </a:cubicBezTo>
                <a:cubicBezTo>
                  <a:pt x="6546307" y="1001266"/>
                  <a:pt x="6550667" y="999688"/>
                  <a:pt x="6553994" y="996533"/>
                </a:cubicBezTo>
                <a:cubicBezTo>
                  <a:pt x="6557321" y="993379"/>
                  <a:pt x="6558984" y="989392"/>
                  <a:pt x="6558984" y="984574"/>
                </a:cubicBezTo>
                <a:cubicBezTo>
                  <a:pt x="6558984" y="979755"/>
                  <a:pt x="6557321" y="975769"/>
                  <a:pt x="6553994" y="972614"/>
                </a:cubicBezTo>
                <a:cubicBezTo>
                  <a:pt x="6550667" y="969459"/>
                  <a:pt x="6546307" y="967882"/>
                  <a:pt x="6540915" y="967882"/>
                </a:cubicBezTo>
                <a:close/>
                <a:moveTo>
                  <a:pt x="5189714" y="965645"/>
                </a:moveTo>
                <a:cubicBezTo>
                  <a:pt x="5165737" y="965645"/>
                  <a:pt x="5145546" y="970692"/>
                  <a:pt x="5129141" y="980788"/>
                </a:cubicBezTo>
                <a:cubicBezTo>
                  <a:pt x="5112736" y="990883"/>
                  <a:pt x="5100317" y="1004879"/>
                  <a:pt x="5091885" y="1022776"/>
                </a:cubicBezTo>
                <a:cubicBezTo>
                  <a:pt x="5083453" y="1040673"/>
                  <a:pt x="5079237" y="1061323"/>
                  <a:pt x="5079237" y="1084726"/>
                </a:cubicBezTo>
                <a:cubicBezTo>
                  <a:pt x="5079237" y="1108129"/>
                  <a:pt x="5083453" y="1128721"/>
                  <a:pt x="5091885" y="1146503"/>
                </a:cubicBezTo>
                <a:cubicBezTo>
                  <a:pt x="5100317" y="1164285"/>
                  <a:pt x="5112736" y="1178224"/>
                  <a:pt x="5129141" y="1188319"/>
                </a:cubicBezTo>
                <a:cubicBezTo>
                  <a:pt x="5145546" y="1198415"/>
                  <a:pt x="5165737" y="1203463"/>
                  <a:pt x="5189714" y="1203463"/>
                </a:cubicBezTo>
                <a:cubicBezTo>
                  <a:pt x="5207152" y="1203463"/>
                  <a:pt x="5222869" y="1200480"/>
                  <a:pt x="5236865" y="1194514"/>
                </a:cubicBezTo>
                <a:cubicBezTo>
                  <a:pt x="5250861" y="1188549"/>
                  <a:pt x="5262276" y="1179572"/>
                  <a:pt x="5271109" y="1167583"/>
                </a:cubicBezTo>
                <a:cubicBezTo>
                  <a:pt x="5279943" y="1155595"/>
                  <a:pt x="5285277" y="1140480"/>
                  <a:pt x="5287113" y="1122240"/>
                </a:cubicBezTo>
                <a:lnTo>
                  <a:pt x="5255794" y="1122240"/>
                </a:lnTo>
                <a:cubicBezTo>
                  <a:pt x="5253958" y="1140710"/>
                  <a:pt x="5247190" y="1154591"/>
                  <a:pt x="5235488" y="1163884"/>
                </a:cubicBezTo>
                <a:cubicBezTo>
                  <a:pt x="5223787" y="1173176"/>
                  <a:pt x="5208529" y="1177822"/>
                  <a:pt x="5189714" y="1177822"/>
                </a:cubicBezTo>
                <a:cubicBezTo>
                  <a:pt x="5171129" y="1177822"/>
                  <a:pt x="5156072" y="1173664"/>
                  <a:pt x="5144542" y="1165346"/>
                </a:cubicBezTo>
                <a:cubicBezTo>
                  <a:pt x="5133013" y="1157029"/>
                  <a:pt x="5124610" y="1145815"/>
                  <a:pt x="5119332" y="1131704"/>
                </a:cubicBezTo>
                <a:cubicBezTo>
                  <a:pt x="5114055" y="1117593"/>
                  <a:pt x="5111417" y="1101934"/>
                  <a:pt x="5111417" y="1084726"/>
                </a:cubicBezTo>
                <a:cubicBezTo>
                  <a:pt x="5111417" y="1067403"/>
                  <a:pt x="5114055" y="1051686"/>
                  <a:pt x="5119332" y="1037575"/>
                </a:cubicBezTo>
                <a:cubicBezTo>
                  <a:pt x="5124610" y="1023464"/>
                  <a:pt x="5133013" y="1012164"/>
                  <a:pt x="5144542" y="1003675"/>
                </a:cubicBezTo>
                <a:cubicBezTo>
                  <a:pt x="5156072" y="995185"/>
                  <a:pt x="5171129" y="990941"/>
                  <a:pt x="5189714" y="990941"/>
                </a:cubicBezTo>
                <a:cubicBezTo>
                  <a:pt x="5200383" y="990941"/>
                  <a:pt x="5210393" y="992776"/>
                  <a:pt x="5219743" y="996447"/>
                </a:cubicBezTo>
                <a:cubicBezTo>
                  <a:pt x="5229092" y="1000118"/>
                  <a:pt x="5236951" y="1005711"/>
                  <a:pt x="5243318" y="1013225"/>
                </a:cubicBezTo>
                <a:cubicBezTo>
                  <a:pt x="5249685" y="1020740"/>
                  <a:pt x="5253557" y="1030290"/>
                  <a:pt x="5254934" y="1041877"/>
                </a:cubicBezTo>
                <a:lnTo>
                  <a:pt x="5286080" y="1041877"/>
                </a:lnTo>
                <a:cubicBezTo>
                  <a:pt x="5284474" y="1024669"/>
                  <a:pt x="5278996" y="1010415"/>
                  <a:pt x="5269647" y="999115"/>
                </a:cubicBezTo>
                <a:cubicBezTo>
                  <a:pt x="5260297" y="987814"/>
                  <a:pt x="5248595" y="979411"/>
                  <a:pt x="5234542" y="973905"/>
                </a:cubicBezTo>
                <a:cubicBezTo>
                  <a:pt x="5220488" y="968398"/>
                  <a:pt x="5205546" y="965645"/>
                  <a:pt x="5189714" y="965645"/>
                </a:cubicBezTo>
                <a:close/>
                <a:moveTo>
                  <a:pt x="0" y="0"/>
                </a:moveTo>
                <a:lnTo>
                  <a:pt x="12192000" y="0"/>
                </a:lnTo>
                <a:lnTo>
                  <a:pt x="12192000" y="6686047"/>
                </a:lnTo>
                <a:lnTo>
                  <a:pt x="0" y="6686047"/>
                </a:lnTo>
                <a:close/>
              </a:path>
            </a:pathLst>
          </a:custGeom>
          <a:solidFill>
            <a:schemeClr val="accent1">
              <a:alpha val="92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800" dirty="0"/>
          </a:p>
        </p:txBody>
      </p:sp>
      <p:sp>
        <p:nvSpPr>
          <p:cNvPr id="17" name="TextBox 16">
            <a:extLst>
              <a:ext uri="{FF2B5EF4-FFF2-40B4-BE49-F238E27FC236}">
                <a16:creationId xmlns:a16="http://schemas.microsoft.com/office/drawing/2014/main" id="{1CB333D1-459C-337C-4C6D-ECC049E7011B}"/>
              </a:ext>
            </a:extLst>
          </p:cNvPr>
          <p:cNvSpPr txBox="1"/>
          <p:nvPr/>
        </p:nvSpPr>
        <p:spPr>
          <a:xfrm>
            <a:off x="3925229" y="557561"/>
            <a:ext cx="3267308" cy="4832092"/>
          </a:xfrm>
          <a:prstGeom prst="rect">
            <a:avLst/>
          </a:prstGeom>
          <a:noFill/>
        </p:spPr>
        <p:txBody>
          <a:bodyPr wrap="square" rtlCol="0">
            <a:spAutoFit/>
          </a:bodyPr>
          <a:lstStyle/>
          <a:p>
            <a:r>
              <a:rPr lang="en-US" sz="2800" dirty="0">
                <a:solidFill>
                  <a:schemeClr val="bg1"/>
                </a:solidFill>
              </a:rPr>
              <a:t>Recidivism compared to DOC / Other counties</a:t>
            </a:r>
          </a:p>
          <a:p>
            <a:endParaRPr lang="en-US" sz="2800" dirty="0">
              <a:solidFill>
                <a:schemeClr val="bg1"/>
              </a:solidFill>
            </a:endParaRPr>
          </a:p>
          <a:p>
            <a:r>
              <a:rPr lang="en-US" sz="2800" dirty="0">
                <a:solidFill>
                  <a:schemeClr val="bg1"/>
                </a:solidFill>
              </a:rPr>
              <a:t>Local Community Connections for continued treatment</a:t>
            </a:r>
          </a:p>
          <a:p>
            <a:endParaRPr lang="en-US" sz="2800" dirty="0">
              <a:solidFill>
                <a:schemeClr val="bg1"/>
              </a:solidFill>
            </a:endParaRPr>
          </a:p>
          <a:p>
            <a:r>
              <a:rPr lang="en-US" sz="2800" dirty="0">
                <a:solidFill>
                  <a:schemeClr val="bg1"/>
                </a:solidFill>
              </a:rPr>
              <a:t>Job and housing opportunities</a:t>
            </a:r>
          </a:p>
        </p:txBody>
      </p:sp>
    </p:spTree>
    <p:extLst>
      <p:ext uri="{BB962C8B-B14F-4D97-AF65-F5344CB8AC3E}">
        <p14:creationId xmlns:p14="http://schemas.microsoft.com/office/powerpoint/2010/main" val="1189324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 diagram of a life cycle&#10;&#10;AI-generated content may be incorrect.">
            <a:extLst>
              <a:ext uri="{FF2B5EF4-FFF2-40B4-BE49-F238E27FC236}">
                <a16:creationId xmlns:a16="http://schemas.microsoft.com/office/drawing/2014/main" id="{6E01953D-146C-7887-2D2A-1EF681DA6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835"/>
            <a:ext cx="12192000" cy="6663070"/>
          </a:xfrm>
          <a:prstGeom prst="rect">
            <a:avLst/>
          </a:prstGeom>
        </p:spPr>
      </p:pic>
      <p:sp>
        <p:nvSpPr>
          <p:cNvPr id="10" name="TextBox 9">
            <a:extLst>
              <a:ext uri="{FF2B5EF4-FFF2-40B4-BE49-F238E27FC236}">
                <a16:creationId xmlns:a16="http://schemas.microsoft.com/office/drawing/2014/main" id="{F0F7CEFA-0B86-A6DA-58B4-E611AAE36679}"/>
              </a:ext>
            </a:extLst>
          </p:cNvPr>
          <p:cNvSpPr txBox="1"/>
          <p:nvPr/>
        </p:nvSpPr>
        <p:spPr>
          <a:xfrm>
            <a:off x="3529987" y="6103045"/>
            <a:ext cx="6041877" cy="338554"/>
          </a:xfrm>
          <a:prstGeom prst="rect">
            <a:avLst/>
          </a:prstGeom>
          <a:noFill/>
        </p:spPr>
        <p:txBody>
          <a:bodyPr wrap="square" rtlCol="0">
            <a:spAutoFit/>
          </a:bodyPr>
          <a:lstStyle/>
          <a:p>
            <a:r>
              <a:rPr lang="en-US" sz="1600" dirty="0">
                <a:solidFill>
                  <a:schemeClr val="bg1">
                    <a:lumMod val="95000"/>
                  </a:schemeClr>
                </a:solidFill>
              </a:rPr>
              <a:t>COMMITMENT TO COMMUNITY SAFETY AND REHABILITATION</a:t>
            </a:r>
          </a:p>
        </p:txBody>
      </p:sp>
      <p:sp>
        <p:nvSpPr>
          <p:cNvPr id="11" name="TextBox 10">
            <a:extLst>
              <a:ext uri="{FF2B5EF4-FFF2-40B4-BE49-F238E27FC236}">
                <a16:creationId xmlns:a16="http://schemas.microsoft.com/office/drawing/2014/main" id="{72443141-1B3D-3D8F-9ED4-43F710E6368A}"/>
              </a:ext>
            </a:extLst>
          </p:cNvPr>
          <p:cNvSpPr txBox="1"/>
          <p:nvPr/>
        </p:nvSpPr>
        <p:spPr>
          <a:xfrm>
            <a:off x="2378580" y="187801"/>
            <a:ext cx="7434840" cy="954107"/>
          </a:xfrm>
          <a:prstGeom prst="rect">
            <a:avLst/>
          </a:prstGeom>
          <a:noFill/>
        </p:spPr>
        <p:txBody>
          <a:bodyPr wrap="square" rtlCol="0">
            <a:spAutoFit/>
          </a:bodyPr>
          <a:lstStyle/>
          <a:p>
            <a:pPr algn="ctr"/>
            <a:r>
              <a:rPr lang="en-US" sz="2800" b="1" dirty="0">
                <a:solidFill>
                  <a:schemeClr val="bg1"/>
                </a:solidFill>
              </a:rPr>
              <a:t>DUKES COUNTY SHERIFF’S OFFICE:</a:t>
            </a:r>
          </a:p>
          <a:p>
            <a:pPr algn="ctr"/>
            <a:r>
              <a:rPr lang="en-US" sz="2800" b="1" dirty="0">
                <a:solidFill>
                  <a:schemeClr val="bg1"/>
                </a:solidFill>
              </a:rPr>
              <a:t>INTEGRATED &amp; ENCOMPASSING SERVICE</a:t>
            </a:r>
          </a:p>
        </p:txBody>
      </p:sp>
      <p:sp>
        <p:nvSpPr>
          <p:cNvPr id="12" name="TextBox 11">
            <a:extLst>
              <a:ext uri="{FF2B5EF4-FFF2-40B4-BE49-F238E27FC236}">
                <a16:creationId xmlns:a16="http://schemas.microsoft.com/office/drawing/2014/main" id="{D15AE601-D3A1-998D-D1AC-6D7F5F7D9E37}"/>
              </a:ext>
            </a:extLst>
          </p:cNvPr>
          <p:cNvSpPr txBox="1"/>
          <p:nvPr/>
        </p:nvSpPr>
        <p:spPr>
          <a:xfrm>
            <a:off x="3142262" y="1186205"/>
            <a:ext cx="5907476" cy="369332"/>
          </a:xfrm>
          <a:prstGeom prst="rect">
            <a:avLst/>
          </a:prstGeom>
          <a:noFill/>
        </p:spPr>
        <p:txBody>
          <a:bodyPr wrap="square" rtlCol="0">
            <a:spAutoFit/>
          </a:bodyPr>
          <a:lstStyle/>
          <a:p>
            <a:pPr algn="ctr"/>
            <a:r>
              <a:rPr lang="en-US" b="1" dirty="0">
                <a:solidFill>
                  <a:schemeClr val="bg1"/>
                </a:solidFill>
              </a:rPr>
              <a:t>EFFICIENCY THROUGH ADAPTABILITY:</a:t>
            </a:r>
          </a:p>
        </p:txBody>
      </p:sp>
      <p:pic>
        <p:nvPicPr>
          <p:cNvPr id="14" name="Picture 13">
            <a:extLst>
              <a:ext uri="{FF2B5EF4-FFF2-40B4-BE49-F238E27FC236}">
                <a16:creationId xmlns:a16="http://schemas.microsoft.com/office/drawing/2014/main" id="{DC358F36-EF62-AB66-577A-5741F1421F39}"/>
              </a:ext>
            </a:extLst>
          </p:cNvPr>
          <p:cNvPicPr>
            <a:picLocks noChangeAspect="1"/>
          </p:cNvPicPr>
          <p:nvPr/>
        </p:nvPicPr>
        <p:blipFill>
          <a:blip r:embed="rId4"/>
          <a:stretch>
            <a:fillRect/>
          </a:stretch>
        </p:blipFill>
        <p:spPr>
          <a:xfrm>
            <a:off x="3104732" y="1056171"/>
            <a:ext cx="5982535" cy="171474"/>
          </a:xfrm>
          <a:prstGeom prst="rect">
            <a:avLst/>
          </a:prstGeom>
        </p:spPr>
      </p:pic>
      <p:sp>
        <p:nvSpPr>
          <p:cNvPr id="15" name="TextBox 14">
            <a:extLst>
              <a:ext uri="{FF2B5EF4-FFF2-40B4-BE49-F238E27FC236}">
                <a16:creationId xmlns:a16="http://schemas.microsoft.com/office/drawing/2014/main" id="{632DDB9D-379A-0E86-131F-9C2E4C950F6B}"/>
              </a:ext>
            </a:extLst>
          </p:cNvPr>
          <p:cNvSpPr txBox="1"/>
          <p:nvPr/>
        </p:nvSpPr>
        <p:spPr>
          <a:xfrm>
            <a:off x="2806581" y="1488523"/>
            <a:ext cx="6578836" cy="338554"/>
          </a:xfrm>
          <a:prstGeom prst="rect">
            <a:avLst/>
          </a:prstGeom>
          <a:noFill/>
        </p:spPr>
        <p:txBody>
          <a:bodyPr wrap="square" rtlCol="0">
            <a:spAutoFit/>
          </a:bodyPr>
          <a:lstStyle/>
          <a:p>
            <a:r>
              <a:rPr lang="en-US" sz="1600" dirty="0">
                <a:solidFill>
                  <a:schemeClr val="bg1"/>
                </a:solidFill>
              </a:rPr>
              <a:t>Shared Staffing, Seamless Transitions, and Holistic Support at Every Step</a:t>
            </a:r>
          </a:p>
        </p:txBody>
      </p:sp>
      <p:pic>
        <p:nvPicPr>
          <p:cNvPr id="19" name="Picture 18" descr="A gold star with a blue and white star&#10;&#10;AI-generated content may be incorrect.">
            <a:extLst>
              <a:ext uri="{FF2B5EF4-FFF2-40B4-BE49-F238E27FC236}">
                <a16:creationId xmlns:a16="http://schemas.microsoft.com/office/drawing/2014/main" id="{0ED9FDA0-2957-3F69-6EA5-0ECA0EE365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9992" y="5957196"/>
            <a:ext cx="648241" cy="630252"/>
          </a:xfrm>
          <a:prstGeom prst="rect">
            <a:avLst/>
          </a:prstGeom>
        </p:spPr>
      </p:pic>
      <p:sp>
        <p:nvSpPr>
          <p:cNvPr id="26" name="Rectangle 25">
            <a:extLst>
              <a:ext uri="{FF2B5EF4-FFF2-40B4-BE49-F238E27FC236}">
                <a16:creationId xmlns:a16="http://schemas.microsoft.com/office/drawing/2014/main" id="{95B5A8A8-8A31-965D-1AA6-A8897B4C2920}"/>
              </a:ext>
            </a:extLst>
          </p:cNvPr>
          <p:cNvSpPr/>
          <p:nvPr/>
        </p:nvSpPr>
        <p:spPr>
          <a:xfrm>
            <a:off x="369455" y="2743200"/>
            <a:ext cx="1570181" cy="23552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0CAE203-C6EF-1BC4-2F0E-B02D41F643B3}"/>
              </a:ext>
            </a:extLst>
          </p:cNvPr>
          <p:cNvSpPr txBox="1"/>
          <p:nvPr/>
        </p:nvSpPr>
        <p:spPr>
          <a:xfrm>
            <a:off x="-12351187" y="-16835"/>
            <a:ext cx="12192000" cy="6686047"/>
          </a:xfrm>
          <a:custGeom>
            <a:avLst/>
            <a:gdLst/>
            <a:ahLst/>
            <a:cxnLst/>
            <a:rect l="l" t="t" r="r" b="b"/>
            <a:pathLst>
              <a:path w="12192000" h="6686047">
                <a:moveTo>
                  <a:pt x="5440806" y="2833298"/>
                </a:moveTo>
                <a:lnTo>
                  <a:pt x="5440806" y="2867370"/>
                </a:lnTo>
                <a:cubicBezTo>
                  <a:pt x="5434611" y="2875630"/>
                  <a:pt x="5426924" y="2882456"/>
                  <a:pt x="5417747" y="2887848"/>
                </a:cubicBezTo>
                <a:cubicBezTo>
                  <a:pt x="5408569" y="2893240"/>
                  <a:pt x="5398244" y="2895936"/>
                  <a:pt x="5386772" y="2895936"/>
                </a:cubicBezTo>
                <a:cubicBezTo>
                  <a:pt x="5376447" y="2895936"/>
                  <a:pt x="5368617" y="2893441"/>
                  <a:pt x="5363283" y="2888451"/>
                </a:cubicBezTo>
                <a:cubicBezTo>
                  <a:pt x="5357948" y="2883460"/>
                  <a:pt x="5355281" y="2876778"/>
                  <a:pt x="5355281" y="2868403"/>
                </a:cubicBezTo>
                <a:cubicBezTo>
                  <a:pt x="5355281" y="2856128"/>
                  <a:pt x="5361906" y="2847294"/>
                  <a:pt x="5375156" y="2841902"/>
                </a:cubicBezTo>
                <a:cubicBezTo>
                  <a:pt x="5388407" y="2836510"/>
                  <a:pt x="5410290" y="2833642"/>
                  <a:pt x="5440806" y="2833298"/>
                </a:cubicBezTo>
                <a:close/>
                <a:moveTo>
                  <a:pt x="5697534" y="2766358"/>
                </a:moveTo>
                <a:cubicBezTo>
                  <a:pt x="5711415" y="2766358"/>
                  <a:pt x="5722257" y="2770488"/>
                  <a:pt x="5730058" y="2778748"/>
                </a:cubicBezTo>
                <a:cubicBezTo>
                  <a:pt x="5737859" y="2787008"/>
                  <a:pt x="5741932" y="2798939"/>
                  <a:pt x="5742276" y="2814541"/>
                </a:cubicBezTo>
                <a:lnTo>
                  <a:pt x="5650728" y="2814541"/>
                </a:lnTo>
                <a:cubicBezTo>
                  <a:pt x="5651990" y="2798824"/>
                  <a:pt x="5656607" y="2786865"/>
                  <a:pt x="5664581" y="2778662"/>
                </a:cubicBezTo>
                <a:cubicBezTo>
                  <a:pt x="5672554" y="2770459"/>
                  <a:pt x="5683538" y="2766358"/>
                  <a:pt x="5697534" y="2766358"/>
                </a:cubicBezTo>
                <a:close/>
                <a:moveTo>
                  <a:pt x="5606870" y="2745192"/>
                </a:moveTo>
                <a:cubicBezTo>
                  <a:pt x="5593448" y="2745192"/>
                  <a:pt x="5582549" y="2748117"/>
                  <a:pt x="5574174" y="2753968"/>
                </a:cubicBezTo>
                <a:cubicBezTo>
                  <a:pt x="5565800" y="2759819"/>
                  <a:pt x="5559260" y="2767104"/>
                  <a:pt x="5554557" y="2775823"/>
                </a:cubicBezTo>
                <a:lnTo>
                  <a:pt x="5553524" y="2747257"/>
                </a:lnTo>
                <a:lnTo>
                  <a:pt x="5526508" y="2747257"/>
                </a:lnTo>
                <a:lnTo>
                  <a:pt x="5526508" y="2914865"/>
                </a:lnTo>
                <a:lnTo>
                  <a:pt x="5555245" y="2914865"/>
                </a:lnTo>
                <a:lnTo>
                  <a:pt x="5555245" y="2797161"/>
                </a:lnTo>
                <a:cubicBezTo>
                  <a:pt x="5558917" y="2792113"/>
                  <a:pt x="5563104" y="2787667"/>
                  <a:pt x="5567807" y="2783825"/>
                </a:cubicBezTo>
                <a:cubicBezTo>
                  <a:pt x="5572511" y="2779981"/>
                  <a:pt x="5578017" y="2776970"/>
                  <a:pt x="5584327" y="2774790"/>
                </a:cubicBezTo>
                <a:cubicBezTo>
                  <a:pt x="5590637" y="2772610"/>
                  <a:pt x="5597979" y="2771521"/>
                  <a:pt x="5606354" y="2771521"/>
                </a:cubicBezTo>
                <a:lnTo>
                  <a:pt x="5610312" y="2771521"/>
                </a:lnTo>
                <a:lnTo>
                  <a:pt x="5610312" y="2745192"/>
                </a:lnTo>
                <a:close/>
                <a:moveTo>
                  <a:pt x="5697534" y="2744331"/>
                </a:moveTo>
                <a:cubicBezTo>
                  <a:pt x="5680326" y="2744331"/>
                  <a:pt x="5666129" y="2748002"/>
                  <a:pt x="5654944" y="2755345"/>
                </a:cubicBezTo>
                <a:cubicBezTo>
                  <a:pt x="5643759" y="2762687"/>
                  <a:pt x="5635441" y="2772868"/>
                  <a:pt x="5629992" y="2785889"/>
                </a:cubicBezTo>
                <a:cubicBezTo>
                  <a:pt x="5624543" y="2798910"/>
                  <a:pt x="5621818" y="2813967"/>
                  <a:pt x="5621818" y="2831061"/>
                </a:cubicBezTo>
                <a:cubicBezTo>
                  <a:pt x="5621818" y="2847466"/>
                  <a:pt x="5624629" y="2862237"/>
                  <a:pt x="5630250" y="2875372"/>
                </a:cubicBezTo>
                <a:cubicBezTo>
                  <a:pt x="5635872" y="2888508"/>
                  <a:pt x="5644504" y="2898890"/>
                  <a:pt x="5656148" y="2906519"/>
                </a:cubicBezTo>
                <a:cubicBezTo>
                  <a:pt x="5667793" y="2914148"/>
                  <a:pt x="5682735" y="2917963"/>
                  <a:pt x="5700976" y="2917963"/>
                </a:cubicBezTo>
                <a:cubicBezTo>
                  <a:pt x="5715087" y="2917963"/>
                  <a:pt x="5727305" y="2915640"/>
                  <a:pt x="5737629" y="2910993"/>
                </a:cubicBezTo>
                <a:cubicBezTo>
                  <a:pt x="5747954" y="2906347"/>
                  <a:pt x="5755985" y="2899751"/>
                  <a:pt x="5761721" y="2891204"/>
                </a:cubicBezTo>
                <a:cubicBezTo>
                  <a:pt x="5767457" y="2882657"/>
                  <a:pt x="5770497" y="2872476"/>
                  <a:pt x="5770841" y="2860659"/>
                </a:cubicBezTo>
                <a:lnTo>
                  <a:pt x="5742448" y="2860659"/>
                </a:lnTo>
                <a:cubicBezTo>
                  <a:pt x="5742104" y="2872017"/>
                  <a:pt x="5738318" y="2880707"/>
                  <a:pt x="5731090" y="2886730"/>
                </a:cubicBezTo>
                <a:cubicBezTo>
                  <a:pt x="5723863" y="2892753"/>
                  <a:pt x="5713825" y="2895764"/>
                  <a:pt x="5700976" y="2895764"/>
                </a:cubicBezTo>
                <a:cubicBezTo>
                  <a:pt x="5688930" y="2895764"/>
                  <a:pt x="5679236" y="2893011"/>
                  <a:pt x="5671894" y="2887504"/>
                </a:cubicBezTo>
                <a:cubicBezTo>
                  <a:pt x="5664552" y="2881997"/>
                  <a:pt x="5659189" y="2874684"/>
                  <a:pt x="5655804" y="2865564"/>
                </a:cubicBezTo>
                <a:cubicBezTo>
                  <a:pt x="5652420" y="2856443"/>
                  <a:pt x="5650671" y="2846434"/>
                  <a:pt x="5650556" y="2835535"/>
                </a:cubicBezTo>
                <a:lnTo>
                  <a:pt x="5769981" y="2835535"/>
                </a:lnTo>
                <a:cubicBezTo>
                  <a:pt x="5770211" y="2834503"/>
                  <a:pt x="5770383" y="2832811"/>
                  <a:pt x="5770497" y="2830459"/>
                </a:cubicBezTo>
                <a:cubicBezTo>
                  <a:pt x="5770612" y="2828107"/>
                  <a:pt x="5770669" y="2826071"/>
                  <a:pt x="5770669" y="2824350"/>
                </a:cubicBezTo>
                <a:cubicBezTo>
                  <a:pt x="5770669" y="2798537"/>
                  <a:pt x="5764187" y="2778748"/>
                  <a:pt x="5751224" y="2764981"/>
                </a:cubicBezTo>
                <a:cubicBezTo>
                  <a:pt x="5738260" y="2751215"/>
                  <a:pt x="5720364" y="2744331"/>
                  <a:pt x="5697534" y="2744331"/>
                </a:cubicBezTo>
                <a:close/>
                <a:moveTo>
                  <a:pt x="5403292" y="2744331"/>
                </a:moveTo>
                <a:cubicBezTo>
                  <a:pt x="5389869" y="2744331"/>
                  <a:pt x="5377967" y="2746282"/>
                  <a:pt x="5367585" y="2750182"/>
                </a:cubicBezTo>
                <a:cubicBezTo>
                  <a:pt x="5357202" y="2754083"/>
                  <a:pt x="5349057" y="2760278"/>
                  <a:pt x="5343149" y="2768767"/>
                </a:cubicBezTo>
                <a:cubicBezTo>
                  <a:pt x="5337241" y="2777257"/>
                  <a:pt x="5334287" y="2788385"/>
                  <a:pt x="5334287" y="2802151"/>
                </a:cubicBezTo>
                <a:lnTo>
                  <a:pt x="5362164" y="2802151"/>
                </a:lnTo>
                <a:cubicBezTo>
                  <a:pt x="5362164" y="2789532"/>
                  <a:pt x="5366122" y="2780297"/>
                  <a:pt x="5374038" y="2774446"/>
                </a:cubicBezTo>
                <a:cubicBezTo>
                  <a:pt x="5381953" y="2768595"/>
                  <a:pt x="5391705" y="2765670"/>
                  <a:pt x="5403292" y="2765670"/>
                </a:cubicBezTo>
                <a:cubicBezTo>
                  <a:pt x="5414190" y="2765670"/>
                  <a:pt x="5423196" y="2768337"/>
                  <a:pt x="5430309" y="2773672"/>
                </a:cubicBezTo>
                <a:cubicBezTo>
                  <a:pt x="5437421" y="2779006"/>
                  <a:pt x="5440978" y="2788843"/>
                  <a:pt x="5440978" y="2803184"/>
                </a:cubicBezTo>
                <a:lnTo>
                  <a:pt x="5440978" y="2814885"/>
                </a:lnTo>
                <a:cubicBezTo>
                  <a:pt x="5417919" y="2815115"/>
                  <a:pt x="5397785" y="2816635"/>
                  <a:pt x="5380577" y="2819445"/>
                </a:cubicBezTo>
                <a:cubicBezTo>
                  <a:pt x="5363369" y="2822256"/>
                  <a:pt x="5350061" y="2827562"/>
                  <a:pt x="5340654" y="2835363"/>
                </a:cubicBezTo>
                <a:cubicBezTo>
                  <a:pt x="5331247" y="2843164"/>
                  <a:pt x="5326543" y="2854579"/>
                  <a:pt x="5326543" y="2869608"/>
                </a:cubicBezTo>
                <a:cubicBezTo>
                  <a:pt x="5326543" y="2880162"/>
                  <a:pt x="5328923" y="2889024"/>
                  <a:pt x="5333684" y="2896194"/>
                </a:cubicBezTo>
                <a:cubicBezTo>
                  <a:pt x="5338445" y="2903364"/>
                  <a:pt x="5344812" y="2908785"/>
                  <a:pt x="5352786" y="2912456"/>
                </a:cubicBezTo>
                <a:cubicBezTo>
                  <a:pt x="5360759" y="2916127"/>
                  <a:pt x="5369564" y="2917963"/>
                  <a:pt x="5379200" y="2917963"/>
                </a:cubicBezTo>
                <a:cubicBezTo>
                  <a:pt x="5392737" y="2917963"/>
                  <a:pt x="5404582" y="2915353"/>
                  <a:pt x="5414735" y="2910133"/>
                </a:cubicBezTo>
                <a:cubicBezTo>
                  <a:pt x="5424888" y="2904913"/>
                  <a:pt x="5433808" y="2898001"/>
                  <a:pt x="5441494" y="2889397"/>
                </a:cubicBezTo>
                <a:lnTo>
                  <a:pt x="5442699" y="2914865"/>
                </a:lnTo>
                <a:lnTo>
                  <a:pt x="5469544" y="2914865"/>
                </a:lnTo>
                <a:lnTo>
                  <a:pt x="5469544" y="2802839"/>
                </a:lnTo>
                <a:cubicBezTo>
                  <a:pt x="5469544" y="2790794"/>
                  <a:pt x="5467708" y="2780956"/>
                  <a:pt x="5464037" y="2773327"/>
                </a:cubicBezTo>
                <a:cubicBezTo>
                  <a:pt x="5460366" y="2765698"/>
                  <a:pt x="5455404" y="2759762"/>
                  <a:pt x="5449152" y="2755517"/>
                </a:cubicBezTo>
                <a:cubicBezTo>
                  <a:pt x="5442899" y="2751272"/>
                  <a:pt x="5435844" y="2748347"/>
                  <a:pt x="5427986" y="2746741"/>
                </a:cubicBezTo>
                <a:cubicBezTo>
                  <a:pt x="5420127" y="2745134"/>
                  <a:pt x="5411896" y="2744331"/>
                  <a:pt x="5403292" y="2744331"/>
                </a:cubicBezTo>
                <a:close/>
                <a:moveTo>
                  <a:pt x="5189714" y="2680145"/>
                </a:moveTo>
                <a:cubicBezTo>
                  <a:pt x="5165737" y="2680145"/>
                  <a:pt x="5145546" y="2685192"/>
                  <a:pt x="5129141" y="2695288"/>
                </a:cubicBezTo>
                <a:cubicBezTo>
                  <a:pt x="5112736" y="2705383"/>
                  <a:pt x="5100317" y="2719379"/>
                  <a:pt x="5091885" y="2737276"/>
                </a:cubicBezTo>
                <a:cubicBezTo>
                  <a:pt x="5083453" y="2755173"/>
                  <a:pt x="5079237" y="2775823"/>
                  <a:pt x="5079237" y="2799226"/>
                </a:cubicBezTo>
                <a:cubicBezTo>
                  <a:pt x="5079237" y="2822629"/>
                  <a:pt x="5083453" y="2843221"/>
                  <a:pt x="5091885" y="2861003"/>
                </a:cubicBezTo>
                <a:cubicBezTo>
                  <a:pt x="5100317" y="2878785"/>
                  <a:pt x="5112736" y="2892724"/>
                  <a:pt x="5129141" y="2902819"/>
                </a:cubicBezTo>
                <a:cubicBezTo>
                  <a:pt x="5145546" y="2912915"/>
                  <a:pt x="5165737" y="2917963"/>
                  <a:pt x="5189714" y="2917963"/>
                </a:cubicBezTo>
                <a:cubicBezTo>
                  <a:pt x="5207152" y="2917963"/>
                  <a:pt x="5222869" y="2914980"/>
                  <a:pt x="5236865" y="2909015"/>
                </a:cubicBezTo>
                <a:cubicBezTo>
                  <a:pt x="5250861" y="2903049"/>
                  <a:pt x="5262276" y="2894072"/>
                  <a:pt x="5271109" y="2882083"/>
                </a:cubicBezTo>
                <a:cubicBezTo>
                  <a:pt x="5279943" y="2870095"/>
                  <a:pt x="5285277" y="2854980"/>
                  <a:pt x="5287113" y="2836740"/>
                </a:cubicBezTo>
                <a:lnTo>
                  <a:pt x="5255794" y="2836740"/>
                </a:lnTo>
                <a:cubicBezTo>
                  <a:pt x="5253958" y="2855210"/>
                  <a:pt x="5247190" y="2869091"/>
                  <a:pt x="5235488" y="2878384"/>
                </a:cubicBezTo>
                <a:cubicBezTo>
                  <a:pt x="5223787" y="2887676"/>
                  <a:pt x="5208529" y="2892322"/>
                  <a:pt x="5189714" y="2892322"/>
                </a:cubicBezTo>
                <a:cubicBezTo>
                  <a:pt x="5171129" y="2892322"/>
                  <a:pt x="5156072" y="2888164"/>
                  <a:pt x="5144542" y="2879846"/>
                </a:cubicBezTo>
                <a:cubicBezTo>
                  <a:pt x="5133013" y="2871529"/>
                  <a:pt x="5124610" y="2860315"/>
                  <a:pt x="5119332" y="2846204"/>
                </a:cubicBezTo>
                <a:cubicBezTo>
                  <a:pt x="5114055" y="2832094"/>
                  <a:pt x="5111417" y="2816434"/>
                  <a:pt x="5111417" y="2799226"/>
                </a:cubicBezTo>
                <a:cubicBezTo>
                  <a:pt x="5111417" y="2781903"/>
                  <a:pt x="5114055" y="2766186"/>
                  <a:pt x="5119332" y="2752075"/>
                </a:cubicBezTo>
                <a:cubicBezTo>
                  <a:pt x="5124610" y="2737964"/>
                  <a:pt x="5133013" y="2726664"/>
                  <a:pt x="5144542" y="2718175"/>
                </a:cubicBezTo>
                <a:cubicBezTo>
                  <a:pt x="5156072" y="2709685"/>
                  <a:pt x="5171129" y="2705441"/>
                  <a:pt x="5189714" y="2705441"/>
                </a:cubicBezTo>
                <a:cubicBezTo>
                  <a:pt x="5200383" y="2705441"/>
                  <a:pt x="5210393" y="2707276"/>
                  <a:pt x="5219743" y="2710947"/>
                </a:cubicBezTo>
                <a:cubicBezTo>
                  <a:pt x="5229092" y="2714619"/>
                  <a:pt x="5236951" y="2720211"/>
                  <a:pt x="5243318" y="2727725"/>
                </a:cubicBezTo>
                <a:cubicBezTo>
                  <a:pt x="5249685" y="2735240"/>
                  <a:pt x="5253557" y="2744790"/>
                  <a:pt x="5254933" y="2756377"/>
                </a:cubicBezTo>
                <a:lnTo>
                  <a:pt x="5286080" y="2756377"/>
                </a:lnTo>
                <a:cubicBezTo>
                  <a:pt x="5284474" y="2739169"/>
                  <a:pt x="5278996" y="2724915"/>
                  <a:pt x="5269646" y="2713615"/>
                </a:cubicBezTo>
                <a:cubicBezTo>
                  <a:pt x="5260297" y="2702315"/>
                  <a:pt x="5248595" y="2693911"/>
                  <a:pt x="5234542" y="2688405"/>
                </a:cubicBezTo>
                <a:cubicBezTo>
                  <a:pt x="5220488" y="2682898"/>
                  <a:pt x="5205546" y="2680145"/>
                  <a:pt x="5189714" y="2680145"/>
                </a:cubicBezTo>
                <a:close/>
                <a:moveTo>
                  <a:pt x="6619059" y="2477980"/>
                </a:moveTo>
                <a:lnTo>
                  <a:pt x="6644528" y="2477980"/>
                </a:lnTo>
                <a:cubicBezTo>
                  <a:pt x="6657950" y="2477980"/>
                  <a:pt x="6668304" y="2478955"/>
                  <a:pt x="6675589" y="2480906"/>
                </a:cubicBezTo>
                <a:cubicBezTo>
                  <a:pt x="6682873" y="2482856"/>
                  <a:pt x="6687864" y="2485581"/>
                  <a:pt x="6690560" y="2489080"/>
                </a:cubicBezTo>
                <a:cubicBezTo>
                  <a:pt x="6693256" y="2492579"/>
                  <a:pt x="6694604" y="2496737"/>
                  <a:pt x="6694604" y="2501556"/>
                </a:cubicBezTo>
                <a:cubicBezTo>
                  <a:pt x="6694604" y="2509701"/>
                  <a:pt x="6690617" y="2516527"/>
                  <a:pt x="6682644" y="2522033"/>
                </a:cubicBezTo>
                <a:cubicBezTo>
                  <a:pt x="6674671" y="2527540"/>
                  <a:pt x="6660933" y="2530293"/>
                  <a:pt x="6641430" y="2530293"/>
                </a:cubicBezTo>
                <a:cubicBezTo>
                  <a:pt x="6624681" y="2530293"/>
                  <a:pt x="6612692" y="2527683"/>
                  <a:pt x="6605465" y="2522464"/>
                </a:cubicBezTo>
                <a:cubicBezTo>
                  <a:pt x="6598237" y="2517244"/>
                  <a:pt x="6594624" y="2511192"/>
                  <a:pt x="6594624" y="2504309"/>
                </a:cubicBezTo>
                <a:cubicBezTo>
                  <a:pt x="6594624" y="2498114"/>
                  <a:pt x="6596746" y="2492665"/>
                  <a:pt x="6600991" y="2487961"/>
                </a:cubicBezTo>
                <a:cubicBezTo>
                  <a:pt x="6605236" y="2483257"/>
                  <a:pt x="6611258" y="2479931"/>
                  <a:pt x="6619059" y="2477980"/>
                </a:cubicBezTo>
                <a:close/>
                <a:moveTo>
                  <a:pt x="5404668" y="2338249"/>
                </a:moveTo>
                <a:cubicBezTo>
                  <a:pt x="5417059" y="2338249"/>
                  <a:pt x="5426924" y="2341031"/>
                  <a:pt x="5434267" y="2346595"/>
                </a:cubicBezTo>
                <a:cubicBezTo>
                  <a:pt x="5441609" y="2352159"/>
                  <a:pt x="5446886" y="2359817"/>
                  <a:pt x="5450098" y="2369568"/>
                </a:cubicBezTo>
                <a:cubicBezTo>
                  <a:pt x="5453311" y="2379320"/>
                  <a:pt x="5454917" y="2390390"/>
                  <a:pt x="5454917" y="2402780"/>
                </a:cubicBezTo>
                <a:cubicBezTo>
                  <a:pt x="5454917" y="2414941"/>
                  <a:pt x="5453311" y="2425810"/>
                  <a:pt x="5450098" y="2435390"/>
                </a:cubicBezTo>
                <a:cubicBezTo>
                  <a:pt x="5446886" y="2444969"/>
                  <a:pt x="5441609" y="2452483"/>
                  <a:pt x="5434267" y="2457933"/>
                </a:cubicBezTo>
                <a:cubicBezTo>
                  <a:pt x="5426924" y="2463382"/>
                  <a:pt x="5417059" y="2466107"/>
                  <a:pt x="5404668" y="2466107"/>
                </a:cubicBezTo>
                <a:cubicBezTo>
                  <a:pt x="5392623" y="2466107"/>
                  <a:pt x="5383072" y="2463382"/>
                  <a:pt x="5376017" y="2457933"/>
                </a:cubicBezTo>
                <a:cubicBezTo>
                  <a:pt x="5368961" y="2452483"/>
                  <a:pt x="5363885" y="2444969"/>
                  <a:pt x="5360787" y="2435390"/>
                </a:cubicBezTo>
                <a:cubicBezTo>
                  <a:pt x="5357690" y="2425810"/>
                  <a:pt x="5356141" y="2414941"/>
                  <a:pt x="5356141" y="2402780"/>
                </a:cubicBezTo>
                <a:cubicBezTo>
                  <a:pt x="5356141" y="2390390"/>
                  <a:pt x="5357690" y="2379320"/>
                  <a:pt x="5360787" y="2369568"/>
                </a:cubicBezTo>
                <a:cubicBezTo>
                  <a:pt x="5363885" y="2359817"/>
                  <a:pt x="5368961" y="2352159"/>
                  <a:pt x="5376017" y="2346595"/>
                </a:cubicBezTo>
                <a:cubicBezTo>
                  <a:pt x="5383072" y="2341031"/>
                  <a:pt x="5392623" y="2338249"/>
                  <a:pt x="5404668" y="2338249"/>
                </a:cubicBezTo>
                <a:close/>
                <a:moveTo>
                  <a:pt x="6640914" y="2336701"/>
                </a:moveTo>
                <a:cubicBezTo>
                  <a:pt x="6652042" y="2336701"/>
                  <a:pt x="6660990" y="2339827"/>
                  <a:pt x="6667759" y="2346079"/>
                </a:cubicBezTo>
                <a:cubicBezTo>
                  <a:pt x="6674527" y="2352331"/>
                  <a:pt x="6677912" y="2361939"/>
                  <a:pt x="6677912" y="2374903"/>
                </a:cubicBezTo>
                <a:cubicBezTo>
                  <a:pt x="6677912" y="2387293"/>
                  <a:pt x="6674327" y="2396642"/>
                  <a:pt x="6667157" y="2402952"/>
                </a:cubicBezTo>
                <a:cubicBezTo>
                  <a:pt x="6659986" y="2409262"/>
                  <a:pt x="6650895" y="2412417"/>
                  <a:pt x="6639881" y="2412417"/>
                </a:cubicBezTo>
                <a:cubicBezTo>
                  <a:pt x="6630130" y="2412417"/>
                  <a:pt x="6621555" y="2409291"/>
                  <a:pt x="6614155" y="2403038"/>
                </a:cubicBezTo>
                <a:cubicBezTo>
                  <a:pt x="6606756" y="2396786"/>
                  <a:pt x="6603056" y="2387350"/>
                  <a:pt x="6603056" y="2374731"/>
                </a:cubicBezTo>
                <a:cubicBezTo>
                  <a:pt x="6603056" y="2362226"/>
                  <a:pt x="6606641" y="2352761"/>
                  <a:pt x="6613811" y="2346337"/>
                </a:cubicBezTo>
                <a:cubicBezTo>
                  <a:pt x="6620981" y="2339913"/>
                  <a:pt x="6630015" y="2336701"/>
                  <a:pt x="6640914" y="2336701"/>
                </a:cubicBezTo>
                <a:close/>
                <a:moveTo>
                  <a:pt x="6307557" y="2318632"/>
                </a:moveTo>
                <a:lnTo>
                  <a:pt x="6307557" y="2486240"/>
                </a:lnTo>
                <a:lnTo>
                  <a:pt x="6336295" y="2486240"/>
                </a:lnTo>
                <a:lnTo>
                  <a:pt x="6336295" y="2318632"/>
                </a:lnTo>
                <a:close/>
                <a:moveTo>
                  <a:pt x="6105812" y="2318632"/>
                </a:moveTo>
                <a:lnTo>
                  <a:pt x="6105812" y="2428076"/>
                </a:lnTo>
                <a:cubicBezTo>
                  <a:pt x="6105812" y="2447005"/>
                  <a:pt x="6110114" y="2461862"/>
                  <a:pt x="6118718" y="2472646"/>
                </a:cubicBezTo>
                <a:cubicBezTo>
                  <a:pt x="6127322" y="2483430"/>
                  <a:pt x="6141318" y="2488821"/>
                  <a:pt x="6160706" y="2488821"/>
                </a:cubicBezTo>
                <a:cubicBezTo>
                  <a:pt x="6175505" y="2488821"/>
                  <a:pt x="6187809" y="2485753"/>
                  <a:pt x="6197618" y="2479615"/>
                </a:cubicBezTo>
                <a:cubicBezTo>
                  <a:pt x="6207426" y="2473477"/>
                  <a:pt x="6215027" y="2467082"/>
                  <a:pt x="6220419" y="2460428"/>
                </a:cubicBezTo>
                <a:lnTo>
                  <a:pt x="6221279" y="2486240"/>
                </a:lnTo>
                <a:lnTo>
                  <a:pt x="6248984" y="2486240"/>
                </a:lnTo>
                <a:lnTo>
                  <a:pt x="6248984" y="2318632"/>
                </a:lnTo>
                <a:lnTo>
                  <a:pt x="6220074" y="2318632"/>
                </a:lnTo>
                <a:lnTo>
                  <a:pt x="6220074" y="2437369"/>
                </a:lnTo>
                <a:cubicBezTo>
                  <a:pt x="6214912" y="2444252"/>
                  <a:pt x="6208086" y="2450304"/>
                  <a:pt x="6199597" y="2455523"/>
                </a:cubicBezTo>
                <a:cubicBezTo>
                  <a:pt x="6191107" y="2460743"/>
                  <a:pt x="6180553" y="2463353"/>
                  <a:pt x="6167933" y="2463353"/>
                </a:cubicBezTo>
                <a:cubicBezTo>
                  <a:pt x="6158870" y="2463353"/>
                  <a:pt x="6151930" y="2461690"/>
                  <a:pt x="6147111" y="2458363"/>
                </a:cubicBezTo>
                <a:cubicBezTo>
                  <a:pt x="6142293" y="2455036"/>
                  <a:pt x="6139023" y="2450390"/>
                  <a:pt x="6137303" y="2444424"/>
                </a:cubicBezTo>
                <a:cubicBezTo>
                  <a:pt x="6135582" y="2438459"/>
                  <a:pt x="6134721" y="2431690"/>
                  <a:pt x="6134721" y="2424118"/>
                </a:cubicBezTo>
                <a:lnTo>
                  <a:pt x="6134721" y="2318632"/>
                </a:lnTo>
                <a:close/>
                <a:moveTo>
                  <a:pt x="5831307" y="2318632"/>
                </a:moveTo>
                <a:lnTo>
                  <a:pt x="5831307" y="2486240"/>
                </a:lnTo>
                <a:lnTo>
                  <a:pt x="5860045" y="2486240"/>
                </a:lnTo>
                <a:lnTo>
                  <a:pt x="5860045" y="2318632"/>
                </a:lnTo>
                <a:close/>
                <a:moveTo>
                  <a:pt x="6481045" y="2316223"/>
                </a:moveTo>
                <a:cubicBezTo>
                  <a:pt x="6466016" y="2316223"/>
                  <a:pt x="6453683" y="2319234"/>
                  <a:pt x="6444047" y="2325257"/>
                </a:cubicBezTo>
                <a:cubicBezTo>
                  <a:pt x="6434410" y="2331280"/>
                  <a:pt x="6427011" y="2337676"/>
                  <a:pt x="6421848" y="2344444"/>
                </a:cubicBezTo>
                <a:lnTo>
                  <a:pt x="6420816" y="2318632"/>
                </a:lnTo>
                <a:lnTo>
                  <a:pt x="6393282" y="2318632"/>
                </a:lnTo>
                <a:lnTo>
                  <a:pt x="6393282" y="2486240"/>
                </a:lnTo>
                <a:lnTo>
                  <a:pt x="6422020" y="2486240"/>
                </a:lnTo>
                <a:lnTo>
                  <a:pt x="6422020" y="2367503"/>
                </a:lnTo>
                <a:cubicBezTo>
                  <a:pt x="6427183" y="2360735"/>
                  <a:pt x="6434008" y="2354511"/>
                  <a:pt x="6442498" y="2348832"/>
                </a:cubicBezTo>
                <a:cubicBezTo>
                  <a:pt x="6450987" y="2343154"/>
                  <a:pt x="6461484" y="2340314"/>
                  <a:pt x="6473989" y="2340314"/>
                </a:cubicBezTo>
                <a:cubicBezTo>
                  <a:pt x="6482364" y="2340314"/>
                  <a:pt x="6488760" y="2342121"/>
                  <a:pt x="6493176" y="2345735"/>
                </a:cubicBezTo>
                <a:cubicBezTo>
                  <a:pt x="6497593" y="2349349"/>
                  <a:pt x="6500662" y="2354310"/>
                  <a:pt x="6502383" y="2360620"/>
                </a:cubicBezTo>
                <a:cubicBezTo>
                  <a:pt x="6504104" y="2366930"/>
                  <a:pt x="6504964" y="2374157"/>
                  <a:pt x="6504964" y="2382302"/>
                </a:cubicBezTo>
                <a:lnTo>
                  <a:pt x="6504964" y="2486240"/>
                </a:lnTo>
                <a:lnTo>
                  <a:pt x="6533702" y="2486240"/>
                </a:lnTo>
                <a:lnTo>
                  <a:pt x="6533702" y="2378172"/>
                </a:lnTo>
                <a:cubicBezTo>
                  <a:pt x="6533702" y="2358555"/>
                  <a:pt x="6529514" y="2343326"/>
                  <a:pt x="6521140" y="2332484"/>
                </a:cubicBezTo>
                <a:cubicBezTo>
                  <a:pt x="6512765" y="2321643"/>
                  <a:pt x="6499400" y="2316223"/>
                  <a:pt x="6481045" y="2316223"/>
                </a:cubicBezTo>
                <a:close/>
                <a:moveTo>
                  <a:pt x="6004795" y="2316223"/>
                </a:moveTo>
                <a:cubicBezTo>
                  <a:pt x="5989766" y="2316223"/>
                  <a:pt x="5977434" y="2319234"/>
                  <a:pt x="5967797" y="2325257"/>
                </a:cubicBezTo>
                <a:cubicBezTo>
                  <a:pt x="5958160" y="2331280"/>
                  <a:pt x="5950761" y="2337676"/>
                  <a:pt x="5945598" y="2344444"/>
                </a:cubicBezTo>
                <a:lnTo>
                  <a:pt x="5944566" y="2318632"/>
                </a:lnTo>
                <a:lnTo>
                  <a:pt x="5917032" y="2318632"/>
                </a:lnTo>
                <a:lnTo>
                  <a:pt x="5917032" y="2486240"/>
                </a:lnTo>
                <a:lnTo>
                  <a:pt x="5945770" y="2486240"/>
                </a:lnTo>
                <a:lnTo>
                  <a:pt x="5945770" y="2367503"/>
                </a:lnTo>
                <a:cubicBezTo>
                  <a:pt x="5950933" y="2360735"/>
                  <a:pt x="5957759" y="2354511"/>
                  <a:pt x="5966248" y="2348832"/>
                </a:cubicBezTo>
                <a:cubicBezTo>
                  <a:pt x="5974737" y="2343154"/>
                  <a:pt x="5985234" y="2340314"/>
                  <a:pt x="5997739" y="2340314"/>
                </a:cubicBezTo>
                <a:cubicBezTo>
                  <a:pt x="6006114" y="2340314"/>
                  <a:pt x="6012510" y="2342121"/>
                  <a:pt x="6016927" y="2345735"/>
                </a:cubicBezTo>
                <a:cubicBezTo>
                  <a:pt x="6021343" y="2349349"/>
                  <a:pt x="6024412" y="2354310"/>
                  <a:pt x="6026133" y="2360620"/>
                </a:cubicBezTo>
                <a:cubicBezTo>
                  <a:pt x="6027854" y="2366930"/>
                  <a:pt x="6028714" y="2374157"/>
                  <a:pt x="6028714" y="2382302"/>
                </a:cubicBezTo>
                <a:lnTo>
                  <a:pt x="6028714" y="2486240"/>
                </a:lnTo>
                <a:lnTo>
                  <a:pt x="6057452" y="2486240"/>
                </a:lnTo>
                <a:lnTo>
                  <a:pt x="6057452" y="2378172"/>
                </a:lnTo>
                <a:cubicBezTo>
                  <a:pt x="6057452" y="2358555"/>
                  <a:pt x="6053264" y="2343326"/>
                  <a:pt x="6044890" y="2332484"/>
                </a:cubicBezTo>
                <a:cubicBezTo>
                  <a:pt x="6036515" y="2321643"/>
                  <a:pt x="6023150" y="2316223"/>
                  <a:pt x="6004795" y="2316223"/>
                </a:cubicBezTo>
                <a:close/>
                <a:moveTo>
                  <a:pt x="5614270" y="2316223"/>
                </a:moveTo>
                <a:cubicBezTo>
                  <a:pt x="5599241" y="2316223"/>
                  <a:pt x="5586908" y="2319234"/>
                  <a:pt x="5577272" y="2325257"/>
                </a:cubicBezTo>
                <a:cubicBezTo>
                  <a:pt x="5567635" y="2331280"/>
                  <a:pt x="5560236" y="2337676"/>
                  <a:pt x="5555073" y="2344444"/>
                </a:cubicBezTo>
                <a:lnTo>
                  <a:pt x="5554041" y="2318632"/>
                </a:lnTo>
                <a:lnTo>
                  <a:pt x="5526508" y="2318632"/>
                </a:lnTo>
                <a:lnTo>
                  <a:pt x="5526508" y="2486240"/>
                </a:lnTo>
                <a:lnTo>
                  <a:pt x="5555245" y="2486240"/>
                </a:lnTo>
                <a:lnTo>
                  <a:pt x="5555245" y="2367503"/>
                </a:lnTo>
                <a:cubicBezTo>
                  <a:pt x="5560408" y="2360735"/>
                  <a:pt x="5567234" y="2354511"/>
                  <a:pt x="5575723" y="2348832"/>
                </a:cubicBezTo>
                <a:cubicBezTo>
                  <a:pt x="5584212" y="2343154"/>
                  <a:pt x="5594710" y="2340314"/>
                  <a:pt x="5607214" y="2340314"/>
                </a:cubicBezTo>
                <a:cubicBezTo>
                  <a:pt x="5615589" y="2340314"/>
                  <a:pt x="5621985" y="2342121"/>
                  <a:pt x="5626402" y="2345735"/>
                </a:cubicBezTo>
                <a:cubicBezTo>
                  <a:pt x="5630818" y="2349349"/>
                  <a:pt x="5633887" y="2354310"/>
                  <a:pt x="5635608" y="2360620"/>
                </a:cubicBezTo>
                <a:cubicBezTo>
                  <a:pt x="5637329" y="2366930"/>
                  <a:pt x="5638189" y="2374157"/>
                  <a:pt x="5638189" y="2382302"/>
                </a:cubicBezTo>
                <a:lnTo>
                  <a:pt x="5638189" y="2486240"/>
                </a:lnTo>
                <a:lnTo>
                  <a:pt x="5666927" y="2486240"/>
                </a:lnTo>
                <a:lnTo>
                  <a:pt x="5666927" y="2378172"/>
                </a:lnTo>
                <a:cubicBezTo>
                  <a:pt x="5666927" y="2358555"/>
                  <a:pt x="5662739" y="2343326"/>
                  <a:pt x="5654365" y="2332484"/>
                </a:cubicBezTo>
                <a:cubicBezTo>
                  <a:pt x="5645990" y="2321643"/>
                  <a:pt x="5632625" y="2316223"/>
                  <a:pt x="5614270" y="2316223"/>
                </a:cubicBezTo>
                <a:close/>
                <a:moveTo>
                  <a:pt x="5404668" y="2315362"/>
                </a:moveTo>
                <a:cubicBezTo>
                  <a:pt x="5388263" y="2315362"/>
                  <a:pt x="5374210" y="2318861"/>
                  <a:pt x="5362508" y="2325859"/>
                </a:cubicBezTo>
                <a:cubicBezTo>
                  <a:pt x="5350807" y="2332857"/>
                  <a:pt x="5341887" y="2342867"/>
                  <a:pt x="5335749" y="2355888"/>
                </a:cubicBezTo>
                <a:cubicBezTo>
                  <a:pt x="5329612" y="2368909"/>
                  <a:pt x="5326543" y="2384539"/>
                  <a:pt x="5326543" y="2402780"/>
                </a:cubicBezTo>
                <a:cubicBezTo>
                  <a:pt x="5326543" y="2420562"/>
                  <a:pt x="5329612" y="2435906"/>
                  <a:pt x="5335749" y="2448812"/>
                </a:cubicBezTo>
                <a:cubicBezTo>
                  <a:pt x="5341887" y="2461718"/>
                  <a:pt x="5350807" y="2471642"/>
                  <a:pt x="5362508" y="2478583"/>
                </a:cubicBezTo>
                <a:cubicBezTo>
                  <a:pt x="5374210" y="2485523"/>
                  <a:pt x="5388263" y="2488994"/>
                  <a:pt x="5404668" y="2488994"/>
                </a:cubicBezTo>
                <a:cubicBezTo>
                  <a:pt x="5421418" y="2488994"/>
                  <a:pt x="5435729" y="2485523"/>
                  <a:pt x="5447603" y="2478583"/>
                </a:cubicBezTo>
                <a:cubicBezTo>
                  <a:pt x="5459477" y="2471642"/>
                  <a:pt x="5468597" y="2461718"/>
                  <a:pt x="5474964" y="2448812"/>
                </a:cubicBezTo>
                <a:cubicBezTo>
                  <a:pt x="5481331" y="2435906"/>
                  <a:pt x="5484515" y="2420562"/>
                  <a:pt x="5484515" y="2402780"/>
                </a:cubicBezTo>
                <a:cubicBezTo>
                  <a:pt x="5484515" y="2384539"/>
                  <a:pt x="5481331" y="2368909"/>
                  <a:pt x="5474964" y="2355888"/>
                </a:cubicBezTo>
                <a:cubicBezTo>
                  <a:pt x="5468597" y="2342867"/>
                  <a:pt x="5459477" y="2332857"/>
                  <a:pt x="5447603" y="2325859"/>
                </a:cubicBezTo>
                <a:cubicBezTo>
                  <a:pt x="5435729" y="2318861"/>
                  <a:pt x="5421418" y="2315362"/>
                  <a:pt x="5404668" y="2315362"/>
                </a:cubicBezTo>
                <a:close/>
                <a:moveTo>
                  <a:pt x="6722309" y="2296433"/>
                </a:moveTo>
                <a:cubicBezTo>
                  <a:pt x="6709690" y="2296777"/>
                  <a:pt x="6699393" y="2298900"/>
                  <a:pt x="6691420" y="2302800"/>
                </a:cubicBezTo>
                <a:cubicBezTo>
                  <a:pt x="6687434" y="2304751"/>
                  <a:pt x="6683827" y="2307561"/>
                  <a:pt x="6680601" y="2311232"/>
                </a:cubicBezTo>
                <a:lnTo>
                  <a:pt x="6672832" y="2323600"/>
                </a:lnTo>
                <a:lnTo>
                  <a:pt x="6660617" y="2319191"/>
                </a:lnTo>
                <a:cubicBezTo>
                  <a:pt x="6654652" y="2317900"/>
                  <a:pt x="6648084" y="2317255"/>
                  <a:pt x="6640914" y="2317255"/>
                </a:cubicBezTo>
                <a:cubicBezTo>
                  <a:pt x="6626918" y="2317255"/>
                  <a:pt x="6615073" y="2319836"/>
                  <a:pt x="6605379" y="2324999"/>
                </a:cubicBezTo>
                <a:cubicBezTo>
                  <a:pt x="6595685" y="2330161"/>
                  <a:pt x="6588343" y="2337102"/>
                  <a:pt x="6583352" y="2345821"/>
                </a:cubicBezTo>
                <a:cubicBezTo>
                  <a:pt x="6578362" y="2354540"/>
                  <a:pt x="6575867" y="2364234"/>
                  <a:pt x="6575867" y="2374903"/>
                </a:cubicBezTo>
                <a:cubicBezTo>
                  <a:pt x="6575867" y="2384998"/>
                  <a:pt x="6578333" y="2394377"/>
                  <a:pt x="6583266" y="2403038"/>
                </a:cubicBezTo>
                <a:cubicBezTo>
                  <a:pt x="6585733" y="2407369"/>
                  <a:pt x="6588780" y="2411284"/>
                  <a:pt x="6592408" y="2414783"/>
                </a:cubicBezTo>
                <a:lnTo>
                  <a:pt x="6600095" y="2420414"/>
                </a:lnTo>
                <a:lnTo>
                  <a:pt x="6582320" y="2430227"/>
                </a:lnTo>
                <a:cubicBezTo>
                  <a:pt x="6577788" y="2435218"/>
                  <a:pt x="6575523" y="2440524"/>
                  <a:pt x="6575523" y="2446145"/>
                </a:cubicBezTo>
                <a:cubicBezTo>
                  <a:pt x="6575523" y="2450045"/>
                  <a:pt x="6576842" y="2454090"/>
                  <a:pt x="6579480" y="2458277"/>
                </a:cubicBezTo>
                <a:cubicBezTo>
                  <a:pt x="6582119" y="2462464"/>
                  <a:pt x="6586565" y="2466250"/>
                  <a:pt x="6592817" y="2469634"/>
                </a:cubicBezTo>
                <a:lnTo>
                  <a:pt x="6596070" y="2470494"/>
                </a:lnTo>
                <a:lnTo>
                  <a:pt x="6580427" y="2480045"/>
                </a:lnTo>
                <a:cubicBezTo>
                  <a:pt x="6572110" y="2487617"/>
                  <a:pt x="6567951" y="2496278"/>
                  <a:pt x="6567951" y="2506030"/>
                </a:cubicBezTo>
                <a:cubicBezTo>
                  <a:pt x="6567951" y="2514060"/>
                  <a:pt x="6570360" y="2521517"/>
                  <a:pt x="6575178" y="2528400"/>
                </a:cubicBezTo>
                <a:cubicBezTo>
                  <a:pt x="6579997" y="2535284"/>
                  <a:pt x="6587826" y="2540791"/>
                  <a:pt x="6598668" y="2544920"/>
                </a:cubicBezTo>
                <a:cubicBezTo>
                  <a:pt x="6609509" y="2549050"/>
                  <a:pt x="6623993" y="2551115"/>
                  <a:pt x="6642119" y="2551115"/>
                </a:cubicBezTo>
                <a:cubicBezTo>
                  <a:pt x="6668619" y="2551115"/>
                  <a:pt x="6688610" y="2546268"/>
                  <a:pt x="6702089" y="2536574"/>
                </a:cubicBezTo>
                <a:cubicBezTo>
                  <a:pt x="6715569" y="2526880"/>
                  <a:pt x="6722309" y="2514462"/>
                  <a:pt x="6722309" y="2499318"/>
                </a:cubicBezTo>
                <a:cubicBezTo>
                  <a:pt x="6722309" y="2484060"/>
                  <a:pt x="6716401" y="2472789"/>
                  <a:pt x="6704584" y="2465504"/>
                </a:cubicBezTo>
                <a:cubicBezTo>
                  <a:pt x="6692768" y="2458219"/>
                  <a:pt x="6673093" y="2454577"/>
                  <a:pt x="6645560" y="2454577"/>
                </a:cubicBezTo>
                <a:lnTo>
                  <a:pt x="6634375" y="2454577"/>
                </a:lnTo>
                <a:cubicBezTo>
                  <a:pt x="6625312" y="2454577"/>
                  <a:pt x="6618228" y="2454032"/>
                  <a:pt x="6613123" y="2452942"/>
                </a:cubicBezTo>
                <a:cubicBezTo>
                  <a:pt x="6608017" y="2451852"/>
                  <a:pt x="6604404" y="2450418"/>
                  <a:pt x="6602281" y="2448640"/>
                </a:cubicBezTo>
                <a:cubicBezTo>
                  <a:pt x="6600159" y="2446862"/>
                  <a:pt x="6599098" y="2444826"/>
                  <a:pt x="6599098" y="2442531"/>
                </a:cubicBezTo>
                <a:cubicBezTo>
                  <a:pt x="6599098" y="2439204"/>
                  <a:pt x="6600876" y="2436193"/>
                  <a:pt x="6604432" y="2433497"/>
                </a:cubicBezTo>
                <a:lnTo>
                  <a:pt x="6616041" y="2428176"/>
                </a:lnTo>
                <a:lnTo>
                  <a:pt x="6620974" y="2430034"/>
                </a:lnTo>
                <a:cubicBezTo>
                  <a:pt x="6626810" y="2431367"/>
                  <a:pt x="6633170" y="2432034"/>
                  <a:pt x="6640054" y="2432034"/>
                </a:cubicBezTo>
                <a:cubicBezTo>
                  <a:pt x="6654623" y="2432034"/>
                  <a:pt x="6666726" y="2429424"/>
                  <a:pt x="6676363" y="2424204"/>
                </a:cubicBezTo>
                <a:cubicBezTo>
                  <a:pt x="6686000" y="2418985"/>
                  <a:pt x="6693198" y="2412044"/>
                  <a:pt x="6697959" y="2403382"/>
                </a:cubicBezTo>
                <a:cubicBezTo>
                  <a:pt x="6702720" y="2394721"/>
                  <a:pt x="6705101" y="2385228"/>
                  <a:pt x="6705101" y="2374903"/>
                </a:cubicBezTo>
                <a:cubicBezTo>
                  <a:pt x="6705101" y="2364234"/>
                  <a:pt x="6702749" y="2354540"/>
                  <a:pt x="6698045" y="2345821"/>
                </a:cubicBezTo>
                <a:cubicBezTo>
                  <a:pt x="6695694" y="2341461"/>
                  <a:pt x="6692740" y="2337547"/>
                  <a:pt x="6689183" y="2334076"/>
                </a:cubicBezTo>
                <a:lnTo>
                  <a:pt x="6686772" y="2332322"/>
                </a:lnTo>
                <a:lnTo>
                  <a:pt x="6691054" y="2327559"/>
                </a:lnTo>
                <a:cubicBezTo>
                  <a:pt x="6693794" y="2325479"/>
                  <a:pt x="6696841" y="2324024"/>
                  <a:pt x="6700196" y="2323192"/>
                </a:cubicBezTo>
                <a:cubicBezTo>
                  <a:pt x="6706908" y="2321528"/>
                  <a:pt x="6714278" y="2320697"/>
                  <a:pt x="6722309" y="2320697"/>
                </a:cubicBezTo>
                <a:close/>
                <a:moveTo>
                  <a:pt x="5722858" y="2280258"/>
                </a:moveTo>
                <a:lnTo>
                  <a:pt x="5722858" y="2318632"/>
                </a:lnTo>
                <a:lnTo>
                  <a:pt x="5694809" y="2318632"/>
                </a:lnTo>
                <a:lnTo>
                  <a:pt x="5694809" y="2341863"/>
                </a:lnTo>
                <a:lnTo>
                  <a:pt x="5722858" y="2341863"/>
                </a:lnTo>
                <a:lnTo>
                  <a:pt x="5722858" y="2432034"/>
                </a:lnTo>
                <a:cubicBezTo>
                  <a:pt x="5722858" y="2443392"/>
                  <a:pt x="5724206" y="2453114"/>
                  <a:pt x="5726902" y="2461202"/>
                </a:cubicBezTo>
                <a:cubicBezTo>
                  <a:pt x="5729598" y="2469290"/>
                  <a:pt x="5734560" y="2475485"/>
                  <a:pt x="5741787" y="2479787"/>
                </a:cubicBezTo>
                <a:cubicBezTo>
                  <a:pt x="5749015" y="2484089"/>
                  <a:pt x="5759397" y="2486240"/>
                  <a:pt x="5772934" y="2486240"/>
                </a:cubicBezTo>
                <a:lnTo>
                  <a:pt x="5793068" y="2486240"/>
                </a:lnTo>
                <a:lnTo>
                  <a:pt x="5793068" y="2463009"/>
                </a:lnTo>
                <a:lnTo>
                  <a:pt x="5774827" y="2463009"/>
                </a:lnTo>
                <a:cubicBezTo>
                  <a:pt x="5764617" y="2463009"/>
                  <a:pt x="5758164" y="2460227"/>
                  <a:pt x="5755468" y="2454663"/>
                </a:cubicBezTo>
                <a:cubicBezTo>
                  <a:pt x="5752772" y="2449099"/>
                  <a:pt x="5751424" y="2441097"/>
                  <a:pt x="5751424" y="2430658"/>
                </a:cubicBezTo>
                <a:lnTo>
                  <a:pt x="5751424" y="2341863"/>
                </a:lnTo>
                <a:lnTo>
                  <a:pt x="5792724" y="2341863"/>
                </a:lnTo>
                <a:lnTo>
                  <a:pt x="5792724" y="2318632"/>
                </a:lnTo>
                <a:lnTo>
                  <a:pt x="5751424" y="2318632"/>
                </a:lnTo>
                <a:lnTo>
                  <a:pt x="5751424" y="2280258"/>
                </a:lnTo>
                <a:close/>
                <a:moveTo>
                  <a:pt x="6321840" y="2253757"/>
                </a:moveTo>
                <a:cubicBezTo>
                  <a:pt x="6316448" y="2253757"/>
                  <a:pt x="6312117" y="2255334"/>
                  <a:pt x="6308848" y="2258489"/>
                </a:cubicBezTo>
                <a:cubicBezTo>
                  <a:pt x="6305578" y="2261644"/>
                  <a:pt x="6303944" y="2265630"/>
                  <a:pt x="6303944" y="2270449"/>
                </a:cubicBezTo>
                <a:cubicBezTo>
                  <a:pt x="6303944" y="2275267"/>
                  <a:pt x="6305578" y="2279254"/>
                  <a:pt x="6308848" y="2282408"/>
                </a:cubicBezTo>
                <a:cubicBezTo>
                  <a:pt x="6312117" y="2285563"/>
                  <a:pt x="6316448" y="2287141"/>
                  <a:pt x="6321840" y="2287141"/>
                </a:cubicBezTo>
                <a:cubicBezTo>
                  <a:pt x="6327232" y="2287141"/>
                  <a:pt x="6331592" y="2285563"/>
                  <a:pt x="6334919" y="2282408"/>
                </a:cubicBezTo>
                <a:cubicBezTo>
                  <a:pt x="6338245" y="2279254"/>
                  <a:pt x="6339909" y="2275267"/>
                  <a:pt x="6339909" y="2270449"/>
                </a:cubicBezTo>
                <a:cubicBezTo>
                  <a:pt x="6339909" y="2265630"/>
                  <a:pt x="6338245" y="2261644"/>
                  <a:pt x="6334919" y="2258489"/>
                </a:cubicBezTo>
                <a:cubicBezTo>
                  <a:pt x="6331592" y="2255334"/>
                  <a:pt x="6327232" y="2253757"/>
                  <a:pt x="6321840" y="2253757"/>
                </a:cubicBezTo>
                <a:close/>
                <a:moveTo>
                  <a:pt x="5845590" y="2253757"/>
                </a:moveTo>
                <a:cubicBezTo>
                  <a:pt x="5840198" y="2253757"/>
                  <a:pt x="5835868" y="2255334"/>
                  <a:pt x="5832598" y="2258489"/>
                </a:cubicBezTo>
                <a:cubicBezTo>
                  <a:pt x="5829328" y="2261644"/>
                  <a:pt x="5827694" y="2265630"/>
                  <a:pt x="5827694" y="2270449"/>
                </a:cubicBezTo>
                <a:cubicBezTo>
                  <a:pt x="5827694" y="2275267"/>
                  <a:pt x="5829328" y="2279254"/>
                  <a:pt x="5832598" y="2282408"/>
                </a:cubicBezTo>
                <a:cubicBezTo>
                  <a:pt x="5835868" y="2285563"/>
                  <a:pt x="5840198" y="2287141"/>
                  <a:pt x="5845590" y="2287141"/>
                </a:cubicBezTo>
                <a:cubicBezTo>
                  <a:pt x="5850982" y="2287141"/>
                  <a:pt x="5855342" y="2285563"/>
                  <a:pt x="5858669" y="2282408"/>
                </a:cubicBezTo>
                <a:cubicBezTo>
                  <a:pt x="5861995" y="2279254"/>
                  <a:pt x="5863659" y="2275267"/>
                  <a:pt x="5863659" y="2270449"/>
                </a:cubicBezTo>
                <a:cubicBezTo>
                  <a:pt x="5863659" y="2265630"/>
                  <a:pt x="5861995" y="2261644"/>
                  <a:pt x="5858669" y="2258489"/>
                </a:cubicBezTo>
                <a:cubicBezTo>
                  <a:pt x="5855342" y="2255334"/>
                  <a:pt x="5850982" y="2253757"/>
                  <a:pt x="5845590" y="2253757"/>
                </a:cubicBezTo>
                <a:close/>
                <a:moveTo>
                  <a:pt x="5189714" y="2251520"/>
                </a:moveTo>
                <a:cubicBezTo>
                  <a:pt x="5165737" y="2251520"/>
                  <a:pt x="5145546" y="2256567"/>
                  <a:pt x="5129141" y="2266663"/>
                </a:cubicBezTo>
                <a:cubicBezTo>
                  <a:pt x="5112736" y="2276759"/>
                  <a:pt x="5100317" y="2290755"/>
                  <a:pt x="5091885" y="2308651"/>
                </a:cubicBezTo>
                <a:cubicBezTo>
                  <a:pt x="5083453" y="2326548"/>
                  <a:pt x="5079237" y="2347198"/>
                  <a:pt x="5079237" y="2370601"/>
                </a:cubicBezTo>
                <a:cubicBezTo>
                  <a:pt x="5079237" y="2394004"/>
                  <a:pt x="5083453" y="2414596"/>
                  <a:pt x="5091885" y="2432378"/>
                </a:cubicBezTo>
                <a:cubicBezTo>
                  <a:pt x="5100317" y="2450160"/>
                  <a:pt x="5112736" y="2464099"/>
                  <a:pt x="5129141" y="2474195"/>
                </a:cubicBezTo>
                <a:cubicBezTo>
                  <a:pt x="5145546" y="2484290"/>
                  <a:pt x="5165737" y="2489338"/>
                  <a:pt x="5189714" y="2489338"/>
                </a:cubicBezTo>
                <a:cubicBezTo>
                  <a:pt x="5207152" y="2489338"/>
                  <a:pt x="5222869" y="2486355"/>
                  <a:pt x="5236865" y="2480390"/>
                </a:cubicBezTo>
                <a:cubicBezTo>
                  <a:pt x="5250861" y="2474424"/>
                  <a:pt x="5262276" y="2465447"/>
                  <a:pt x="5271109" y="2453458"/>
                </a:cubicBezTo>
                <a:cubicBezTo>
                  <a:pt x="5279943" y="2441470"/>
                  <a:pt x="5285277" y="2426355"/>
                  <a:pt x="5287113" y="2408115"/>
                </a:cubicBezTo>
                <a:lnTo>
                  <a:pt x="5255794" y="2408115"/>
                </a:lnTo>
                <a:cubicBezTo>
                  <a:pt x="5253958" y="2426585"/>
                  <a:pt x="5247190" y="2440466"/>
                  <a:pt x="5235488" y="2449759"/>
                </a:cubicBezTo>
                <a:cubicBezTo>
                  <a:pt x="5223787" y="2459051"/>
                  <a:pt x="5208529" y="2463698"/>
                  <a:pt x="5189714" y="2463698"/>
                </a:cubicBezTo>
                <a:cubicBezTo>
                  <a:pt x="5171129" y="2463698"/>
                  <a:pt x="5156072" y="2459539"/>
                  <a:pt x="5144542" y="2451221"/>
                </a:cubicBezTo>
                <a:cubicBezTo>
                  <a:pt x="5133013" y="2442904"/>
                  <a:pt x="5124610" y="2431690"/>
                  <a:pt x="5119332" y="2417579"/>
                </a:cubicBezTo>
                <a:cubicBezTo>
                  <a:pt x="5114055" y="2403469"/>
                  <a:pt x="5111417" y="2387809"/>
                  <a:pt x="5111417" y="2370601"/>
                </a:cubicBezTo>
                <a:cubicBezTo>
                  <a:pt x="5111417" y="2353278"/>
                  <a:pt x="5114055" y="2337561"/>
                  <a:pt x="5119332" y="2323450"/>
                </a:cubicBezTo>
                <a:cubicBezTo>
                  <a:pt x="5124610" y="2309339"/>
                  <a:pt x="5133013" y="2298039"/>
                  <a:pt x="5144542" y="2289550"/>
                </a:cubicBezTo>
                <a:cubicBezTo>
                  <a:pt x="5156072" y="2281060"/>
                  <a:pt x="5171129" y="2276816"/>
                  <a:pt x="5189714" y="2276816"/>
                </a:cubicBezTo>
                <a:cubicBezTo>
                  <a:pt x="5200383" y="2276816"/>
                  <a:pt x="5210393" y="2278651"/>
                  <a:pt x="5219743" y="2282322"/>
                </a:cubicBezTo>
                <a:cubicBezTo>
                  <a:pt x="5229092" y="2285994"/>
                  <a:pt x="5236951" y="2291586"/>
                  <a:pt x="5243318" y="2299101"/>
                </a:cubicBezTo>
                <a:cubicBezTo>
                  <a:pt x="5249685" y="2306615"/>
                  <a:pt x="5253557" y="2316165"/>
                  <a:pt x="5254933" y="2327752"/>
                </a:cubicBezTo>
                <a:lnTo>
                  <a:pt x="5286080" y="2327752"/>
                </a:lnTo>
                <a:cubicBezTo>
                  <a:pt x="5284474" y="2310544"/>
                  <a:pt x="5278996" y="2296290"/>
                  <a:pt x="5269646" y="2284990"/>
                </a:cubicBezTo>
                <a:cubicBezTo>
                  <a:pt x="5260297" y="2273690"/>
                  <a:pt x="5248595" y="2265286"/>
                  <a:pt x="5234542" y="2259780"/>
                </a:cubicBezTo>
                <a:cubicBezTo>
                  <a:pt x="5220488" y="2254273"/>
                  <a:pt x="5205546" y="2251520"/>
                  <a:pt x="5189714" y="2251520"/>
                </a:cubicBezTo>
                <a:close/>
                <a:moveTo>
                  <a:pt x="5193156" y="1976048"/>
                </a:moveTo>
                <a:lnTo>
                  <a:pt x="5193156" y="2010120"/>
                </a:lnTo>
                <a:cubicBezTo>
                  <a:pt x="5186961" y="2018380"/>
                  <a:pt x="5179275" y="2025206"/>
                  <a:pt x="5170097" y="2030598"/>
                </a:cubicBezTo>
                <a:cubicBezTo>
                  <a:pt x="5160919" y="2035990"/>
                  <a:pt x="5150594" y="2038686"/>
                  <a:pt x="5139122" y="2038686"/>
                </a:cubicBezTo>
                <a:cubicBezTo>
                  <a:pt x="5128797" y="2038686"/>
                  <a:pt x="5120967" y="2036191"/>
                  <a:pt x="5115633" y="2031201"/>
                </a:cubicBezTo>
                <a:cubicBezTo>
                  <a:pt x="5110298" y="2026210"/>
                  <a:pt x="5107631" y="2019527"/>
                  <a:pt x="5107631" y="2011153"/>
                </a:cubicBezTo>
                <a:cubicBezTo>
                  <a:pt x="5107631" y="1998878"/>
                  <a:pt x="5114256" y="1990044"/>
                  <a:pt x="5127506" y="1984652"/>
                </a:cubicBezTo>
                <a:cubicBezTo>
                  <a:pt x="5140757" y="1979260"/>
                  <a:pt x="5162640" y="1976392"/>
                  <a:pt x="5193156" y="1976048"/>
                </a:cubicBezTo>
                <a:close/>
                <a:moveTo>
                  <a:pt x="5535609" y="1910485"/>
                </a:moveTo>
                <a:cubicBezTo>
                  <a:pt x="5547196" y="1910485"/>
                  <a:pt x="5556804" y="1913553"/>
                  <a:pt x="5564433" y="1919691"/>
                </a:cubicBezTo>
                <a:cubicBezTo>
                  <a:pt x="5572062" y="1925829"/>
                  <a:pt x="5578228" y="1933601"/>
                  <a:pt x="5582932" y="1943008"/>
                </a:cubicBezTo>
                <a:lnTo>
                  <a:pt x="5582932" y="2007539"/>
                </a:lnTo>
                <a:cubicBezTo>
                  <a:pt x="5577884" y="2015684"/>
                  <a:pt x="5571288" y="2022654"/>
                  <a:pt x="5563142" y="2028447"/>
                </a:cubicBezTo>
                <a:cubicBezTo>
                  <a:pt x="5554997" y="2034241"/>
                  <a:pt x="5544787" y="2037137"/>
                  <a:pt x="5532512" y="2037137"/>
                </a:cubicBezTo>
                <a:cubicBezTo>
                  <a:pt x="5518401" y="2037137"/>
                  <a:pt x="5507703" y="2031688"/>
                  <a:pt x="5500418" y="2020790"/>
                </a:cubicBezTo>
                <a:cubicBezTo>
                  <a:pt x="5493133" y="2009891"/>
                  <a:pt x="5489491" y="1994059"/>
                  <a:pt x="5489491" y="1973295"/>
                </a:cubicBezTo>
                <a:cubicBezTo>
                  <a:pt x="5489491" y="1953218"/>
                  <a:pt x="5493363" y="1937731"/>
                  <a:pt x="5501107" y="1926833"/>
                </a:cubicBezTo>
                <a:cubicBezTo>
                  <a:pt x="5508851" y="1915934"/>
                  <a:pt x="5520351" y="1910485"/>
                  <a:pt x="5535609" y="1910485"/>
                </a:cubicBezTo>
                <a:close/>
                <a:moveTo>
                  <a:pt x="5366620" y="1887598"/>
                </a:moveTo>
                <a:cubicBezTo>
                  <a:pt x="5351591" y="1887598"/>
                  <a:pt x="5339259" y="1890609"/>
                  <a:pt x="5329622" y="1896632"/>
                </a:cubicBezTo>
                <a:cubicBezTo>
                  <a:pt x="5319985" y="1902655"/>
                  <a:pt x="5312586" y="1909051"/>
                  <a:pt x="5307423" y="1915819"/>
                </a:cubicBezTo>
                <a:lnTo>
                  <a:pt x="5306391" y="1890007"/>
                </a:lnTo>
                <a:lnTo>
                  <a:pt x="5278857" y="1890007"/>
                </a:lnTo>
                <a:lnTo>
                  <a:pt x="5278857" y="2057615"/>
                </a:lnTo>
                <a:lnTo>
                  <a:pt x="5307595" y="2057615"/>
                </a:lnTo>
                <a:lnTo>
                  <a:pt x="5307595" y="1938878"/>
                </a:lnTo>
                <a:cubicBezTo>
                  <a:pt x="5312758" y="1932110"/>
                  <a:pt x="5319584" y="1925886"/>
                  <a:pt x="5328073" y="1920207"/>
                </a:cubicBezTo>
                <a:cubicBezTo>
                  <a:pt x="5336563" y="1914529"/>
                  <a:pt x="5347060" y="1911689"/>
                  <a:pt x="5359564" y="1911689"/>
                </a:cubicBezTo>
                <a:cubicBezTo>
                  <a:pt x="5367939" y="1911689"/>
                  <a:pt x="5374335" y="1913496"/>
                  <a:pt x="5378751" y="1917110"/>
                </a:cubicBezTo>
                <a:cubicBezTo>
                  <a:pt x="5383168" y="1920724"/>
                  <a:pt x="5386237" y="1925685"/>
                  <a:pt x="5387958" y="1931995"/>
                </a:cubicBezTo>
                <a:cubicBezTo>
                  <a:pt x="5389679" y="1938305"/>
                  <a:pt x="5390539" y="1945532"/>
                  <a:pt x="5390539" y="1953677"/>
                </a:cubicBezTo>
                <a:lnTo>
                  <a:pt x="5390539" y="2057615"/>
                </a:lnTo>
                <a:lnTo>
                  <a:pt x="5419277" y="2057615"/>
                </a:lnTo>
                <a:lnTo>
                  <a:pt x="5419277" y="1949547"/>
                </a:lnTo>
                <a:cubicBezTo>
                  <a:pt x="5419277" y="1929930"/>
                  <a:pt x="5415090" y="1914701"/>
                  <a:pt x="5406715" y="1903859"/>
                </a:cubicBezTo>
                <a:cubicBezTo>
                  <a:pt x="5398340" y="1893018"/>
                  <a:pt x="5384975" y="1887598"/>
                  <a:pt x="5366620" y="1887598"/>
                </a:cubicBezTo>
                <a:close/>
                <a:moveTo>
                  <a:pt x="5155642" y="1887081"/>
                </a:moveTo>
                <a:cubicBezTo>
                  <a:pt x="5142219" y="1887081"/>
                  <a:pt x="5130317" y="1889032"/>
                  <a:pt x="5119935" y="1892932"/>
                </a:cubicBezTo>
                <a:cubicBezTo>
                  <a:pt x="5109552" y="1896833"/>
                  <a:pt x="5101407" y="1903028"/>
                  <a:pt x="5095499" y="1911517"/>
                </a:cubicBezTo>
                <a:cubicBezTo>
                  <a:pt x="5089591" y="1920007"/>
                  <a:pt x="5086637" y="1931135"/>
                  <a:pt x="5086637" y="1944901"/>
                </a:cubicBezTo>
                <a:lnTo>
                  <a:pt x="5114514" y="1944901"/>
                </a:lnTo>
                <a:cubicBezTo>
                  <a:pt x="5114514" y="1932282"/>
                  <a:pt x="5118472" y="1923047"/>
                  <a:pt x="5126388" y="1917196"/>
                </a:cubicBezTo>
                <a:cubicBezTo>
                  <a:pt x="5134304" y="1911345"/>
                  <a:pt x="5144055" y="1908420"/>
                  <a:pt x="5155642" y="1908420"/>
                </a:cubicBezTo>
                <a:cubicBezTo>
                  <a:pt x="5166540" y="1908420"/>
                  <a:pt x="5175546" y="1911087"/>
                  <a:pt x="5182659" y="1916422"/>
                </a:cubicBezTo>
                <a:cubicBezTo>
                  <a:pt x="5189772" y="1921756"/>
                  <a:pt x="5193328" y="1931593"/>
                  <a:pt x="5193328" y="1945934"/>
                </a:cubicBezTo>
                <a:lnTo>
                  <a:pt x="5193328" y="1957635"/>
                </a:lnTo>
                <a:cubicBezTo>
                  <a:pt x="5170269" y="1957865"/>
                  <a:pt x="5150135" y="1959385"/>
                  <a:pt x="5132927" y="1962195"/>
                </a:cubicBezTo>
                <a:cubicBezTo>
                  <a:pt x="5115719" y="1965006"/>
                  <a:pt x="5102411" y="1970312"/>
                  <a:pt x="5093004" y="1978113"/>
                </a:cubicBezTo>
                <a:cubicBezTo>
                  <a:pt x="5083597" y="1985914"/>
                  <a:pt x="5078893" y="1997329"/>
                  <a:pt x="5078893" y="2012358"/>
                </a:cubicBezTo>
                <a:cubicBezTo>
                  <a:pt x="5078893" y="2022912"/>
                  <a:pt x="5081274" y="2031774"/>
                  <a:pt x="5086034" y="2038944"/>
                </a:cubicBezTo>
                <a:cubicBezTo>
                  <a:pt x="5090795" y="2046114"/>
                  <a:pt x="5097162" y="2051535"/>
                  <a:pt x="5105136" y="2055206"/>
                </a:cubicBezTo>
                <a:cubicBezTo>
                  <a:pt x="5113109" y="2058877"/>
                  <a:pt x="5121914" y="2060713"/>
                  <a:pt x="5131550" y="2060713"/>
                </a:cubicBezTo>
                <a:cubicBezTo>
                  <a:pt x="5145088" y="2060713"/>
                  <a:pt x="5156933" y="2058103"/>
                  <a:pt x="5167085" y="2052883"/>
                </a:cubicBezTo>
                <a:cubicBezTo>
                  <a:pt x="5177238" y="2047663"/>
                  <a:pt x="5186158" y="2040751"/>
                  <a:pt x="5193844" y="2032147"/>
                </a:cubicBezTo>
                <a:lnTo>
                  <a:pt x="5195049" y="2057615"/>
                </a:lnTo>
                <a:lnTo>
                  <a:pt x="5221894" y="2057615"/>
                </a:lnTo>
                <a:lnTo>
                  <a:pt x="5221894" y="1945589"/>
                </a:lnTo>
                <a:cubicBezTo>
                  <a:pt x="5221894" y="1933544"/>
                  <a:pt x="5220058" y="1923706"/>
                  <a:pt x="5216387" y="1916077"/>
                </a:cubicBezTo>
                <a:cubicBezTo>
                  <a:pt x="5212716" y="1908448"/>
                  <a:pt x="5207754" y="1902511"/>
                  <a:pt x="5201502" y="1898267"/>
                </a:cubicBezTo>
                <a:cubicBezTo>
                  <a:pt x="5195249" y="1894022"/>
                  <a:pt x="5188194" y="1891097"/>
                  <a:pt x="5180336" y="1889490"/>
                </a:cubicBezTo>
                <a:cubicBezTo>
                  <a:pt x="5172477" y="1887884"/>
                  <a:pt x="5164246" y="1887081"/>
                  <a:pt x="5155642" y="1887081"/>
                </a:cubicBezTo>
                <a:close/>
                <a:moveTo>
                  <a:pt x="5582932" y="1825992"/>
                </a:moveTo>
                <a:lnTo>
                  <a:pt x="5582932" y="1916163"/>
                </a:lnTo>
                <a:cubicBezTo>
                  <a:pt x="5577540" y="1907215"/>
                  <a:pt x="5570427" y="1900131"/>
                  <a:pt x="5561594" y="1894911"/>
                </a:cubicBezTo>
                <a:cubicBezTo>
                  <a:pt x="5552760" y="1889691"/>
                  <a:pt x="5542378" y="1887081"/>
                  <a:pt x="5530447" y="1887081"/>
                </a:cubicBezTo>
                <a:cubicBezTo>
                  <a:pt x="5516106" y="1887081"/>
                  <a:pt x="5503659" y="1890322"/>
                  <a:pt x="5493105" y="1896804"/>
                </a:cubicBezTo>
                <a:cubicBezTo>
                  <a:pt x="5482551" y="1903286"/>
                  <a:pt x="5474377" y="1912894"/>
                  <a:pt x="5468583" y="1925628"/>
                </a:cubicBezTo>
                <a:cubicBezTo>
                  <a:pt x="5462790" y="1938362"/>
                  <a:pt x="5459893" y="1954251"/>
                  <a:pt x="5459893" y="1973295"/>
                </a:cubicBezTo>
                <a:cubicBezTo>
                  <a:pt x="5459893" y="1992453"/>
                  <a:pt x="5462618" y="2008543"/>
                  <a:pt x="5468067" y="2021564"/>
                </a:cubicBezTo>
                <a:cubicBezTo>
                  <a:pt x="5473516" y="2034585"/>
                  <a:pt x="5481231" y="2044365"/>
                  <a:pt x="5491212" y="2050904"/>
                </a:cubicBezTo>
                <a:cubicBezTo>
                  <a:pt x="5501193" y="2057443"/>
                  <a:pt x="5513009" y="2060713"/>
                  <a:pt x="5526661" y="2060713"/>
                </a:cubicBezTo>
                <a:cubicBezTo>
                  <a:pt x="5539395" y="2060713"/>
                  <a:pt x="5550466" y="2058160"/>
                  <a:pt x="5559873" y="2053055"/>
                </a:cubicBezTo>
                <a:cubicBezTo>
                  <a:pt x="5569280" y="2047950"/>
                  <a:pt x="5576966" y="2041325"/>
                  <a:pt x="5582932" y="2033179"/>
                </a:cubicBezTo>
                <a:lnTo>
                  <a:pt x="5584481" y="2057615"/>
                </a:lnTo>
                <a:lnTo>
                  <a:pt x="5611670" y="2057615"/>
                </a:lnTo>
                <a:lnTo>
                  <a:pt x="5611670" y="1825992"/>
                </a:lnTo>
                <a:close/>
                <a:moveTo>
                  <a:pt x="6085659" y="1620730"/>
                </a:moveTo>
                <a:lnTo>
                  <a:pt x="6111127" y="1620730"/>
                </a:lnTo>
                <a:cubicBezTo>
                  <a:pt x="6124550" y="1620730"/>
                  <a:pt x="6134904" y="1621705"/>
                  <a:pt x="6142188" y="1623656"/>
                </a:cubicBezTo>
                <a:cubicBezTo>
                  <a:pt x="6149473" y="1625606"/>
                  <a:pt x="6154464" y="1628330"/>
                  <a:pt x="6157160" y="1631830"/>
                </a:cubicBezTo>
                <a:cubicBezTo>
                  <a:pt x="6159856" y="1635329"/>
                  <a:pt x="6161203" y="1639487"/>
                  <a:pt x="6161203" y="1644306"/>
                </a:cubicBezTo>
                <a:cubicBezTo>
                  <a:pt x="6161203" y="1652451"/>
                  <a:pt x="6157217" y="1659277"/>
                  <a:pt x="6149244" y="1664783"/>
                </a:cubicBezTo>
                <a:cubicBezTo>
                  <a:pt x="6141271" y="1670290"/>
                  <a:pt x="6127533" y="1673043"/>
                  <a:pt x="6108030" y="1673043"/>
                </a:cubicBezTo>
                <a:cubicBezTo>
                  <a:pt x="6091281" y="1673043"/>
                  <a:pt x="6079292" y="1670433"/>
                  <a:pt x="6072065" y="1665214"/>
                </a:cubicBezTo>
                <a:cubicBezTo>
                  <a:pt x="6064838" y="1659994"/>
                  <a:pt x="6061224" y="1653942"/>
                  <a:pt x="6061224" y="1647059"/>
                </a:cubicBezTo>
                <a:cubicBezTo>
                  <a:pt x="6061224" y="1640864"/>
                  <a:pt x="6063346" y="1635415"/>
                  <a:pt x="6067591" y="1630711"/>
                </a:cubicBezTo>
                <a:cubicBezTo>
                  <a:pt x="6071835" y="1626007"/>
                  <a:pt x="6077858" y="1622680"/>
                  <a:pt x="6085659" y="1620730"/>
                </a:cubicBezTo>
                <a:close/>
                <a:moveTo>
                  <a:pt x="6431406" y="1547423"/>
                </a:moveTo>
                <a:lnTo>
                  <a:pt x="6431406" y="1581495"/>
                </a:lnTo>
                <a:cubicBezTo>
                  <a:pt x="6425211" y="1589755"/>
                  <a:pt x="6417524" y="1596581"/>
                  <a:pt x="6408347" y="1601973"/>
                </a:cubicBezTo>
                <a:cubicBezTo>
                  <a:pt x="6399169" y="1607365"/>
                  <a:pt x="6388844" y="1610061"/>
                  <a:pt x="6377372" y="1610061"/>
                </a:cubicBezTo>
                <a:cubicBezTo>
                  <a:pt x="6367047" y="1610061"/>
                  <a:pt x="6359217" y="1607566"/>
                  <a:pt x="6353882" y="1602576"/>
                </a:cubicBezTo>
                <a:cubicBezTo>
                  <a:pt x="6348548" y="1597585"/>
                  <a:pt x="6345881" y="1590903"/>
                  <a:pt x="6345881" y="1582528"/>
                </a:cubicBezTo>
                <a:cubicBezTo>
                  <a:pt x="6345881" y="1570253"/>
                  <a:pt x="6352506" y="1561419"/>
                  <a:pt x="6365756" y="1556027"/>
                </a:cubicBezTo>
                <a:cubicBezTo>
                  <a:pt x="6379007" y="1550635"/>
                  <a:pt x="6400890" y="1547767"/>
                  <a:pt x="6431406" y="1547423"/>
                </a:cubicBezTo>
                <a:close/>
                <a:moveTo>
                  <a:pt x="6785793" y="1480999"/>
                </a:moveTo>
                <a:cubicBezTo>
                  <a:pt x="6798183" y="1480999"/>
                  <a:pt x="6808049" y="1483781"/>
                  <a:pt x="6815392" y="1489345"/>
                </a:cubicBezTo>
                <a:cubicBezTo>
                  <a:pt x="6822734" y="1494909"/>
                  <a:pt x="6828011" y="1502567"/>
                  <a:pt x="6831223" y="1512318"/>
                </a:cubicBezTo>
                <a:cubicBezTo>
                  <a:pt x="6834436" y="1522070"/>
                  <a:pt x="6836042" y="1533140"/>
                  <a:pt x="6836042" y="1545530"/>
                </a:cubicBezTo>
                <a:cubicBezTo>
                  <a:pt x="6836042" y="1557691"/>
                  <a:pt x="6834436" y="1568560"/>
                  <a:pt x="6831223" y="1578140"/>
                </a:cubicBezTo>
                <a:cubicBezTo>
                  <a:pt x="6828011" y="1587719"/>
                  <a:pt x="6822734" y="1595233"/>
                  <a:pt x="6815392" y="1600683"/>
                </a:cubicBezTo>
                <a:cubicBezTo>
                  <a:pt x="6808049" y="1606132"/>
                  <a:pt x="6798183" y="1608857"/>
                  <a:pt x="6785793" y="1608857"/>
                </a:cubicBezTo>
                <a:cubicBezTo>
                  <a:pt x="6773748" y="1608857"/>
                  <a:pt x="6764197" y="1606132"/>
                  <a:pt x="6757142" y="1600683"/>
                </a:cubicBezTo>
                <a:cubicBezTo>
                  <a:pt x="6750086" y="1595233"/>
                  <a:pt x="6745010" y="1587719"/>
                  <a:pt x="6741912" y="1578140"/>
                </a:cubicBezTo>
                <a:cubicBezTo>
                  <a:pt x="6738815" y="1568560"/>
                  <a:pt x="6737266" y="1557691"/>
                  <a:pt x="6737266" y="1545530"/>
                </a:cubicBezTo>
                <a:cubicBezTo>
                  <a:pt x="6737266" y="1533140"/>
                  <a:pt x="6738815" y="1522070"/>
                  <a:pt x="6741912" y="1512318"/>
                </a:cubicBezTo>
                <a:cubicBezTo>
                  <a:pt x="6745010" y="1502567"/>
                  <a:pt x="6750086" y="1494909"/>
                  <a:pt x="6757142" y="1489345"/>
                </a:cubicBezTo>
                <a:cubicBezTo>
                  <a:pt x="6764197" y="1483781"/>
                  <a:pt x="6773748" y="1480999"/>
                  <a:pt x="6785793" y="1480999"/>
                </a:cubicBezTo>
                <a:close/>
                <a:moveTo>
                  <a:pt x="5935659" y="1480483"/>
                </a:moveTo>
                <a:cubicBezTo>
                  <a:pt x="5949541" y="1480483"/>
                  <a:pt x="5960382" y="1484613"/>
                  <a:pt x="5968183" y="1492873"/>
                </a:cubicBezTo>
                <a:cubicBezTo>
                  <a:pt x="5975984" y="1501133"/>
                  <a:pt x="5980057" y="1513064"/>
                  <a:pt x="5980401" y="1528666"/>
                </a:cubicBezTo>
                <a:lnTo>
                  <a:pt x="5888853" y="1528666"/>
                </a:lnTo>
                <a:cubicBezTo>
                  <a:pt x="5890115" y="1512949"/>
                  <a:pt x="5894732" y="1500989"/>
                  <a:pt x="5902706" y="1492787"/>
                </a:cubicBezTo>
                <a:cubicBezTo>
                  <a:pt x="5910679" y="1484584"/>
                  <a:pt x="5921663" y="1480483"/>
                  <a:pt x="5935659" y="1480483"/>
                </a:cubicBezTo>
                <a:close/>
                <a:moveTo>
                  <a:pt x="5364159" y="1480483"/>
                </a:moveTo>
                <a:cubicBezTo>
                  <a:pt x="5378041" y="1480483"/>
                  <a:pt x="5388882" y="1484613"/>
                  <a:pt x="5396683" y="1492873"/>
                </a:cubicBezTo>
                <a:cubicBezTo>
                  <a:pt x="5404484" y="1501133"/>
                  <a:pt x="5408557" y="1513064"/>
                  <a:pt x="5408901" y="1528666"/>
                </a:cubicBezTo>
                <a:lnTo>
                  <a:pt x="5317353" y="1528666"/>
                </a:lnTo>
                <a:cubicBezTo>
                  <a:pt x="5318615" y="1512949"/>
                  <a:pt x="5323232" y="1500989"/>
                  <a:pt x="5331205" y="1492787"/>
                </a:cubicBezTo>
                <a:cubicBezTo>
                  <a:pt x="5339179" y="1484584"/>
                  <a:pt x="5350163" y="1480483"/>
                  <a:pt x="5364159" y="1480483"/>
                </a:cubicBezTo>
                <a:close/>
                <a:moveTo>
                  <a:pt x="6107514" y="1479450"/>
                </a:moveTo>
                <a:cubicBezTo>
                  <a:pt x="6118642" y="1479450"/>
                  <a:pt x="6127590" y="1482577"/>
                  <a:pt x="6134359" y="1488829"/>
                </a:cubicBezTo>
                <a:cubicBezTo>
                  <a:pt x="6141127" y="1495081"/>
                  <a:pt x="6144511" y="1504689"/>
                  <a:pt x="6144511" y="1517653"/>
                </a:cubicBezTo>
                <a:cubicBezTo>
                  <a:pt x="6144511" y="1530043"/>
                  <a:pt x="6140926" y="1539393"/>
                  <a:pt x="6133756" y="1545702"/>
                </a:cubicBezTo>
                <a:cubicBezTo>
                  <a:pt x="6126586" y="1552012"/>
                  <a:pt x="6117495" y="1555167"/>
                  <a:pt x="6106481" y="1555167"/>
                </a:cubicBezTo>
                <a:cubicBezTo>
                  <a:pt x="6096730" y="1555167"/>
                  <a:pt x="6088155" y="1552041"/>
                  <a:pt x="6080755" y="1545788"/>
                </a:cubicBezTo>
                <a:cubicBezTo>
                  <a:pt x="6073356" y="1539536"/>
                  <a:pt x="6069656" y="1530100"/>
                  <a:pt x="6069656" y="1517481"/>
                </a:cubicBezTo>
                <a:cubicBezTo>
                  <a:pt x="6069656" y="1504976"/>
                  <a:pt x="6073241" y="1495511"/>
                  <a:pt x="6080411" y="1489087"/>
                </a:cubicBezTo>
                <a:cubicBezTo>
                  <a:pt x="6087581" y="1482663"/>
                  <a:pt x="6096615" y="1479450"/>
                  <a:pt x="6107514" y="1479450"/>
                </a:cubicBezTo>
                <a:close/>
                <a:moveTo>
                  <a:pt x="6631408" y="1461382"/>
                </a:moveTo>
                <a:lnTo>
                  <a:pt x="6631408" y="1628990"/>
                </a:lnTo>
                <a:lnTo>
                  <a:pt x="6660145" y="1628990"/>
                </a:lnTo>
                <a:lnTo>
                  <a:pt x="6660145" y="1461382"/>
                </a:lnTo>
                <a:close/>
                <a:moveTo>
                  <a:pt x="5478883" y="1461382"/>
                </a:moveTo>
                <a:lnTo>
                  <a:pt x="5478883" y="1628990"/>
                </a:lnTo>
                <a:lnTo>
                  <a:pt x="5507620" y="1628990"/>
                </a:lnTo>
                <a:lnTo>
                  <a:pt x="5507620" y="1461382"/>
                </a:lnTo>
                <a:close/>
                <a:moveTo>
                  <a:pt x="6302195" y="1459317"/>
                </a:moveTo>
                <a:cubicBezTo>
                  <a:pt x="6288773" y="1459317"/>
                  <a:pt x="6277874" y="1462242"/>
                  <a:pt x="6269499" y="1468093"/>
                </a:cubicBezTo>
                <a:cubicBezTo>
                  <a:pt x="6261124" y="1473944"/>
                  <a:pt x="6254585" y="1481229"/>
                  <a:pt x="6249882" y="1489948"/>
                </a:cubicBezTo>
                <a:lnTo>
                  <a:pt x="6248849" y="1461382"/>
                </a:lnTo>
                <a:lnTo>
                  <a:pt x="6221832" y="1461382"/>
                </a:lnTo>
                <a:lnTo>
                  <a:pt x="6221832" y="1628990"/>
                </a:lnTo>
                <a:lnTo>
                  <a:pt x="6250570" y="1628990"/>
                </a:lnTo>
                <a:lnTo>
                  <a:pt x="6250570" y="1511286"/>
                </a:lnTo>
                <a:cubicBezTo>
                  <a:pt x="6254241" y="1506238"/>
                  <a:pt x="6258429" y="1501792"/>
                  <a:pt x="6263132" y="1497949"/>
                </a:cubicBezTo>
                <a:cubicBezTo>
                  <a:pt x="6267836" y="1494106"/>
                  <a:pt x="6273342" y="1491095"/>
                  <a:pt x="6279652" y="1488915"/>
                </a:cubicBezTo>
                <a:cubicBezTo>
                  <a:pt x="6285962" y="1486735"/>
                  <a:pt x="6293304" y="1485645"/>
                  <a:pt x="6301679" y="1485645"/>
                </a:cubicBezTo>
                <a:lnTo>
                  <a:pt x="6305637" y="1485645"/>
                </a:lnTo>
                <a:lnTo>
                  <a:pt x="6305637" y="1459317"/>
                </a:lnTo>
                <a:close/>
                <a:moveTo>
                  <a:pt x="6995395" y="1458973"/>
                </a:moveTo>
                <a:cubicBezTo>
                  <a:pt x="6980366" y="1458973"/>
                  <a:pt x="6968033" y="1461984"/>
                  <a:pt x="6958397" y="1468007"/>
                </a:cubicBezTo>
                <a:cubicBezTo>
                  <a:pt x="6948760" y="1474030"/>
                  <a:pt x="6941361" y="1480426"/>
                  <a:pt x="6936198" y="1487194"/>
                </a:cubicBezTo>
                <a:lnTo>
                  <a:pt x="6935166" y="1461382"/>
                </a:lnTo>
                <a:lnTo>
                  <a:pt x="6907633" y="1461382"/>
                </a:lnTo>
                <a:lnTo>
                  <a:pt x="6907633" y="1628990"/>
                </a:lnTo>
                <a:lnTo>
                  <a:pt x="6936370" y="1628990"/>
                </a:lnTo>
                <a:lnTo>
                  <a:pt x="6936370" y="1510253"/>
                </a:lnTo>
                <a:cubicBezTo>
                  <a:pt x="6941533" y="1503485"/>
                  <a:pt x="6948359" y="1497261"/>
                  <a:pt x="6956848" y="1491582"/>
                </a:cubicBezTo>
                <a:cubicBezTo>
                  <a:pt x="6965338" y="1485904"/>
                  <a:pt x="6975835" y="1483064"/>
                  <a:pt x="6988339" y="1483064"/>
                </a:cubicBezTo>
                <a:cubicBezTo>
                  <a:pt x="6996714" y="1483064"/>
                  <a:pt x="7003110" y="1484871"/>
                  <a:pt x="7007526" y="1488485"/>
                </a:cubicBezTo>
                <a:cubicBezTo>
                  <a:pt x="7011943" y="1492099"/>
                  <a:pt x="7015012" y="1497060"/>
                  <a:pt x="7016733" y="1503370"/>
                </a:cubicBezTo>
                <a:cubicBezTo>
                  <a:pt x="7018454" y="1509680"/>
                  <a:pt x="7019314" y="1516907"/>
                  <a:pt x="7019314" y="1525052"/>
                </a:cubicBezTo>
                <a:lnTo>
                  <a:pt x="7019314" y="1628990"/>
                </a:lnTo>
                <a:lnTo>
                  <a:pt x="7048052" y="1628990"/>
                </a:lnTo>
                <a:lnTo>
                  <a:pt x="7048052" y="1520922"/>
                </a:lnTo>
                <a:cubicBezTo>
                  <a:pt x="7048052" y="1501305"/>
                  <a:pt x="7043864" y="1486076"/>
                  <a:pt x="7035490" y="1475234"/>
                </a:cubicBezTo>
                <a:cubicBezTo>
                  <a:pt x="7027115" y="1464393"/>
                  <a:pt x="7013750" y="1458973"/>
                  <a:pt x="6995395" y="1458973"/>
                </a:cubicBezTo>
                <a:close/>
                <a:moveTo>
                  <a:pt x="5652370" y="1458973"/>
                </a:moveTo>
                <a:cubicBezTo>
                  <a:pt x="5637341" y="1458973"/>
                  <a:pt x="5625008" y="1461984"/>
                  <a:pt x="5615372" y="1468007"/>
                </a:cubicBezTo>
                <a:cubicBezTo>
                  <a:pt x="5605735" y="1474030"/>
                  <a:pt x="5598336" y="1480426"/>
                  <a:pt x="5593173" y="1487194"/>
                </a:cubicBezTo>
                <a:lnTo>
                  <a:pt x="5592141" y="1461382"/>
                </a:lnTo>
                <a:lnTo>
                  <a:pt x="5564608" y="1461382"/>
                </a:lnTo>
                <a:lnTo>
                  <a:pt x="5564608" y="1628990"/>
                </a:lnTo>
                <a:lnTo>
                  <a:pt x="5593345" y="1628990"/>
                </a:lnTo>
                <a:lnTo>
                  <a:pt x="5593345" y="1510253"/>
                </a:lnTo>
                <a:cubicBezTo>
                  <a:pt x="5598508" y="1503485"/>
                  <a:pt x="5605334" y="1497261"/>
                  <a:pt x="5613823" y="1491582"/>
                </a:cubicBezTo>
                <a:cubicBezTo>
                  <a:pt x="5622313" y="1485904"/>
                  <a:pt x="5632810" y="1483064"/>
                  <a:pt x="5645314" y="1483064"/>
                </a:cubicBezTo>
                <a:cubicBezTo>
                  <a:pt x="5653689" y="1483064"/>
                  <a:pt x="5660085" y="1484871"/>
                  <a:pt x="5664501" y="1488485"/>
                </a:cubicBezTo>
                <a:cubicBezTo>
                  <a:pt x="5668918" y="1492099"/>
                  <a:pt x="5671987" y="1497060"/>
                  <a:pt x="5673708" y="1503370"/>
                </a:cubicBezTo>
                <a:cubicBezTo>
                  <a:pt x="5675429" y="1509680"/>
                  <a:pt x="5676289" y="1516907"/>
                  <a:pt x="5676289" y="1525052"/>
                </a:cubicBezTo>
                <a:lnTo>
                  <a:pt x="5676289" y="1628990"/>
                </a:lnTo>
                <a:lnTo>
                  <a:pt x="5705027" y="1628990"/>
                </a:lnTo>
                <a:lnTo>
                  <a:pt x="5705027" y="1520922"/>
                </a:lnTo>
                <a:cubicBezTo>
                  <a:pt x="5705027" y="1501305"/>
                  <a:pt x="5700840" y="1486076"/>
                  <a:pt x="5692465" y="1475234"/>
                </a:cubicBezTo>
                <a:cubicBezTo>
                  <a:pt x="5684090" y="1464393"/>
                  <a:pt x="5670725" y="1458973"/>
                  <a:pt x="5652370" y="1458973"/>
                </a:cubicBezTo>
                <a:close/>
                <a:moveTo>
                  <a:pt x="6393892" y="1458456"/>
                </a:moveTo>
                <a:cubicBezTo>
                  <a:pt x="6380469" y="1458456"/>
                  <a:pt x="6368567" y="1460407"/>
                  <a:pt x="6358185" y="1464307"/>
                </a:cubicBezTo>
                <a:cubicBezTo>
                  <a:pt x="6347802" y="1468208"/>
                  <a:pt x="6339657" y="1474403"/>
                  <a:pt x="6333749" y="1482892"/>
                </a:cubicBezTo>
                <a:cubicBezTo>
                  <a:pt x="6327841" y="1491382"/>
                  <a:pt x="6324887" y="1502510"/>
                  <a:pt x="6324887" y="1516276"/>
                </a:cubicBezTo>
                <a:lnTo>
                  <a:pt x="6352764" y="1516276"/>
                </a:lnTo>
                <a:cubicBezTo>
                  <a:pt x="6352764" y="1503657"/>
                  <a:pt x="6356722" y="1494422"/>
                  <a:pt x="6364638" y="1488571"/>
                </a:cubicBezTo>
                <a:cubicBezTo>
                  <a:pt x="6372553" y="1482720"/>
                  <a:pt x="6382305" y="1479795"/>
                  <a:pt x="6393892" y="1479795"/>
                </a:cubicBezTo>
                <a:cubicBezTo>
                  <a:pt x="6404790" y="1479795"/>
                  <a:pt x="6413796" y="1482462"/>
                  <a:pt x="6420909" y="1487796"/>
                </a:cubicBezTo>
                <a:cubicBezTo>
                  <a:pt x="6428021" y="1493131"/>
                  <a:pt x="6431578" y="1502968"/>
                  <a:pt x="6431578" y="1517309"/>
                </a:cubicBezTo>
                <a:lnTo>
                  <a:pt x="6431578" y="1529010"/>
                </a:lnTo>
                <a:cubicBezTo>
                  <a:pt x="6408519" y="1529240"/>
                  <a:pt x="6388385" y="1530760"/>
                  <a:pt x="6371177" y="1533570"/>
                </a:cubicBezTo>
                <a:cubicBezTo>
                  <a:pt x="6353968" y="1536381"/>
                  <a:pt x="6340661" y="1541687"/>
                  <a:pt x="6331254" y="1549488"/>
                </a:cubicBezTo>
                <a:cubicBezTo>
                  <a:pt x="6321846" y="1557289"/>
                  <a:pt x="6317143" y="1568704"/>
                  <a:pt x="6317143" y="1583732"/>
                </a:cubicBezTo>
                <a:cubicBezTo>
                  <a:pt x="6317143" y="1594287"/>
                  <a:pt x="6319523" y="1603149"/>
                  <a:pt x="6324284" y="1610319"/>
                </a:cubicBezTo>
                <a:cubicBezTo>
                  <a:pt x="6329045" y="1617489"/>
                  <a:pt x="6335412" y="1622910"/>
                  <a:pt x="6343385" y="1626581"/>
                </a:cubicBezTo>
                <a:cubicBezTo>
                  <a:pt x="6351359" y="1630252"/>
                  <a:pt x="6360163" y="1632088"/>
                  <a:pt x="6369800" y="1632088"/>
                </a:cubicBezTo>
                <a:cubicBezTo>
                  <a:pt x="6383337" y="1632088"/>
                  <a:pt x="6395182" y="1629478"/>
                  <a:pt x="6405335" y="1624258"/>
                </a:cubicBezTo>
                <a:cubicBezTo>
                  <a:pt x="6415488" y="1619038"/>
                  <a:pt x="6424408" y="1612126"/>
                  <a:pt x="6432094" y="1603522"/>
                </a:cubicBezTo>
                <a:lnTo>
                  <a:pt x="6433298" y="1628990"/>
                </a:lnTo>
                <a:lnTo>
                  <a:pt x="6460144" y="1628990"/>
                </a:lnTo>
                <a:lnTo>
                  <a:pt x="6460144" y="1516964"/>
                </a:lnTo>
                <a:cubicBezTo>
                  <a:pt x="6460144" y="1504919"/>
                  <a:pt x="6458308" y="1495081"/>
                  <a:pt x="6454637" y="1487452"/>
                </a:cubicBezTo>
                <a:cubicBezTo>
                  <a:pt x="6450966" y="1479823"/>
                  <a:pt x="6446004" y="1473886"/>
                  <a:pt x="6439752" y="1469642"/>
                </a:cubicBezTo>
                <a:cubicBezTo>
                  <a:pt x="6433499" y="1465397"/>
                  <a:pt x="6426444" y="1462472"/>
                  <a:pt x="6418586" y="1460866"/>
                </a:cubicBezTo>
                <a:cubicBezTo>
                  <a:pt x="6410727" y="1459259"/>
                  <a:pt x="6402496" y="1458456"/>
                  <a:pt x="6393892" y="1458456"/>
                </a:cubicBezTo>
                <a:close/>
                <a:moveTo>
                  <a:pt x="5935659" y="1458456"/>
                </a:moveTo>
                <a:cubicBezTo>
                  <a:pt x="5918451" y="1458456"/>
                  <a:pt x="5904254" y="1462127"/>
                  <a:pt x="5893069" y="1469470"/>
                </a:cubicBezTo>
                <a:cubicBezTo>
                  <a:pt x="5881884" y="1476812"/>
                  <a:pt x="5873566" y="1486993"/>
                  <a:pt x="5868117" y="1500014"/>
                </a:cubicBezTo>
                <a:cubicBezTo>
                  <a:pt x="5862668" y="1513035"/>
                  <a:pt x="5859943" y="1528092"/>
                  <a:pt x="5859943" y="1545186"/>
                </a:cubicBezTo>
                <a:cubicBezTo>
                  <a:pt x="5859943" y="1561591"/>
                  <a:pt x="5862754" y="1576362"/>
                  <a:pt x="5868375" y="1589497"/>
                </a:cubicBezTo>
                <a:cubicBezTo>
                  <a:pt x="5873997" y="1602633"/>
                  <a:pt x="5882629" y="1613015"/>
                  <a:pt x="5894273" y="1620644"/>
                </a:cubicBezTo>
                <a:cubicBezTo>
                  <a:pt x="5905918" y="1628273"/>
                  <a:pt x="5920860" y="1632088"/>
                  <a:pt x="5939101" y="1632088"/>
                </a:cubicBezTo>
                <a:cubicBezTo>
                  <a:pt x="5953212" y="1632088"/>
                  <a:pt x="5965430" y="1629765"/>
                  <a:pt x="5975754" y="1625118"/>
                </a:cubicBezTo>
                <a:cubicBezTo>
                  <a:pt x="5986079" y="1620472"/>
                  <a:pt x="5994110" y="1613876"/>
                  <a:pt x="5999846" y="1605329"/>
                </a:cubicBezTo>
                <a:cubicBezTo>
                  <a:pt x="6005582" y="1596782"/>
                  <a:pt x="6008623" y="1586600"/>
                  <a:pt x="6008966" y="1574784"/>
                </a:cubicBezTo>
                <a:lnTo>
                  <a:pt x="5980573" y="1574784"/>
                </a:lnTo>
                <a:cubicBezTo>
                  <a:pt x="5980229" y="1586142"/>
                  <a:pt x="5976443" y="1594832"/>
                  <a:pt x="5969215" y="1600855"/>
                </a:cubicBezTo>
                <a:cubicBezTo>
                  <a:pt x="5961988" y="1606878"/>
                  <a:pt x="5951950" y="1609889"/>
                  <a:pt x="5939101" y="1609889"/>
                </a:cubicBezTo>
                <a:cubicBezTo>
                  <a:pt x="5927055" y="1609889"/>
                  <a:pt x="5917361" y="1607136"/>
                  <a:pt x="5910019" y="1601629"/>
                </a:cubicBezTo>
                <a:cubicBezTo>
                  <a:pt x="5902677" y="1596122"/>
                  <a:pt x="5897314" y="1588809"/>
                  <a:pt x="5893930" y="1579689"/>
                </a:cubicBezTo>
                <a:cubicBezTo>
                  <a:pt x="5890545" y="1570568"/>
                  <a:pt x="5888796" y="1560559"/>
                  <a:pt x="5888681" y="1549660"/>
                </a:cubicBezTo>
                <a:lnTo>
                  <a:pt x="6008106" y="1549660"/>
                </a:lnTo>
                <a:cubicBezTo>
                  <a:pt x="6008336" y="1548628"/>
                  <a:pt x="6008508" y="1546935"/>
                  <a:pt x="6008623" y="1544584"/>
                </a:cubicBezTo>
                <a:cubicBezTo>
                  <a:pt x="6008737" y="1542232"/>
                  <a:pt x="6008794" y="1540196"/>
                  <a:pt x="6008794" y="1538475"/>
                </a:cubicBezTo>
                <a:cubicBezTo>
                  <a:pt x="6008794" y="1512662"/>
                  <a:pt x="6002312" y="1492873"/>
                  <a:pt x="5989349" y="1479106"/>
                </a:cubicBezTo>
                <a:cubicBezTo>
                  <a:pt x="5976385" y="1465340"/>
                  <a:pt x="5958489" y="1458456"/>
                  <a:pt x="5935659" y="1458456"/>
                </a:cubicBezTo>
                <a:close/>
                <a:moveTo>
                  <a:pt x="5364159" y="1458456"/>
                </a:moveTo>
                <a:cubicBezTo>
                  <a:pt x="5346951" y="1458456"/>
                  <a:pt x="5332754" y="1462127"/>
                  <a:pt x="5321569" y="1469470"/>
                </a:cubicBezTo>
                <a:cubicBezTo>
                  <a:pt x="5310384" y="1476812"/>
                  <a:pt x="5302066" y="1486993"/>
                  <a:pt x="5296617" y="1500014"/>
                </a:cubicBezTo>
                <a:cubicBezTo>
                  <a:pt x="5291168" y="1513035"/>
                  <a:pt x="5288443" y="1528092"/>
                  <a:pt x="5288443" y="1545186"/>
                </a:cubicBezTo>
                <a:cubicBezTo>
                  <a:pt x="5288443" y="1561591"/>
                  <a:pt x="5291254" y="1576362"/>
                  <a:pt x="5296875" y="1589497"/>
                </a:cubicBezTo>
                <a:cubicBezTo>
                  <a:pt x="5302496" y="1602633"/>
                  <a:pt x="5311129" y="1613015"/>
                  <a:pt x="5322774" y="1620644"/>
                </a:cubicBezTo>
                <a:cubicBezTo>
                  <a:pt x="5334418" y="1628273"/>
                  <a:pt x="5349360" y="1632088"/>
                  <a:pt x="5367601" y="1632088"/>
                </a:cubicBezTo>
                <a:cubicBezTo>
                  <a:pt x="5381712" y="1632088"/>
                  <a:pt x="5393930" y="1629765"/>
                  <a:pt x="5404255" y="1625118"/>
                </a:cubicBezTo>
                <a:cubicBezTo>
                  <a:pt x="5414579" y="1620472"/>
                  <a:pt x="5422610" y="1613876"/>
                  <a:pt x="5428346" y="1605329"/>
                </a:cubicBezTo>
                <a:cubicBezTo>
                  <a:pt x="5434082" y="1596782"/>
                  <a:pt x="5437122" y="1586600"/>
                  <a:pt x="5437466" y="1574784"/>
                </a:cubicBezTo>
                <a:lnTo>
                  <a:pt x="5409073" y="1574784"/>
                </a:lnTo>
                <a:cubicBezTo>
                  <a:pt x="5408729" y="1586142"/>
                  <a:pt x="5404943" y="1594832"/>
                  <a:pt x="5397715" y="1600855"/>
                </a:cubicBezTo>
                <a:cubicBezTo>
                  <a:pt x="5390488" y="1606878"/>
                  <a:pt x="5380450" y="1609889"/>
                  <a:pt x="5367601" y="1609889"/>
                </a:cubicBezTo>
                <a:cubicBezTo>
                  <a:pt x="5355555" y="1609889"/>
                  <a:pt x="5345861" y="1607136"/>
                  <a:pt x="5338519" y="1601629"/>
                </a:cubicBezTo>
                <a:cubicBezTo>
                  <a:pt x="5331177" y="1596122"/>
                  <a:pt x="5325814" y="1588809"/>
                  <a:pt x="5322429" y="1579689"/>
                </a:cubicBezTo>
                <a:cubicBezTo>
                  <a:pt x="5319045" y="1570568"/>
                  <a:pt x="5317296" y="1560559"/>
                  <a:pt x="5317181" y="1549660"/>
                </a:cubicBezTo>
                <a:lnTo>
                  <a:pt x="5436606" y="1549660"/>
                </a:lnTo>
                <a:cubicBezTo>
                  <a:pt x="5436836" y="1548628"/>
                  <a:pt x="5437008" y="1546935"/>
                  <a:pt x="5437122" y="1544584"/>
                </a:cubicBezTo>
                <a:cubicBezTo>
                  <a:pt x="5437237" y="1542232"/>
                  <a:pt x="5437294" y="1540196"/>
                  <a:pt x="5437294" y="1538475"/>
                </a:cubicBezTo>
                <a:cubicBezTo>
                  <a:pt x="5437294" y="1512662"/>
                  <a:pt x="5430813" y="1492873"/>
                  <a:pt x="5417849" y="1479106"/>
                </a:cubicBezTo>
                <a:cubicBezTo>
                  <a:pt x="5404886" y="1465340"/>
                  <a:pt x="5386989" y="1458456"/>
                  <a:pt x="5364159" y="1458456"/>
                </a:cubicBezTo>
                <a:close/>
                <a:moveTo>
                  <a:pt x="6785793" y="1458112"/>
                </a:moveTo>
                <a:cubicBezTo>
                  <a:pt x="6769388" y="1458112"/>
                  <a:pt x="6755335" y="1461611"/>
                  <a:pt x="6743633" y="1468609"/>
                </a:cubicBezTo>
                <a:cubicBezTo>
                  <a:pt x="6731932" y="1475607"/>
                  <a:pt x="6723012" y="1485617"/>
                  <a:pt x="6716874" y="1498638"/>
                </a:cubicBezTo>
                <a:cubicBezTo>
                  <a:pt x="6710737" y="1511659"/>
                  <a:pt x="6707668" y="1527289"/>
                  <a:pt x="6707668" y="1545530"/>
                </a:cubicBezTo>
                <a:cubicBezTo>
                  <a:pt x="6707668" y="1563312"/>
                  <a:pt x="6710737" y="1578656"/>
                  <a:pt x="6716874" y="1591562"/>
                </a:cubicBezTo>
                <a:cubicBezTo>
                  <a:pt x="6723012" y="1604468"/>
                  <a:pt x="6731932" y="1614392"/>
                  <a:pt x="6743633" y="1621333"/>
                </a:cubicBezTo>
                <a:cubicBezTo>
                  <a:pt x="6755335" y="1628273"/>
                  <a:pt x="6769388" y="1631744"/>
                  <a:pt x="6785793" y="1631744"/>
                </a:cubicBezTo>
                <a:cubicBezTo>
                  <a:pt x="6802543" y="1631744"/>
                  <a:pt x="6816854" y="1628273"/>
                  <a:pt x="6828728" y="1621333"/>
                </a:cubicBezTo>
                <a:cubicBezTo>
                  <a:pt x="6840602" y="1614392"/>
                  <a:pt x="6849722" y="1604468"/>
                  <a:pt x="6856089" y="1591562"/>
                </a:cubicBezTo>
                <a:cubicBezTo>
                  <a:pt x="6862456" y="1578656"/>
                  <a:pt x="6865640" y="1563312"/>
                  <a:pt x="6865640" y="1545530"/>
                </a:cubicBezTo>
                <a:cubicBezTo>
                  <a:pt x="6865640" y="1527289"/>
                  <a:pt x="6862456" y="1511659"/>
                  <a:pt x="6856089" y="1498638"/>
                </a:cubicBezTo>
                <a:cubicBezTo>
                  <a:pt x="6849722" y="1485617"/>
                  <a:pt x="6840602" y="1475607"/>
                  <a:pt x="6828728" y="1468609"/>
                </a:cubicBezTo>
                <a:cubicBezTo>
                  <a:pt x="6816854" y="1461611"/>
                  <a:pt x="6802543" y="1458112"/>
                  <a:pt x="6785793" y="1458112"/>
                </a:cubicBezTo>
                <a:close/>
                <a:moveTo>
                  <a:pt x="6188909" y="1439183"/>
                </a:moveTo>
                <a:cubicBezTo>
                  <a:pt x="6176289" y="1439527"/>
                  <a:pt x="6165993" y="1441650"/>
                  <a:pt x="6158020" y="1445550"/>
                </a:cubicBezTo>
                <a:cubicBezTo>
                  <a:pt x="6154033" y="1447500"/>
                  <a:pt x="6150427" y="1450311"/>
                  <a:pt x="6147200" y="1453982"/>
                </a:cubicBezTo>
                <a:lnTo>
                  <a:pt x="6139431" y="1466350"/>
                </a:lnTo>
                <a:lnTo>
                  <a:pt x="6127217" y="1461941"/>
                </a:lnTo>
                <a:cubicBezTo>
                  <a:pt x="6121252" y="1460650"/>
                  <a:pt x="6114684" y="1460005"/>
                  <a:pt x="6107514" y="1460005"/>
                </a:cubicBezTo>
                <a:cubicBezTo>
                  <a:pt x="6093518" y="1460005"/>
                  <a:pt x="6081673" y="1462586"/>
                  <a:pt x="6071979" y="1467749"/>
                </a:cubicBezTo>
                <a:cubicBezTo>
                  <a:pt x="6062285" y="1472911"/>
                  <a:pt x="6054943" y="1479852"/>
                  <a:pt x="6049952" y="1488571"/>
                </a:cubicBezTo>
                <a:cubicBezTo>
                  <a:pt x="6044962" y="1497290"/>
                  <a:pt x="6042467" y="1506984"/>
                  <a:pt x="6042467" y="1517653"/>
                </a:cubicBezTo>
                <a:cubicBezTo>
                  <a:pt x="6042467" y="1527748"/>
                  <a:pt x="6044933" y="1537127"/>
                  <a:pt x="6049866" y="1545788"/>
                </a:cubicBezTo>
                <a:cubicBezTo>
                  <a:pt x="6052333" y="1550119"/>
                  <a:pt x="6055380" y="1554034"/>
                  <a:pt x="6059008" y="1557533"/>
                </a:cubicBezTo>
                <a:lnTo>
                  <a:pt x="6066694" y="1563163"/>
                </a:lnTo>
                <a:lnTo>
                  <a:pt x="6048920" y="1572977"/>
                </a:lnTo>
                <a:cubicBezTo>
                  <a:pt x="6044388" y="1577968"/>
                  <a:pt x="6042123" y="1583274"/>
                  <a:pt x="6042123" y="1588895"/>
                </a:cubicBezTo>
                <a:cubicBezTo>
                  <a:pt x="6042123" y="1592795"/>
                  <a:pt x="6043442" y="1596839"/>
                  <a:pt x="6046080" y="1601027"/>
                </a:cubicBezTo>
                <a:cubicBezTo>
                  <a:pt x="6048719" y="1605214"/>
                  <a:pt x="6053165" y="1609000"/>
                  <a:pt x="6059417" y="1612384"/>
                </a:cubicBezTo>
                <a:lnTo>
                  <a:pt x="6062670" y="1613244"/>
                </a:lnTo>
                <a:lnTo>
                  <a:pt x="6047027" y="1622795"/>
                </a:lnTo>
                <a:cubicBezTo>
                  <a:pt x="6038710" y="1630367"/>
                  <a:pt x="6034551" y="1639028"/>
                  <a:pt x="6034551" y="1648780"/>
                </a:cubicBezTo>
                <a:cubicBezTo>
                  <a:pt x="6034551" y="1656810"/>
                  <a:pt x="6036960" y="1664267"/>
                  <a:pt x="6041778" y="1671150"/>
                </a:cubicBezTo>
                <a:cubicBezTo>
                  <a:pt x="6046597" y="1678034"/>
                  <a:pt x="6054426" y="1683540"/>
                  <a:pt x="6065268" y="1687670"/>
                </a:cubicBezTo>
                <a:cubicBezTo>
                  <a:pt x="6076109" y="1691800"/>
                  <a:pt x="6090592" y="1693865"/>
                  <a:pt x="6108718" y="1693865"/>
                </a:cubicBezTo>
                <a:cubicBezTo>
                  <a:pt x="6135219" y="1693865"/>
                  <a:pt x="6155209" y="1689018"/>
                  <a:pt x="6168689" y="1679324"/>
                </a:cubicBezTo>
                <a:cubicBezTo>
                  <a:pt x="6182169" y="1669630"/>
                  <a:pt x="6188909" y="1657212"/>
                  <a:pt x="6188909" y="1642068"/>
                </a:cubicBezTo>
                <a:cubicBezTo>
                  <a:pt x="6188909" y="1626810"/>
                  <a:pt x="6183001" y="1615539"/>
                  <a:pt x="6171184" y="1608254"/>
                </a:cubicBezTo>
                <a:cubicBezTo>
                  <a:pt x="6159368" y="1600969"/>
                  <a:pt x="6139693" y="1597327"/>
                  <a:pt x="6112160" y="1597327"/>
                </a:cubicBezTo>
                <a:lnTo>
                  <a:pt x="6100974" y="1597327"/>
                </a:lnTo>
                <a:cubicBezTo>
                  <a:pt x="6091912" y="1597327"/>
                  <a:pt x="6084828" y="1596782"/>
                  <a:pt x="6079723" y="1595692"/>
                </a:cubicBezTo>
                <a:cubicBezTo>
                  <a:pt x="6074617" y="1594602"/>
                  <a:pt x="6071004" y="1593168"/>
                  <a:pt x="6068881" y="1591390"/>
                </a:cubicBezTo>
                <a:cubicBezTo>
                  <a:pt x="6066759" y="1589612"/>
                  <a:pt x="6065698" y="1587576"/>
                  <a:pt x="6065698" y="1585281"/>
                </a:cubicBezTo>
                <a:cubicBezTo>
                  <a:pt x="6065698" y="1581954"/>
                  <a:pt x="6067476" y="1578943"/>
                  <a:pt x="6071032" y="1576247"/>
                </a:cubicBezTo>
                <a:lnTo>
                  <a:pt x="6082641" y="1570926"/>
                </a:lnTo>
                <a:lnTo>
                  <a:pt x="6087574" y="1572784"/>
                </a:lnTo>
                <a:cubicBezTo>
                  <a:pt x="6093410" y="1574117"/>
                  <a:pt x="6099770" y="1574784"/>
                  <a:pt x="6106653" y="1574784"/>
                </a:cubicBezTo>
                <a:cubicBezTo>
                  <a:pt x="6121223" y="1574784"/>
                  <a:pt x="6133326" y="1572174"/>
                  <a:pt x="6142963" y="1566954"/>
                </a:cubicBezTo>
                <a:cubicBezTo>
                  <a:pt x="6152599" y="1561735"/>
                  <a:pt x="6159798" y="1554794"/>
                  <a:pt x="6164559" y="1546132"/>
                </a:cubicBezTo>
                <a:cubicBezTo>
                  <a:pt x="6169320" y="1537471"/>
                  <a:pt x="6171701" y="1527978"/>
                  <a:pt x="6171701" y="1517653"/>
                </a:cubicBezTo>
                <a:cubicBezTo>
                  <a:pt x="6171701" y="1506984"/>
                  <a:pt x="6169349" y="1497290"/>
                  <a:pt x="6164645" y="1488571"/>
                </a:cubicBezTo>
                <a:cubicBezTo>
                  <a:pt x="6162293" y="1484211"/>
                  <a:pt x="6159339" y="1480296"/>
                  <a:pt x="6155783" y="1476826"/>
                </a:cubicBezTo>
                <a:lnTo>
                  <a:pt x="6153371" y="1475072"/>
                </a:lnTo>
                <a:lnTo>
                  <a:pt x="6157654" y="1470309"/>
                </a:lnTo>
                <a:cubicBezTo>
                  <a:pt x="6160393" y="1468229"/>
                  <a:pt x="6163441" y="1466774"/>
                  <a:pt x="6166796" y="1465942"/>
                </a:cubicBezTo>
                <a:cubicBezTo>
                  <a:pt x="6173507" y="1464279"/>
                  <a:pt x="6180878" y="1463447"/>
                  <a:pt x="6188909" y="1463447"/>
                </a:cubicBezTo>
                <a:close/>
                <a:moveTo>
                  <a:pt x="5121914" y="1423179"/>
                </a:moveTo>
                <a:lnTo>
                  <a:pt x="5175431" y="1423179"/>
                </a:lnTo>
                <a:cubicBezTo>
                  <a:pt x="5190001" y="1423179"/>
                  <a:pt x="5201100" y="1426793"/>
                  <a:pt x="5208729" y="1434021"/>
                </a:cubicBezTo>
                <a:cubicBezTo>
                  <a:pt x="5216358" y="1441248"/>
                  <a:pt x="5220173" y="1451344"/>
                  <a:pt x="5220173" y="1464307"/>
                </a:cubicBezTo>
                <a:cubicBezTo>
                  <a:pt x="5220173" y="1472911"/>
                  <a:pt x="5218136" y="1480253"/>
                  <a:pt x="5214064" y="1486334"/>
                </a:cubicBezTo>
                <a:cubicBezTo>
                  <a:pt x="5209991" y="1492414"/>
                  <a:pt x="5204513" y="1497060"/>
                  <a:pt x="5197630" y="1500272"/>
                </a:cubicBezTo>
                <a:cubicBezTo>
                  <a:pt x="5190747" y="1503485"/>
                  <a:pt x="5183060" y="1505091"/>
                  <a:pt x="5174571" y="1505091"/>
                </a:cubicBezTo>
                <a:lnTo>
                  <a:pt x="5121914" y="1505091"/>
                </a:lnTo>
                <a:close/>
                <a:moveTo>
                  <a:pt x="6522958" y="1423007"/>
                </a:moveTo>
                <a:lnTo>
                  <a:pt x="6522958" y="1461382"/>
                </a:lnTo>
                <a:lnTo>
                  <a:pt x="6494909" y="1461382"/>
                </a:lnTo>
                <a:lnTo>
                  <a:pt x="6494909" y="1484613"/>
                </a:lnTo>
                <a:lnTo>
                  <a:pt x="6522958" y="1484613"/>
                </a:lnTo>
                <a:lnTo>
                  <a:pt x="6522958" y="1574784"/>
                </a:lnTo>
                <a:cubicBezTo>
                  <a:pt x="6522958" y="1586142"/>
                  <a:pt x="6524306" y="1595864"/>
                  <a:pt x="6527002" y="1603952"/>
                </a:cubicBezTo>
                <a:cubicBezTo>
                  <a:pt x="6529698" y="1612040"/>
                  <a:pt x="6534660" y="1618235"/>
                  <a:pt x="6541887" y="1622537"/>
                </a:cubicBezTo>
                <a:cubicBezTo>
                  <a:pt x="6549115" y="1626839"/>
                  <a:pt x="6559497" y="1628990"/>
                  <a:pt x="6573034" y="1628990"/>
                </a:cubicBezTo>
                <a:lnTo>
                  <a:pt x="6593168" y="1628990"/>
                </a:lnTo>
                <a:lnTo>
                  <a:pt x="6593168" y="1605759"/>
                </a:lnTo>
                <a:lnTo>
                  <a:pt x="6574927" y="1605759"/>
                </a:lnTo>
                <a:cubicBezTo>
                  <a:pt x="6564717" y="1605759"/>
                  <a:pt x="6558264" y="1602977"/>
                  <a:pt x="6555568" y="1597413"/>
                </a:cubicBezTo>
                <a:cubicBezTo>
                  <a:pt x="6552872" y="1591849"/>
                  <a:pt x="6551524" y="1583847"/>
                  <a:pt x="6551524" y="1573408"/>
                </a:cubicBezTo>
                <a:lnTo>
                  <a:pt x="6551524" y="1484613"/>
                </a:lnTo>
                <a:lnTo>
                  <a:pt x="6592824" y="1484613"/>
                </a:lnTo>
                <a:lnTo>
                  <a:pt x="6592824" y="1461382"/>
                </a:lnTo>
                <a:lnTo>
                  <a:pt x="6551524" y="1461382"/>
                </a:lnTo>
                <a:lnTo>
                  <a:pt x="6551524" y="1423007"/>
                </a:lnTo>
                <a:close/>
                <a:moveTo>
                  <a:pt x="5760958" y="1423007"/>
                </a:moveTo>
                <a:lnTo>
                  <a:pt x="5760958" y="1461382"/>
                </a:lnTo>
                <a:lnTo>
                  <a:pt x="5732909" y="1461382"/>
                </a:lnTo>
                <a:lnTo>
                  <a:pt x="5732909" y="1484613"/>
                </a:lnTo>
                <a:lnTo>
                  <a:pt x="5760958" y="1484613"/>
                </a:lnTo>
                <a:lnTo>
                  <a:pt x="5760958" y="1574784"/>
                </a:lnTo>
                <a:cubicBezTo>
                  <a:pt x="5760958" y="1586142"/>
                  <a:pt x="5762306" y="1595864"/>
                  <a:pt x="5765002" y="1603952"/>
                </a:cubicBezTo>
                <a:cubicBezTo>
                  <a:pt x="5767698" y="1612040"/>
                  <a:pt x="5772660" y="1618235"/>
                  <a:pt x="5779887" y="1622537"/>
                </a:cubicBezTo>
                <a:cubicBezTo>
                  <a:pt x="5787115" y="1626839"/>
                  <a:pt x="5797497" y="1628990"/>
                  <a:pt x="5811035" y="1628990"/>
                </a:cubicBezTo>
                <a:lnTo>
                  <a:pt x="5831168" y="1628990"/>
                </a:lnTo>
                <a:lnTo>
                  <a:pt x="5831168" y="1605759"/>
                </a:lnTo>
                <a:lnTo>
                  <a:pt x="5812927" y="1605759"/>
                </a:lnTo>
                <a:cubicBezTo>
                  <a:pt x="5802717" y="1605759"/>
                  <a:pt x="5796264" y="1602977"/>
                  <a:pt x="5793568" y="1597413"/>
                </a:cubicBezTo>
                <a:cubicBezTo>
                  <a:pt x="5790872" y="1591849"/>
                  <a:pt x="5789524" y="1583847"/>
                  <a:pt x="5789524" y="1573408"/>
                </a:cubicBezTo>
                <a:lnTo>
                  <a:pt x="5789524" y="1484613"/>
                </a:lnTo>
                <a:lnTo>
                  <a:pt x="5830824" y="1484613"/>
                </a:lnTo>
                <a:lnTo>
                  <a:pt x="5830824" y="1461382"/>
                </a:lnTo>
                <a:lnTo>
                  <a:pt x="5789524" y="1461382"/>
                </a:lnTo>
                <a:lnTo>
                  <a:pt x="5789524" y="1423007"/>
                </a:lnTo>
                <a:close/>
                <a:moveTo>
                  <a:pt x="5090939" y="1397367"/>
                </a:moveTo>
                <a:lnTo>
                  <a:pt x="5090939" y="1628990"/>
                </a:lnTo>
                <a:lnTo>
                  <a:pt x="5121914" y="1628990"/>
                </a:lnTo>
                <a:lnTo>
                  <a:pt x="5121914" y="1530903"/>
                </a:lnTo>
                <a:lnTo>
                  <a:pt x="5176292" y="1530903"/>
                </a:lnTo>
                <a:cubicBezTo>
                  <a:pt x="5185125" y="1530903"/>
                  <a:pt x="5192181" y="1532653"/>
                  <a:pt x="5197458" y="1536152"/>
                </a:cubicBezTo>
                <a:cubicBezTo>
                  <a:pt x="5202735" y="1539651"/>
                  <a:pt x="5206951" y="1544756"/>
                  <a:pt x="5210106" y="1551467"/>
                </a:cubicBezTo>
                <a:cubicBezTo>
                  <a:pt x="5213261" y="1558178"/>
                  <a:pt x="5215985" y="1566295"/>
                  <a:pt x="5218280" y="1575817"/>
                </a:cubicBezTo>
                <a:lnTo>
                  <a:pt x="5231530" y="1628990"/>
                </a:lnTo>
                <a:lnTo>
                  <a:pt x="5263193" y="1628990"/>
                </a:lnTo>
                <a:lnTo>
                  <a:pt x="5248050" y="1570998"/>
                </a:lnTo>
                <a:cubicBezTo>
                  <a:pt x="5245297" y="1560100"/>
                  <a:pt x="5242056" y="1550951"/>
                  <a:pt x="5238327" y="1543551"/>
                </a:cubicBezTo>
                <a:cubicBezTo>
                  <a:pt x="5234599" y="1536152"/>
                  <a:pt x="5229924" y="1530272"/>
                  <a:pt x="5224303" y="1525913"/>
                </a:cubicBezTo>
                <a:cubicBezTo>
                  <a:pt x="5218681" y="1521553"/>
                  <a:pt x="5211511" y="1518743"/>
                  <a:pt x="5202792" y="1517481"/>
                </a:cubicBezTo>
                <a:cubicBezTo>
                  <a:pt x="5218624" y="1513810"/>
                  <a:pt x="5230641" y="1506812"/>
                  <a:pt x="5238844" y="1496487"/>
                </a:cubicBezTo>
                <a:cubicBezTo>
                  <a:pt x="5247046" y="1486162"/>
                  <a:pt x="5251148" y="1473657"/>
                  <a:pt x="5251148" y="1458973"/>
                </a:cubicBezTo>
                <a:cubicBezTo>
                  <a:pt x="5251148" y="1444518"/>
                  <a:pt x="5247878" y="1432759"/>
                  <a:pt x="5241339" y="1423696"/>
                </a:cubicBezTo>
                <a:cubicBezTo>
                  <a:pt x="5234800" y="1414633"/>
                  <a:pt x="5226052" y="1407979"/>
                  <a:pt x="5215096" y="1403734"/>
                </a:cubicBezTo>
                <a:cubicBezTo>
                  <a:pt x="5204140" y="1399489"/>
                  <a:pt x="5191951" y="1397367"/>
                  <a:pt x="5178529" y="1397367"/>
                </a:cubicBezTo>
                <a:close/>
                <a:moveTo>
                  <a:pt x="6645690" y="1396507"/>
                </a:moveTo>
                <a:cubicBezTo>
                  <a:pt x="6640299" y="1396507"/>
                  <a:pt x="6635968" y="1398084"/>
                  <a:pt x="6632698" y="1401239"/>
                </a:cubicBezTo>
                <a:cubicBezTo>
                  <a:pt x="6629429" y="1404394"/>
                  <a:pt x="6627794" y="1408380"/>
                  <a:pt x="6627794" y="1413199"/>
                </a:cubicBezTo>
                <a:cubicBezTo>
                  <a:pt x="6627794" y="1418017"/>
                  <a:pt x="6629429" y="1422004"/>
                  <a:pt x="6632698" y="1425158"/>
                </a:cubicBezTo>
                <a:cubicBezTo>
                  <a:pt x="6635968" y="1428313"/>
                  <a:pt x="6640299" y="1429891"/>
                  <a:pt x="6645690" y="1429891"/>
                </a:cubicBezTo>
                <a:cubicBezTo>
                  <a:pt x="6651082" y="1429891"/>
                  <a:pt x="6655442" y="1428313"/>
                  <a:pt x="6658769" y="1425158"/>
                </a:cubicBezTo>
                <a:cubicBezTo>
                  <a:pt x="6662095" y="1422004"/>
                  <a:pt x="6663759" y="1418017"/>
                  <a:pt x="6663759" y="1413199"/>
                </a:cubicBezTo>
                <a:cubicBezTo>
                  <a:pt x="6663759" y="1408380"/>
                  <a:pt x="6662095" y="1404394"/>
                  <a:pt x="6658769" y="1401239"/>
                </a:cubicBezTo>
                <a:cubicBezTo>
                  <a:pt x="6655442" y="1398084"/>
                  <a:pt x="6651082" y="1396507"/>
                  <a:pt x="6645690" y="1396507"/>
                </a:cubicBezTo>
                <a:close/>
                <a:moveTo>
                  <a:pt x="5493165" y="1396507"/>
                </a:moveTo>
                <a:cubicBezTo>
                  <a:pt x="5487774" y="1396507"/>
                  <a:pt x="5483443" y="1398084"/>
                  <a:pt x="5480173" y="1401239"/>
                </a:cubicBezTo>
                <a:cubicBezTo>
                  <a:pt x="5476904" y="1404394"/>
                  <a:pt x="5475269" y="1408380"/>
                  <a:pt x="5475269" y="1413199"/>
                </a:cubicBezTo>
                <a:cubicBezTo>
                  <a:pt x="5475269" y="1418017"/>
                  <a:pt x="5476904" y="1422004"/>
                  <a:pt x="5480173" y="1425158"/>
                </a:cubicBezTo>
                <a:cubicBezTo>
                  <a:pt x="5483443" y="1428313"/>
                  <a:pt x="5487774" y="1429891"/>
                  <a:pt x="5493165" y="1429891"/>
                </a:cubicBezTo>
                <a:cubicBezTo>
                  <a:pt x="5498557" y="1429891"/>
                  <a:pt x="5502917" y="1428313"/>
                  <a:pt x="5506244" y="1425158"/>
                </a:cubicBezTo>
                <a:cubicBezTo>
                  <a:pt x="5509571" y="1422004"/>
                  <a:pt x="5511234" y="1418017"/>
                  <a:pt x="5511234" y="1413199"/>
                </a:cubicBezTo>
                <a:cubicBezTo>
                  <a:pt x="5511234" y="1408380"/>
                  <a:pt x="5509571" y="1404394"/>
                  <a:pt x="5506244" y="1401239"/>
                </a:cubicBezTo>
                <a:cubicBezTo>
                  <a:pt x="5502917" y="1398084"/>
                  <a:pt x="5498557" y="1396507"/>
                  <a:pt x="5493165" y="1396507"/>
                </a:cubicBezTo>
                <a:close/>
                <a:moveTo>
                  <a:pt x="5404668" y="1052374"/>
                </a:moveTo>
                <a:cubicBezTo>
                  <a:pt x="5417059" y="1052374"/>
                  <a:pt x="5426924" y="1055156"/>
                  <a:pt x="5434267" y="1060720"/>
                </a:cubicBezTo>
                <a:cubicBezTo>
                  <a:pt x="5441609" y="1066284"/>
                  <a:pt x="5446886" y="1073942"/>
                  <a:pt x="5450098" y="1083693"/>
                </a:cubicBezTo>
                <a:cubicBezTo>
                  <a:pt x="5453311" y="1093444"/>
                  <a:pt x="5454917" y="1104515"/>
                  <a:pt x="5454917" y="1116905"/>
                </a:cubicBezTo>
                <a:cubicBezTo>
                  <a:pt x="5454917" y="1129066"/>
                  <a:pt x="5453311" y="1139936"/>
                  <a:pt x="5450098" y="1149515"/>
                </a:cubicBezTo>
                <a:cubicBezTo>
                  <a:pt x="5446886" y="1159094"/>
                  <a:pt x="5441609" y="1166608"/>
                  <a:pt x="5434267" y="1172058"/>
                </a:cubicBezTo>
                <a:cubicBezTo>
                  <a:pt x="5426924" y="1177507"/>
                  <a:pt x="5417059" y="1180232"/>
                  <a:pt x="5404668" y="1180232"/>
                </a:cubicBezTo>
                <a:cubicBezTo>
                  <a:pt x="5392623" y="1180232"/>
                  <a:pt x="5383072" y="1177507"/>
                  <a:pt x="5376017" y="1172058"/>
                </a:cubicBezTo>
                <a:cubicBezTo>
                  <a:pt x="5368961" y="1166608"/>
                  <a:pt x="5363885" y="1159094"/>
                  <a:pt x="5360787" y="1149515"/>
                </a:cubicBezTo>
                <a:cubicBezTo>
                  <a:pt x="5357690" y="1139936"/>
                  <a:pt x="5356141" y="1129066"/>
                  <a:pt x="5356141" y="1116905"/>
                </a:cubicBezTo>
                <a:cubicBezTo>
                  <a:pt x="5356141" y="1104515"/>
                  <a:pt x="5357690" y="1093444"/>
                  <a:pt x="5360787" y="1083693"/>
                </a:cubicBezTo>
                <a:cubicBezTo>
                  <a:pt x="5363885" y="1073942"/>
                  <a:pt x="5368961" y="1066284"/>
                  <a:pt x="5376017" y="1060720"/>
                </a:cubicBezTo>
                <a:cubicBezTo>
                  <a:pt x="5383072" y="1055156"/>
                  <a:pt x="5392623" y="1052374"/>
                  <a:pt x="5404668" y="1052374"/>
                </a:cubicBezTo>
                <a:close/>
                <a:moveTo>
                  <a:pt x="6698952" y="1032757"/>
                </a:moveTo>
                <a:lnTo>
                  <a:pt x="6765892" y="1200365"/>
                </a:lnTo>
                <a:lnTo>
                  <a:pt x="6759353" y="1215508"/>
                </a:lnTo>
                <a:cubicBezTo>
                  <a:pt x="6756141" y="1223654"/>
                  <a:pt x="6752269" y="1229476"/>
                  <a:pt x="6747738" y="1232975"/>
                </a:cubicBezTo>
                <a:cubicBezTo>
                  <a:pt x="6743206" y="1236474"/>
                  <a:pt x="6737671" y="1238223"/>
                  <a:pt x="6731132" y="1238223"/>
                </a:cubicBezTo>
                <a:lnTo>
                  <a:pt x="6717021" y="1238223"/>
                </a:lnTo>
                <a:lnTo>
                  <a:pt x="6717021" y="1261971"/>
                </a:lnTo>
                <a:lnTo>
                  <a:pt x="6734057" y="1261971"/>
                </a:lnTo>
                <a:cubicBezTo>
                  <a:pt x="6744038" y="1261971"/>
                  <a:pt x="6752241" y="1260623"/>
                  <a:pt x="6758665" y="1257927"/>
                </a:cubicBezTo>
                <a:cubicBezTo>
                  <a:pt x="6765089" y="1255231"/>
                  <a:pt x="6770510" y="1250843"/>
                  <a:pt x="6774927" y="1244762"/>
                </a:cubicBezTo>
                <a:cubicBezTo>
                  <a:pt x="6779343" y="1238682"/>
                  <a:pt x="6783502" y="1230652"/>
                  <a:pt x="6787403" y="1220671"/>
                </a:cubicBezTo>
                <a:lnTo>
                  <a:pt x="6795318" y="1200365"/>
                </a:lnTo>
                <a:lnTo>
                  <a:pt x="6858301" y="1032757"/>
                </a:lnTo>
                <a:lnTo>
                  <a:pt x="6829047" y="1032757"/>
                </a:lnTo>
                <a:lnTo>
                  <a:pt x="6781208" y="1169907"/>
                </a:lnTo>
                <a:lnTo>
                  <a:pt x="6729411" y="1032757"/>
                </a:lnTo>
                <a:close/>
                <a:moveTo>
                  <a:pt x="6526633" y="1032757"/>
                </a:moveTo>
                <a:lnTo>
                  <a:pt x="6526633" y="1200365"/>
                </a:lnTo>
                <a:lnTo>
                  <a:pt x="6555370" y="1200365"/>
                </a:lnTo>
                <a:lnTo>
                  <a:pt x="6555370" y="1032757"/>
                </a:lnTo>
                <a:close/>
                <a:moveTo>
                  <a:pt x="6134387" y="1032757"/>
                </a:moveTo>
                <a:lnTo>
                  <a:pt x="6134387" y="1142201"/>
                </a:lnTo>
                <a:cubicBezTo>
                  <a:pt x="6134387" y="1161130"/>
                  <a:pt x="6138689" y="1175987"/>
                  <a:pt x="6147293" y="1186771"/>
                </a:cubicBezTo>
                <a:cubicBezTo>
                  <a:pt x="6155897" y="1197555"/>
                  <a:pt x="6169893" y="1202946"/>
                  <a:pt x="6189281" y="1202946"/>
                </a:cubicBezTo>
                <a:cubicBezTo>
                  <a:pt x="6204080" y="1202946"/>
                  <a:pt x="6216384" y="1199878"/>
                  <a:pt x="6226192" y="1193740"/>
                </a:cubicBezTo>
                <a:cubicBezTo>
                  <a:pt x="6236001" y="1187602"/>
                  <a:pt x="6243601" y="1181207"/>
                  <a:pt x="6248994" y="1174553"/>
                </a:cubicBezTo>
                <a:lnTo>
                  <a:pt x="6249854" y="1200365"/>
                </a:lnTo>
                <a:lnTo>
                  <a:pt x="6277559" y="1200365"/>
                </a:lnTo>
                <a:lnTo>
                  <a:pt x="6277559" y="1032757"/>
                </a:lnTo>
                <a:lnTo>
                  <a:pt x="6248649" y="1032757"/>
                </a:lnTo>
                <a:lnTo>
                  <a:pt x="6248649" y="1151494"/>
                </a:lnTo>
                <a:cubicBezTo>
                  <a:pt x="6243487" y="1158377"/>
                  <a:pt x="6236661" y="1164429"/>
                  <a:pt x="6228171" y="1169648"/>
                </a:cubicBezTo>
                <a:cubicBezTo>
                  <a:pt x="6219682" y="1174868"/>
                  <a:pt x="6209128" y="1177478"/>
                  <a:pt x="6196508" y="1177478"/>
                </a:cubicBezTo>
                <a:cubicBezTo>
                  <a:pt x="6187445" y="1177478"/>
                  <a:pt x="6180505" y="1175815"/>
                  <a:pt x="6175686" y="1172488"/>
                </a:cubicBezTo>
                <a:cubicBezTo>
                  <a:pt x="6170868" y="1169161"/>
                  <a:pt x="6167599" y="1164515"/>
                  <a:pt x="6165877" y="1158549"/>
                </a:cubicBezTo>
                <a:cubicBezTo>
                  <a:pt x="6164157" y="1152584"/>
                  <a:pt x="6163296" y="1145815"/>
                  <a:pt x="6163296" y="1138243"/>
                </a:cubicBezTo>
                <a:lnTo>
                  <a:pt x="6163296" y="1032757"/>
                </a:lnTo>
                <a:close/>
                <a:moveTo>
                  <a:pt x="6423894" y="1030348"/>
                </a:moveTo>
                <a:cubicBezTo>
                  <a:pt x="6408866" y="1030348"/>
                  <a:pt x="6396533" y="1033359"/>
                  <a:pt x="6386897" y="1039382"/>
                </a:cubicBezTo>
                <a:cubicBezTo>
                  <a:pt x="6377260" y="1045405"/>
                  <a:pt x="6369861" y="1051801"/>
                  <a:pt x="6364698" y="1058569"/>
                </a:cubicBezTo>
                <a:lnTo>
                  <a:pt x="6363666" y="1032757"/>
                </a:lnTo>
                <a:lnTo>
                  <a:pt x="6336132" y="1032757"/>
                </a:lnTo>
                <a:lnTo>
                  <a:pt x="6336132" y="1200365"/>
                </a:lnTo>
                <a:lnTo>
                  <a:pt x="6364870" y="1200365"/>
                </a:lnTo>
                <a:lnTo>
                  <a:pt x="6364870" y="1081628"/>
                </a:lnTo>
                <a:cubicBezTo>
                  <a:pt x="6370033" y="1074860"/>
                  <a:pt x="6376859" y="1068636"/>
                  <a:pt x="6385348" y="1062957"/>
                </a:cubicBezTo>
                <a:cubicBezTo>
                  <a:pt x="6393837" y="1057279"/>
                  <a:pt x="6404334" y="1054439"/>
                  <a:pt x="6416839" y="1054439"/>
                </a:cubicBezTo>
                <a:cubicBezTo>
                  <a:pt x="6425214" y="1054439"/>
                  <a:pt x="6431610" y="1056246"/>
                  <a:pt x="6436026" y="1059860"/>
                </a:cubicBezTo>
                <a:cubicBezTo>
                  <a:pt x="6440443" y="1063474"/>
                  <a:pt x="6443512" y="1068435"/>
                  <a:pt x="6445233" y="1074745"/>
                </a:cubicBezTo>
                <a:cubicBezTo>
                  <a:pt x="6446954" y="1081055"/>
                  <a:pt x="6447814" y="1088282"/>
                  <a:pt x="6447814" y="1096427"/>
                </a:cubicBezTo>
                <a:lnTo>
                  <a:pt x="6447814" y="1200365"/>
                </a:lnTo>
                <a:lnTo>
                  <a:pt x="6476552" y="1200365"/>
                </a:lnTo>
                <a:lnTo>
                  <a:pt x="6476552" y="1092297"/>
                </a:lnTo>
                <a:cubicBezTo>
                  <a:pt x="6476552" y="1072680"/>
                  <a:pt x="6472364" y="1057451"/>
                  <a:pt x="6463990" y="1046609"/>
                </a:cubicBezTo>
                <a:cubicBezTo>
                  <a:pt x="6455615" y="1035768"/>
                  <a:pt x="6442250" y="1030348"/>
                  <a:pt x="6423894" y="1030348"/>
                </a:cubicBezTo>
                <a:close/>
                <a:moveTo>
                  <a:pt x="5917177" y="1030348"/>
                </a:moveTo>
                <a:cubicBezTo>
                  <a:pt x="5902951" y="1030348"/>
                  <a:pt x="5891077" y="1033359"/>
                  <a:pt x="5881556" y="1039382"/>
                </a:cubicBezTo>
                <a:cubicBezTo>
                  <a:pt x="5872034" y="1045405"/>
                  <a:pt x="5864806" y="1051801"/>
                  <a:pt x="5859873" y="1058569"/>
                </a:cubicBezTo>
                <a:lnTo>
                  <a:pt x="5858841" y="1032757"/>
                </a:lnTo>
                <a:lnTo>
                  <a:pt x="5831307" y="1032757"/>
                </a:lnTo>
                <a:lnTo>
                  <a:pt x="5831307" y="1200365"/>
                </a:lnTo>
                <a:lnTo>
                  <a:pt x="5860045" y="1200365"/>
                </a:lnTo>
                <a:lnTo>
                  <a:pt x="5860045" y="1081628"/>
                </a:lnTo>
                <a:cubicBezTo>
                  <a:pt x="5864978" y="1074860"/>
                  <a:pt x="5871518" y="1068636"/>
                  <a:pt x="5879663" y="1062957"/>
                </a:cubicBezTo>
                <a:cubicBezTo>
                  <a:pt x="5887808" y="1057279"/>
                  <a:pt x="5897789" y="1054439"/>
                  <a:pt x="5909605" y="1054439"/>
                </a:cubicBezTo>
                <a:cubicBezTo>
                  <a:pt x="5917980" y="1054439"/>
                  <a:pt x="5924404" y="1056246"/>
                  <a:pt x="5928878" y="1059860"/>
                </a:cubicBezTo>
                <a:cubicBezTo>
                  <a:pt x="5933352" y="1063474"/>
                  <a:pt x="5936421" y="1068435"/>
                  <a:pt x="5938085" y="1074745"/>
                </a:cubicBezTo>
                <a:cubicBezTo>
                  <a:pt x="5939748" y="1081055"/>
                  <a:pt x="5940580" y="1088282"/>
                  <a:pt x="5940580" y="1096427"/>
                </a:cubicBezTo>
                <a:lnTo>
                  <a:pt x="5940580" y="1200365"/>
                </a:lnTo>
                <a:lnTo>
                  <a:pt x="5969490" y="1200365"/>
                </a:lnTo>
                <a:lnTo>
                  <a:pt x="5969490" y="1092297"/>
                </a:lnTo>
                <a:lnTo>
                  <a:pt x="5967849" y="1078315"/>
                </a:lnTo>
                <a:lnTo>
                  <a:pt x="5968457" y="1081284"/>
                </a:lnTo>
                <a:cubicBezTo>
                  <a:pt x="5973734" y="1074515"/>
                  <a:pt x="5980446" y="1068349"/>
                  <a:pt x="5988591" y="1062785"/>
                </a:cubicBezTo>
                <a:cubicBezTo>
                  <a:pt x="5996736" y="1057221"/>
                  <a:pt x="6006774" y="1054439"/>
                  <a:pt x="6018705" y="1054439"/>
                </a:cubicBezTo>
                <a:cubicBezTo>
                  <a:pt x="6026965" y="1054439"/>
                  <a:pt x="6033332" y="1056246"/>
                  <a:pt x="6037806" y="1059860"/>
                </a:cubicBezTo>
                <a:cubicBezTo>
                  <a:pt x="6042281" y="1063474"/>
                  <a:pt x="6045349" y="1068435"/>
                  <a:pt x="6047013" y="1074745"/>
                </a:cubicBezTo>
                <a:cubicBezTo>
                  <a:pt x="6048676" y="1081055"/>
                  <a:pt x="6049508" y="1088282"/>
                  <a:pt x="6049508" y="1096427"/>
                </a:cubicBezTo>
                <a:lnTo>
                  <a:pt x="6049508" y="1200365"/>
                </a:lnTo>
                <a:lnTo>
                  <a:pt x="6078246" y="1200365"/>
                </a:lnTo>
                <a:lnTo>
                  <a:pt x="6078246" y="1092297"/>
                </a:lnTo>
                <a:cubicBezTo>
                  <a:pt x="6078246" y="1072795"/>
                  <a:pt x="6074173" y="1057594"/>
                  <a:pt x="6066028" y="1046696"/>
                </a:cubicBezTo>
                <a:cubicBezTo>
                  <a:pt x="6057883" y="1035797"/>
                  <a:pt x="6044518" y="1030348"/>
                  <a:pt x="6025933" y="1030348"/>
                </a:cubicBezTo>
                <a:cubicBezTo>
                  <a:pt x="6011707" y="1030348"/>
                  <a:pt x="5999518" y="1033502"/>
                  <a:pt x="5989365" y="1039812"/>
                </a:cubicBezTo>
                <a:cubicBezTo>
                  <a:pt x="5979212" y="1046122"/>
                  <a:pt x="5970809" y="1052948"/>
                  <a:pt x="5964155" y="1060290"/>
                </a:cubicBezTo>
                <a:lnTo>
                  <a:pt x="5964559" y="1062263"/>
                </a:lnTo>
                <a:lnTo>
                  <a:pt x="5957272" y="1046696"/>
                </a:lnTo>
                <a:cubicBezTo>
                  <a:pt x="5949127" y="1035797"/>
                  <a:pt x="5935762" y="1030348"/>
                  <a:pt x="5917177" y="1030348"/>
                </a:cubicBezTo>
                <a:close/>
                <a:moveTo>
                  <a:pt x="5612377" y="1030348"/>
                </a:moveTo>
                <a:cubicBezTo>
                  <a:pt x="5598151" y="1030348"/>
                  <a:pt x="5586278" y="1033359"/>
                  <a:pt x="5576756" y="1039382"/>
                </a:cubicBezTo>
                <a:cubicBezTo>
                  <a:pt x="5567234" y="1045405"/>
                  <a:pt x="5560006" y="1051801"/>
                  <a:pt x="5555073" y="1058569"/>
                </a:cubicBezTo>
                <a:lnTo>
                  <a:pt x="5554041" y="1032757"/>
                </a:lnTo>
                <a:lnTo>
                  <a:pt x="5526508" y="1032757"/>
                </a:lnTo>
                <a:lnTo>
                  <a:pt x="5526508" y="1200365"/>
                </a:lnTo>
                <a:lnTo>
                  <a:pt x="5555245" y="1200365"/>
                </a:lnTo>
                <a:lnTo>
                  <a:pt x="5555245" y="1081628"/>
                </a:lnTo>
                <a:cubicBezTo>
                  <a:pt x="5560178" y="1074860"/>
                  <a:pt x="5566717" y="1068636"/>
                  <a:pt x="5574863" y="1062957"/>
                </a:cubicBezTo>
                <a:cubicBezTo>
                  <a:pt x="5583008" y="1057279"/>
                  <a:pt x="5592989" y="1054439"/>
                  <a:pt x="5604805" y="1054439"/>
                </a:cubicBezTo>
                <a:cubicBezTo>
                  <a:pt x="5613180" y="1054439"/>
                  <a:pt x="5619604" y="1056246"/>
                  <a:pt x="5624078" y="1059860"/>
                </a:cubicBezTo>
                <a:cubicBezTo>
                  <a:pt x="5628553" y="1063474"/>
                  <a:pt x="5631621" y="1068435"/>
                  <a:pt x="5633285" y="1074745"/>
                </a:cubicBezTo>
                <a:cubicBezTo>
                  <a:pt x="5634948" y="1081055"/>
                  <a:pt x="5635780" y="1088282"/>
                  <a:pt x="5635780" y="1096427"/>
                </a:cubicBezTo>
                <a:lnTo>
                  <a:pt x="5635780" y="1200365"/>
                </a:lnTo>
                <a:lnTo>
                  <a:pt x="5664690" y="1200365"/>
                </a:lnTo>
                <a:lnTo>
                  <a:pt x="5664690" y="1092297"/>
                </a:lnTo>
                <a:lnTo>
                  <a:pt x="5663049" y="1078315"/>
                </a:lnTo>
                <a:lnTo>
                  <a:pt x="5663657" y="1081284"/>
                </a:lnTo>
                <a:cubicBezTo>
                  <a:pt x="5668935" y="1074515"/>
                  <a:pt x="5675646" y="1068349"/>
                  <a:pt x="5683791" y="1062785"/>
                </a:cubicBezTo>
                <a:cubicBezTo>
                  <a:pt x="5691936" y="1057221"/>
                  <a:pt x="5701974" y="1054439"/>
                  <a:pt x="5713905" y="1054439"/>
                </a:cubicBezTo>
                <a:cubicBezTo>
                  <a:pt x="5722165" y="1054439"/>
                  <a:pt x="5728532" y="1056246"/>
                  <a:pt x="5733007" y="1059860"/>
                </a:cubicBezTo>
                <a:cubicBezTo>
                  <a:pt x="5737481" y="1063474"/>
                  <a:pt x="5740550" y="1068435"/>
                  <a:pt x="5742213" y="1074745"/>
                </a:cubicBezTo>
                <a:cubicBezTo>
                  <a:pt x="5743877" y="1081055"/>
                  <a:pt x="5744708" y="1088282"/>
                  <a:pt x="5744708" y="1096427"/>
                </a:cubicBezTo>
                <a:lnTo>
                  <a:pt x="5744708" y="1200365"/>
                </a:lnTo>
                <a:lnTo>
                  <a:pt x="5773446" y="1200365"/>
                </a:lnTo>
                <a:lnTo>
                  <a:pt x="5773446" y="1092297"/>
                </a:lnTo>
                <a:cubicBezTo>
                  <a:pt x="5773446" y="1072795"/>
                  <a:pt x="5769373" y="1057594"/>
                  <a:pt x="5761228" y="1046696"/>
                </a:cubicBezTo>
                <a:cubicBezTo>
                  <a:pt x="5753083" y="1035797"/>
                  <a:pt x="5739718" y="1030348"/>
                  <a:pt x="5721133" y="1030348"/>
                </a:cubicBezTo>
                <a:cubicBezTo>
                  <a:pt x="5706908" y="1030348"/>
                  <a:pt x="5694718" y="1033502"/>
                  <a:pt x="5684565" y="1039812"/>
                </a:cubicBezTo>
                <a:cubicBezTo>
                  <a:pt x="5674412" y="1046122"/>
                  <a:pt x="5666009" y="1052948"/>
                  <a:pt x="5659355" y="1060290"/>
                </a:cubicBezTo>
                <a:lnTo>
                  <a:pt x="5659759" y="1062263"/>
                </a:lnTo>
                <a:lnTo>
                  <a:pt x="5652472" y="1046696"/>
                </a:lnTo>
                <a:cubicBezTo>
                  <a:pt x="5644327" y="1035797"/>
                  <a:pt x="5630962" y="1030348"/>
                  <a:pt x="5612377" y="1030348"/>
                </a:cubicBezTo>
                <a:close/>
                <a:moveTo>
                  <a:pt x="5404668" y="1029487"/>
                </a:moveTo>
                <a:cubicBezTo>
                  <a:pt x="5388263" y="1029487"/>
                  <a:pt x="5374210" y="1032986"/>
                  <a:pt x="5362508" y="1039984"/>
                </a:cubicBezTo>
                <a:cubicBezTo>
                  <a:pt x="5350807" y="1046982"/>
                  <a:pt x="5341887" y="1056992"/>
                  <a:pt x="5335749" y="1070013"/>
                </a:cubicBezTo>
                <a:cubicBezTo>
                  <a:pt x="5329612" y="1083034"/>
                  <a:pt x="5326543" y="1098664"/>
                  <a:pt x="5326543" y="1116905"/>
                </a:cubicBezTo>
                <a:cubicBezTo>
                  <a:pt x="5326543" y="1134687"/>
                  <a:pt x="5329612" y="1150031"/>
                  <a:pt x="5335749" y="1162937"/>
                </a:cubicBezTo>
                <a:cubicBezTo>
                  <a:pt x="5341887" y="1175843"/>
                  <a:pt x="5350807" y="1185767"/>
                  <a:pt x="5362508" y="1192707"/>
                </a:cubicBezTo>
                <a:cubicBezTo>
                  <a:pt x="5374210" y="1199648"/>
                  <a:pt x="5388263" y="1203118"/>
                  <a:pt x="5404668" y="1203118"/>
                </a:cubicBezTo>
                <a:cubicBezTo>
                  <a:pt x="5421418" y="1203118"/>
                  <a:pt x="5435729" y="1199648"/>
                  <a:pt x="5447603" y="1192707"/>
                </a:cubicBezTo>
                <a:cubicBezTo>
                  <a:pt x="5459477" y="1185767"/>
                  <a:pt x="5468597" y="1175843"/>
                  <a:pt x="5474964" y="1162937"/>
                </a:cubicBezTo>
                <a:cubicBezTo>
                  <a:pt x="5481331" y="1150031"/>
                  <a:pt x="5484515" y="1134687"/>
                  <a:pt x="5484515" y="1116905"/>
                </a:cubicBezTo>
                <a:cubicBezTo>
                  <a:pt x="5484515" y="1098664"/>
                  <a:pt x="5481331" y="1083034"/>
                  <a:pt x="5474964" y="1070013"/>
                </a:cubicBezTo>
                <a:cubicBezTo>
                  <a:pt x="5468597" y="1056992"/>
                  <a:pt x="5459477" y="1046982"/>
                  <a:pt x="5447603" y="1039984"/>
                </a:cubicBezTo>
                <a:cubicBezTo>
                  <a:pt x="5435729" y="1032986"/>
                  <a:pt x="5421418" y="1029487"/>
                  <a:pt x="5404668" y="1029487"/>
                </a:cubicBezTo>
                <a:close/>
                <a:moveTo>
                  <a:pt x="6618208" y="994382"/>
                </a:moveTo>
                <a:lnTo>
                  <a:pt x="6618208" y="1032757"/>
                </a:lnTo>
                <a:lnTo>
                  <a:pt x="6590159" y="1032757"/>
                </a:lnTo>
                <a:lnTo>
                  <a:pt x="6590159" y="1055988"/>
                </a:lnTo>
                <a:lnTo>
                  <a:pt x="6618208" y="1055988"/>
                </a:lnTo>
                <a:lnTo>
                  <a:pt x="6618208" y="1146159"/>
                </a:lnTo>
                <a:cubicBezTo>
                  <a:pt x="6618208" y="1157517"/>
                  <a:pt x="6619556" y="1167239"/>
                  <a:pt x="6622252" y="1175327"/>
                </a:cubicBezTo>
                <a:cubicBezTo>
                  <a:pt x="6624948" y="1183415"/>
                  <a:pt x="6629910" y="1189610"/>
                  <a:pt x="6637137" y="1193912"/>
                </a:cubicBezTo>
                <a:cubicBezTo>
                  <a:pt x="6644365" y="1198214"/>
                  <a:pt x="6654747" y="1200365"/>
                  <a:pt x="6668284" y="1200365"/>
                </a:cubicBezTo>
                <a:lnTo>
                  <a:pt x="6688418" y="1200365"/>
                </a:lnTo>
                <a:lnTo>
                  <a:pt x="6688418" y="1177134"/>
                </a:lnTo>
                <a:lnTo>
                  <a:pt x="6670177" y="1177134"/>
                </a:lnTo>
                <a:cubicBezTo>
                  <a:pt x="6659967" y="1177134"/>
                  <a:pt x="6653514" y="1174352"/>
                  <a:pt x="6650818" y="1168788"/>
                </a:cubicBezTo>
                <a:cubicBezTo>
                  <a:pt x="6648122" y="1163224"/>
                  <a:pt x="6646774" y="1155222"/>
                  <a:pt x="6646774" y="1144783"/>
                </a:cubicBezTo>
                <a:lnTo>
                  <a:pt x="6646774" y="1055988"/>
                </a:lnTo>
                <a:lnTo>
                  <a:pt x="6688074" y="1055988"/>
                </a:lnTo>
                <a:lnTo>
                  <a:pt x="6688074" y="1032757"/>
                </a:lnTo>
                <a:lnTo>
                  <a:pt x="6646774" y="1032757"/>
                </a:lnTo>
                <a:lnTo>
                  <a:pt x="6646774" y="994382"/>
                </a:lnTo>
                <a:close/>
                <a:moveTo>
                  <a:pt x="6540915" y="967882"/>
                </a:moveTo>
                <a:cubicBezTo>
                  <a:pt x="6535523" y="967882"/>
                  <a:pt x="6531193" y="969459"/>
                  <a:pt x="6527923" y="972614"/>
                </a:cubicBezTo>
                <a:cubicBezTo>
                  <a:pt x="6524654" y="975769"/>
                  <a:pt x="6523019" y="979755"/>
                  <a:pt x="6523019" y="984574"/>
                </a:cubicBezTo>
                <a:cubicBezTo>
                  <a:pt x="6523019" y="989392"/>
                  <a:pt x="6524654" y="993379"/>
                  <a:pt x="6527923" y="996533"/>
                </a:cubicBezTo>
                <a:cubicBezTo>
                  <a:pt x="6531193" y="999688"/>
                  <a:pt x="6535523" y="1001266"/>
                  <a:pt x="6540915" y="1001266"/>
                </a:cubicBezTo>
                <a:cubicBezTo>
                  <a:pt x="6546307" y="1001266"/>
                  <a:pt x="6550667" y="999688"/>
                  <a:pt x="6553994" y="996533"/>
                </a:cubicBezTo>
                <a:cubicBezTo>
                  <a:pt x="6557321" y="993379"/>
                  <a:pt x="6558984" y="989392"/>
                  <a:pt x="6558984" y="984574"/>
                </a:cubicBezTo>
                <a:cubicBezTo>
                  <a:pt x="6558984" y="979755"/>
                  <a:pt x="6557321" y="975769"/>
                  <a:pt x="6553994" y="972614"/>
                </a:cubicBezTo>
                <a:cubicBezTo>
                  <a:pt x="6550667" y="969459"/>
                  <a:pt x="6546307" y="967882"/>
                  <a:pt x="6540915" y="967882"/>
                </a:cubicBezTo>
                <a:close/>
                <a:moveTo>
                  <a:pt x="5189714" y="965645"/>
                </a:moveTo>
                <a:cubicBezTo>
                  <a:pt x="5165737" y="965645"/>
                  <a:pt x="5145546" y="970692"/>
                  <a:pt x="5129141" y="980788"/>
                </a:cubicBezTo>
                <a:cubicBezTo>
                  <a:pt x="5112736" y="990883"/>
                  <a:pt x="5100317" y="1004879"/>
                  <a:pt x="5091885" y="1022776"/>
                </a:cubicBezTo>
                <a:cubicBezTo>
                  <a:pt x="5083453" y="1040673"/>
                  <a:pt x="5079237" y="1061323"/>
                  <a:pt x="5079237" y="1084726"/>
                </a:cubicBezTo>
                <a:cubicBezTo>
                  <a:pt x="5079237" y="1108129"/>
                  <a:pt x="5083453" y="1128721"/>
                  <a:pt x="5091885" y="1146503"/>
                </a:cubicBezTo>
                <a:cubicBezTo>
                  <a:pt x="5100317" y="1164285"/>
                  <a:pt x="5112736" y="1178224"/>
                  <a:pt x="5129141" y="1188319"/>
                </a:cubicBezTo>
                <a:cubicBezTo>
                  <a:pt x="5145546" y="1198415"/>
                  <a:pt x="5165737" y="1203463"/>
                  <a:pt x="5189714" y="1203463"/>
                </a:cubicBezTo>
                <a:cubicBezTo>
                  <a:pt x="5207152" y="1203463"/>
                  <a:pt x="5222869" y="1200480"/>
                  <a:pt x="5236865" y="1194514"/>
                </a:cubicBezTo>
                <a:cubicBezTo>
                  <a:pt x="5250861" y="1188549"/>
                  <a:pt x="5262276" y="1179572"/>
                  <a:pt x="5271109" y="1167583"/>
                </a:cubicBezTo>
                <a:cubicBezTo>
                  <a:pt x="5279943" y="1155595"/>
                  <a:pt x="5285277" y="1140480"/>
                  <a:pt x="5287113" y="1122240"/>
                </a:cubicBezTo>
                <a:lnTo>
                  <a:pt x="5255794" y="1122240"/>
                </a:lnTo>
                <a:cubicBezTo>
                  <a:pt x="5253958" y="1140710"/>
                  <a:pt x="5247190" y="1154591"/>
                  <a:pt x="5235488" y="1163884"/>
                </a:cubicBezTo>
                <a:cubicBezTo>
                  <a:pt x="5223787" y="1173176"/>
                  <a:pt x="5208529" y="1177822"/>
                  <a:pt x="5189714" y="1177822"/>
                </a:cubicBezTo>
                <a:cubicBezTo>
                  <a:pt x="5171129" y="1177822"/>
                  <a:pt x="5156072" y="1173664"/>
                  <a:pt x="5144542" y="1165346"/>
                </a:cubicBezTo>
                <a:cubicBezTo>
                  <a:pt x="5133013" y="1157029"/>
                  <a:pt x="5124610" y="1145815"/>
                  <a:pt x="5119332" y="1131704"/>
                </a:cubicBezTo>
                <a:cubicBezTo>
                  <a:pt x="5114055" y="1117593"/>
                  <a:pt x="5111417" y="1101934"/>
                  <a:pt x="5111417" y="1084726"/>
                </a:cubicBezTo>
                <a:cubicBezTo>
                  <a:pt x="5111417" y="1067403"/>
                  <a:pt x="5114055" y="1051686"/>
                  <a:pt x="5119332" y="1037575"/>
                </a:cubicBezTo>
                <a:cubicBezTo>
                  <a:pt x="5124610" y="1023464"/>
                  <a:pt x="5133013" y="1012164"/>
                  <a:pt x="5144542" y="1003675"/>
                </a:cubicBezTo>
                <a:cubicBezTo>
                  <a:pt x="5156072" y="995185"/>
                  <a:pt x="5171129" y="990941"/>
                  <a:pt x="5189714" y="990941"/>
                </a:cubicBezTo>
                <a:cubicBezTo>
                  <a:pt x="5200383" y="990941"/>
                  <a:pt x="5210393" y="992776"/>
                  <a:pt x="5219743" y="996447"/>
                </a:cubicBezTo>
                <a:cubicBezTo>
                  <a:pt x="5229092" y="1000118"/>
                  <a:pt x="5236951" y="1005711"/>
                  <a:pt x="5243318" y="1013225"/>
                </a:cubicBezTo>
                <a:cubicBezTo>
                  <a:pt x="5249685" y="1020740"/>
                  <a:pt x="5253557" y="1030290"/>
                  <a:pt x="5254934" y="1041877"/>
                </a:cubicBezTo>
                <a:lnTo>
                  <a:pt x="5286080" y="1041877"/>
                </a:lnTo>
                <a:cubicBezTo>
                  <a:pt x="5284474" y="1024669"/>
                  <a:pt x="5278996" y="1010415"/>
                  <a:pt x="5269647" y="999115"/>
                </a:cubicBezTo>
                <a:cubicBezTo>
                  <a:pt x="5260297" y="987814"/>
                  <a:pt x="5248595" y="979411"/>
                  <a:pt x="5234542" y="973905"/>
                </a:cubicBezTo>
                <a:cubicBezTo>
                  <a:pt x="5220488" y="968398"/>
                  <a:pt x="5205546" y="965645"/>
                  <a:pt x="5189714" y="965645"/>
                </a:cubicBezTo>
                <a:close/>
                <a:moveTo>
                  <a:pt x="0" y="0"/>
                </a:moveTo>
                <a:lnTo>
                  <a:pt x="12192000" y="0"/>
                </a:lnTo>
                <a:lnTo>
                  <a:pt x="12192000" y="6686047"/>
                </a:lnTo>
                <a:lnTo>
                  <a:pt x="0" y="6686047"/>
                </a:lnTo>
                <a:close/>
              </a:path>
            </a:pathLst>
          </a:custGeom>
          <a:solidFill>
            <a:schemeClr val="accent1">
              <a:alpha val="92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800" dirty="0"/>
          </a:p>
        </p:txBody>
      </p:sp>
      <p:sp>
        <p:nvSpPr>
          <p:cNvPr id="3" name="TextBox 2">
            <a:extLst>
              <a:ext uri="{FF2B5EF4-FFF2-40B4-BE49-F238E27FC236}">
                <a16:creationId xmlns:a16="http://schemas.microsoft.com/office/drawing/2014/main" id="{1394C375-32FE-67C7-B9BC-20F37E0B82EC}"/>
              </a:ext>
            </a:extLst>
          </p:cNvPr>
          <p:cNvSpPr txBox="1"/>
          <p:nvPr/>
        </p:nvSpPr>
        <p:spPr>
          <a:xfrm>
            <a:off x="-4068928" y="557561"/>
            <a:ext cx="3267308" cy="4832092"/>
          </a:xfrm>
          <a:prstGeom prst="rect">
            <a:avLst/>
          </a:prstGeom>
          <a:noFill/>
        </p:spPr>
        <p:txBody>
          <a:bodyPr wrap="square" rtlCol="0">
            <a:spAutoFit/>
          </a:bodyPr>
          <a:lstStyle/>
          <a:p>
            <a:r>
              <a:rPr lang="en-US" sz="2800" dirty="0">
                <a:solidFill>
                  <a:schemeClr val="bg1"/>
                </a:solidFill>
              </a:rPr>
              <a:t>Recidivism compared to DOC / Other counties</a:t>
            </a:r>
          </a:p>
          <a:p>
            <a:endParaRPr lang="en-US" sz="2800" dirty="0">
              <a:solidFill>
                <a:schemeClr val="bg1"/>
              </a:solidFill>
            </a:endParaRPr>
          </a:p>
          <a:p>
            <a:r>
              <a:rPr lang="en-US" sz="2800" dirty="0">
                <a:solidFill>
                  <a:schemeClr val="bg1"/>
                </a:solidFill>
              </a:rPr>
              <a:t>Local Community Connections for continued treatment</a:t>
            </a:r>
          </a:p>
          <a:p>
            <a:endParaRPr lang="en-US" sz="2800" dirty="0">
              <a:solidFill>
                <a:schemeClr val="bg1"/>
              </a:solidFill>
            </a:endParaRPr>
          </a:p>
          <a:p>
            <a:r>
              <a:rPr lang="en-US" sz="2800" dirty="0">
                <a:solidFill>
                  <a:schemeClr val="bg1"/>
                </a:solidFill>
              </a:rPr>
              <a:t>Job and housing opportunities</a:t>
            </a:r>
          </a:p>
        </p:txBody>
      </p:sp>
    </p:spTree>
    <p:extLst>
      <p:ext uri="{BB962C8B-B14F-4D97-AF65-F5344CB8AC3E}">
        <p14:creationId xmlns:p14="http://schemas.microsoft.com/office/powerpoint/2010/main" val="2350751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life cycle&#10;&#10;AI-generated content may be incorrect.">
            <a:extLst>
              <a:ext uri="{FF2B5EF4-FFF2-40B4-BE49-F238E27FC236}">
                <a16:creationId xmlns:a16="http://schemas.microsoft.com/office/drawing/2014/main" id="{6E01953D-146C-7887-2D2A-1EF681DA69E6}"/>
              </a:ext>
            </a:extLst>
          </p:cNvPr>
          <p:cNvPicPr>
            <a:picLocks noChangeAspect="1"/>
          </p:cNvPicPr>
          <p:nvPr/>
        </p:nvPicPr>
        <p:blipFill>
          <a:blip r:embed="rId3">
            <a:alphaModFix/>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0" y="-16835"/>
            <a:ext cx="12192000" cy="6663070"/>
          </a:xfrm>
          <a:prstGeom prst="rect">
            <a:avLst/>
          </a:prstGeom>
        </p:spPr>
      </p:pic>
      <p:sp>
        <p:nvSpPr>
          <p:cNvPr id="10" name="TextBox 9">
            <a:extLst>
              <a:ext uri="{FF2B5EF4-FFF2-40B4-BE49-F238E27FC236}">
                <a16:creationId xmlns:a16="http://schemas.microsoft.com/office/drawing/2014/main" id="{F0F7CEFA-0B86-A6DA-58B4-E611AAE36679}"/>
              </a:ext>
            </a:extLst>
          </p:cNvPr>
          <p:cNvSpPr txBox="1"/>
          <p:nvPr/>
        </p:nvSpPr>
        <p:spPr>
          <a:xfrm>
            <a:off x="3529987" y="6103045"/>
            <a:ext cx="6041877" cy="338554"/>
          </a:xfrm>
          <a:prstGeom prst="rect">
            <a:avLst/>
          </a:prstGeom>
          <a:noFill/>
        </p:spPr>
        <p:txBody>
          <a:bodyPr wrap="square" rtlCol="0">
            <a:spAutoFit/>
          </a:bodyPr>
          <a:lstStyle/>
          <a:p>
            <a:r>
              <a:rPr lang="en-US" sz="1600" dirty="0">
                <a:solidFill>
                  <a:schemeClr val="bg1">
                    <a:lumMod val="95000"/>
                    <a:alpha val="34000"/>
                  </a:schemeClr>
                </a:solidFill>
              </a:rPr>
              <a:t>COMMITMENT TO COMMUNITY SAFETY AND REHABILITATION</a:t>
            </a:r>
          </a:p>
        </p:txBody>
      </p:sp>
      <p:sp>
        <p:nvSpPr>
          <p:cNvPr id="11" name="TextBox 10">
            <a:extLst>
              <a:ext uri="{FF2B5EF4-FFF2-40B4-BE49-F238E27FC236}">
                <a16:creationId xmlns:a16="http://schemas.microsoft.com/office/drawing/2014/main" id="{72443141-1B3D-3D8F-9ED4-43F710E6368A}"/>
              </a:ext>
            </a:extLst>
          </p:cNvPr>
          <p:cNvSpPr txBox="1"/>
          <p:nvPr/>
        </p:nvSpPr>
        <p:spPr>
          <a:xfrm>
            <a:off x="2378580" y="187801"/>
            <a:ext cx="7434840" cy="954107"/>
          </a:xfrm>
          <a:prstGeom prst="rect">
            <a:avLst/>
          </a:prstGeom>
          <a:noFill/>
        </p:spPr>
        <p:txBody>
          <a:bodyPr wrap="square" rtlCol="0">
            <a:spAutoFit/>
          </a:bodyPr>
          <a:lstStyle/>
          <a:p>
            <a:pPr algn="ctr"/>
            <a:r>
              <a:rPr lang="en-US" sz="2800" b="1" dirty="0">
                <a:solidFill>
                  <a:schemeClr val="bg1">
                    <a:alpha val="34000"/>
                  </a:schemeClr>
                </a:solidFill>
              </a:rPr>
              <a:t>DUKES COUNTY SHERIFF’S OFFICE:</a:t>
            </a:r>
          </a:p>
          <a:p>
            <a:pPr algn="ctr"/>
            <a:r>
              <a:rPr lang="en-US" sz="2800" b="1" dirty="0">
                <a:solidFill>
                  <a:schemeClr val="bg1">
                    <a:alpha val="34000"/>
                  </a:schemeClr>
                </a:solidFill>
              </a:rPr>
              <a:t>INTEGRATED &amp; ENCOMPASSING SERVICE</a:t>
            </a:r>
          </a:p>
        </p:txBody>
      </p:sp>
      <p:sp>
        <p:nvSpPr>
          <p:cNvPr id="12" name="TextBox 11">
            <a:extLst>
              <a:ext uri="{FF2B5EF4-FFF2-40B4-BE49-F238E27FC236}">
                <a16:creationId xmlns:a16="http://schemas.microsoft.com/office/drawing/2014/main" id="{D15AE601-D3A1-998D-D1AC-6D7F5F7D9E37}"/>
              </a:ext>
            </a:extLst>
          </p:cNvPr>
          <p:cNvSpPr txBox="1"/>
          <p:nvPr/>
        </p:nvSpPr>
        <p:spPr>
          <a:xfrm>
            <a:off x="3142262" y="1186205"/>
            <a:ext cx="5907476" cy="369332"/>
          </a:xfrm>
          <a:prstGeom prst="rect">
            <a:avLst/>
          </a:prstGeom>
          <a:noFill/>
        </p:spPr>
        <p:txBody>
          <a:bodyPr wrap="square" rtlCol="0">
            <a:spAutoFit/>
          </a:bodyPr>
          <a:lstStyle/>
          <a:p>
            <a:pPr algn="ctr"/>
            <a:r>
              <a:rPr lang="en-US" b="1" dirty="0">
                <a:solidFill>
                  <a:schemeClr val="bg1">
                    <a:alpha val="34000"/>
                  </a:schemeClr>
                </a:solidFill>
              </a:rPr>
              <a:t>EFFICIENCY THROUGH ADAPTABILITY:</a:t>
            </a:r>
          </a:p>
        </p:txBody>
      </p:sp>
      <p:pic>
        <p:nvPicPr>
          <p:cNvPr id="14" name="Picture 13">
            <a:extLst>
              <a:ext uri="{FF2B5EF4-FFF2-40B4-BE49-F238E27FC236}">
                <a16:creationId xmlns:a16="http://schemas.microsoft.com/office/drawing/2014/main" id="{DC358F36-EF62-AB66-577A-5741F1421F39}"/>
              </a:ext>
            </a:extLst>
          </p:cNvPr>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Layer>
                </a14:imgProps>
              </a:ext>
            </a:extLst>
          </a:blip>
          <a:stretch>
            <a:fillRect/>
          </a:stretch>
        </p:blipFill>
        <p:spPr>
          <a:xfrm>
            <a:off x="3104732" y="1056171"/>
            <a:ext cx="5982535" cy="171474"/>
          </a:xfrm>
          <a:prstGeom prst="rect">
            <a:avLst/>
          </a:prstGeom>
        </p:spPr>
      </p:pic>
      <p:sp>
        <p:nvSpPr>
          <p:cNvPr id="15" name="TextBox 14">
            <a:extLst>
              <a:ext uri="{FF2B5EF4-FFF2-40B4-BE49-F238E27FC236}">
                <a16:creationId xmlns:a16="http://schemas.microsoft.com/office/drawing/2014/main" id="{632DDB9D-379A-0E86-131F-9C2E4C950F6B}"/>
              </a:ext>
            </a:extLst>
          </p:cNvPr>
          <p:cNvSpPr txBox="1"/>
          <p:nvPr/>
        </p:nvSpPr>
        <p:spPr>
          <a:xfrm>
            <a:off x="2806581" y="1488523"/>
            <a:ext cx="6578836" cy="338554"/>
          </a:xfrm>
          <a:prstGeom prst="rect">
            <a:avLst/>
          </a:prstGeom>
          <a:noFill/>
        </p:spPr>
        <p:txBody>
          <a:bodyPr wrap="square" rtlCol="0">
            <a:spAutoFit/>
          </a:bodyPr>
          <a:lstStyle/>
          <a:p>
            <a:r>
              <a:rPr lang="en-US" sz="1600" dirty="0">
                <a:solidFill>
                  <a:schemeClr val="bg1">
                    <a:alpha val="34000"/>
                  </a:schemeClr>
                </a:solidFill>
              </a:rPr>
              <a:t>Shared Staffing, Seamless Transitions, and Holistic Support at Every Step</a:t>
            </a:r>
          </a:p>
        </p:txBody>
      </p:sp>
      <p:pic>
        <p:nvPicPr>
          <p:cNvPr id="19" name="Picture 18" descr="A gold star with a blue and white star&#10;&#10;AI-generated content may be incorrect.">
            <a:extLst>
              <a:ext uri="{FF2B5EF4-FFF2-40B4-BE49-F238E27FC236}">
                <a16:creationId xmlns:a16="http://schemas.microsoft.com/office/drawing/2014/main" id="{0ED9FDA0-2957-3F69-6EA5-0ECA0EE365A9}"/>
              </a:ext>
            </a:extLst>
          </p:cNvPr>
          <p:cNvPicPr>
            <a:picLocks noChangeAspect="1"/>
          </p:cNvPicPr>
          <p:nvPr/>
        </p:nvPicPr>
        <p:blipFill>
          <a:blip r:embed="rId7">
            <a:alphaModFix amt="33000"/>
            <a:extLst>
              <a:ext uri="{28A0092B-C50C-407E-A947-70E740481C1C}">
                <a14:useLocalDpi xmlns:a14="http://schemas.microsoft.com/office/drawing/2010/main" val="0"/>
              </a:ext>
            </a:extLst>
          </a:blip>
          <a:stretch>
            <a:fillRect/>
          </a:stretch>
        </p:blipFill>
        <p:spPr>
          <a:xfrm>
            <a:off x="2909992" y="5957196"/>
            <a:ext cx="648241" cy="630252"/>
          </a:xfrm>
          <a:prstGeom prst="rect">
            <a:avLst/>
          </a:prstGeom>
        </p:spPr>
      </p:pic>
      <p:sp>
        <p:nvSpPr>
          <p:cNvPr id="26" name="Rectangle 25">
            <a:extLst>
              <a:ext uri="{FF2B5EF4-FFF2-40B4-BE49-F238E27FC236}">
                <a16:creationId xmlns:a16="http://schemas.microsoft.com/office/drawing/2014/main" id="{95B5A8A8-8A31-965D-1AA6-A8897B4C2920}"/>
              </a:ext>
            </a:extLst>
          </p:cNvPr>
          <p:cNvSpPr/>
          <p:nvPr/>
        </p:nvSpPr>
        <p:spPr>
          <a:xfrm>
            <a:off x="369455" y="2743200"/>
            <a:ext cx="1570181" cy="23552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F573DDD-A38B-A03B-2B3E-9E07AA91FAA1}"/>
              </a:ext>
            </a:extLst>
          </p:cNvPr>
          <p:cNvSpPr/>
          <p:nvPr/>
        </p:nvSpPr>
        <p:spPr>
          <a:xfrm>
            <a:off x="8474580" y="0"/>
            <a:ext cx="12192000" cy="6663070"/>
          </a:xfrm>
          <a:custGeom>
            <a:avLst/>
            <a:gdLst/>
            <a:ahLst/>
            <a:cxnLst/>
            <a:rect l="l" t="t" r="r" b="b"/>
            <a:pathLst>
              <a:path w="12192000" h="6663070">
                <a:moveTo>
                  <a:pt x="1315689" y="2426221"/>
                </a:moveTo>
                <a:cubicBezTo>
                  <a:pt x="1331821" y="2426221"/>
                  <a:pt x="1344420" y="2431020"/>
                  <a:pt x="1353486" y="2440620"/>
                </a:cubicBezTo>
                <a:cubicBezTo>
                  <a:pt x="1362552" y="2450219"/>
                  <a:pt x="1367285" y="2464085"/>
                  <a:pt x="1367685" y="2482217"/>
                </a:cubicBezTo>
                <a:lnTo>
                  <a:pt x="1261292" y="2482217"/>
                </a:lnTo>
                <a:cubicBezTo>
                  <a:pt x="1262758" y="2463952"/>
                  <a:pt x="1268125" y="2450053"/>
                  <a:pt x="1277391" y="2440520"/>
                </a:cubicBezTo>
                <a:cubicBezTo>
                  <a:pt x="1286657" y="2430987"/>
                  <a:pt x="1299423" y="2426221"/>
                  <a:pt x="1315689" y="2426221"/>
                </a:cubicBezTo>
                <a:close/>
                <a:moveTo>
                  <a:pt x="734664" y="2426221"/>
                </a:moveTo>
                <a:cubicBezTo>
                  <a:pt x="750796" y="2426221"/>
                  <a:pt x="763395" y="2431020"/>
                  <a:pt x="772461" y="2440620"/>
                </a:cubicBezTo>
                <a:cubicBezTo>
                  <a:pt x="781527" y="2450219"/>
                  <a:pt x="786260" y="2464085"/>
                  <a:pt x="786660" y="2482217"/>
                </a:cubicBezTo>
                <a:lnTo>
                  <a:pt x="680267" y="2482217"/>
                </a:lnTo>
                <a:cubicBezTo>
                  <a:pt x="681734" y="2463952"/>
                  <a:pt x="687100" y="2450053"/>
                  <a:pt x="696366" y="2440520"/>
                </a:cubicBezTo>
                <a:cubicBezTo>
                  <a:pt x="705632" y="2430987"/>
                  <a:pt x="718398" y="2426221"/>
                  <a:pt x="734664" y="2426221"/>
                </a:cubicBezTo>
                <a:close/>
                <a:moveTo>
                  <a:pt x="1551163" y="2401622"/>
                </a:moveTo>
                <a:cubicBezTo>
                  <a:pt x="1535564" y="2401622"/>
                  <a:pt x="1522898" y="2405022"/>
                  <a:pt x="1513165" y="2411822"/>
                </a:cubicBezTo>
                <a:cubicBezTo>
                  <a:pt x="1503432" y="2418621"/>
                  <a:pt x="1495833" y="2427087"/>
                  <a:pt x="1490366" y="2437220"/>
                </a:cubicBezTo>
                <a:lnTo>
                  <a:pt x="1489166" y="2404022"/>
                </a:lnTo>
                <a:lnTo>
                  <a:pt x="1457768" y="2404022"/>
                </a:lnTo>
                <a:lnTo>
                  <a:pt x="1457768" y="2598810"/>
                </a:lnTo>
                <a:lnTo>
                  <a:pt x="1491166" y="2598810"/>
                </a:lnTo>
                <a:lnTo>
                  <a:pt x="1491166" y="2462019"/>
                </a:lnTo>
                <a:cubicBezTo>
                  <a:pt x="1495433" y="2456152"/>
                  <a:pt x="1500299" y="2450986"/>
                  <a:pt x="1505765" y="2446520"/>
                </a:cubicBezTo>
                <a:cubicBezTo>
                  <a:pt x="1511232" y="2442053"/>
                  <a:pt x="1517631" y="2438553"/>
                  <a:pt x="1524964" y="2436020"/>
                </a:cubicBezTo>
                <a:cubicBezTo>
                  <a:pt x="1532297" y="2433487"/>
                  <a:pt x="1540830" y="2432220"/>
                  <a:pt x="1550563" y="2432220"/>
                </a:cubicBezTo>
                <a:lnTo>
                  <a:pt x="1555162" y="2432220"/>
                </a:lnTo>
                <a:lnTo>
                  <a:pt x="1555162" y="2401622"/>
                </a:lnTo>
                <a:close/>
                <a:moveTo>
                  <a:pt x="978737" y="2401222"/>
                </a:moveTo>
                <a:cubicBezTo>
                  <a:pt x="961271" y="2401222"/>
                  <a:pt x="946939" y="2404722"/>
                  <a:pt x="935740" y="2411722"/>
                </a:cubicBezTo>
                <a:cubicBezTo>
                  <a:pt x="924540" y="2418721"/>
                  <a:pt x="915941" y="2426154"/>
                  <a:pt x="909941" y="2434020"/>
                </a:cubicBezTo>
                <a:lnTo>
                  <a:pt x="908741" y="2404022"/>
                </a:lnTo>
                <a:lnTo>
                  <a:pt x="876743" y="2404022"/>
                </a:lnTo>
                <a:lnTo>
                  <a:pt x="876743" y="2598810"/>
                </a:lnTo>
                <a:lnTo>
                  <a:pt x="910141" y="2598810"/>
                </a:lnTo>
                <a:lnTo>
                  <a:pt x="910141" y="2460819"/>
                </a:lnTo>
                <a:cubicBezTo>
                  <a:pt x="916141" y="2452952"/>
                  <a:pt x="924074" y="2445720"/>
                  <a:pt x="933940" y="2439120"/>
                </a:cubicBezTo>
                <a:cubicBezTo>
                  <a:pt x="943806" y="2432520"/>
                  <a:pt x="956005" y="2429221"/>
                  <a:pt x="970538" y="2429221"/>
                </a:cubicBezTo>
                <a:cubicBezTo>
                  <a:pt x="980270" y="2429221"/>
                  <a:pt x="987703" y="2431320"/>
                  <a:pt x="992836" y="2435520"/>
                </a:cubicBezTo>
                <a:cubicBezTo>
                  <a:pt x="997969" y="2439720"/>
                  <a:pt x="1001536" y="2445486"/>
                  <a:pt x="1003536" y="2452819"/>
                </a:cubicBezTo>
                <a:cubicBezTo>
                  <a:pt x="1005535" y="2460152"/>
                  <a:pt x="1006535" y="2468552"/>
                  <a:pt x="1006535" y="2478018"/>
                </a:cubicBezTo>
                <a:lnTo>
                  <a:pt x="1006535" y="2598810"/>
                </a:lnTo>
                <a:lnTo>
                  <a:pt x="1039933" y="2598810"/>
                </a:lnTo>
                <a:lnTo>
                  <a:pt x="1039933" y="2473218"/>
                </a:lnTo>
                <a:cubicBezTo>
                  <a:pt x="1039933" y="2450419"/>
                  <a:pt x="1035067" y="2432720"/>
                  <a:pt x="1025334" y="2420121"/>
                </a:cubicBezTo>
                <a:cubicBezTo>
                  <a:pt x="1015601" y="2407522"/>
                  <a:pt x="1000069" y="2401222"/>
                  <a:pt x="978737" y="2401222"/>
                </a:cubicBezTo>
                <a:close/>
                <a:moveTo>
                  <a:pt x="1315689" y="2400622"/>
                </a:moveTo>
                <a:cubicBezTo>
                  <a:pt x="1295690" y="2400622"/>
                  <a:pt x="1279191" y="2404889"/>
                  <a:pt x="1266192" y="2413422"/>
                </a:cubicBezTo>
                <a:cubicBezTo>
                  <a:pt x="1253192" y="2421954"/>
                  <a:pt x="1243526" y="2433787"/>
                  <a:pt x="1237193" y="2448919"/>
                </a:cubicBezTo>
                <a:cubicBezTo>
                  <a:pt x="1230860" y="2464052"/>
                  <a:pt x="1227694" y="2481551"/>
                  <a:pt x="1227694" y="2501416"/>
                </a:cubicBezTo>
                <a:cubicBezTo>
                  <a:pt x="1227694" y="2520482"/>
                  <a:pt x="1230960" y="2537647"/>
                  <a:pt x="1237493" y="2552913"/>
                </a:cubicBezTo>
                <a:cubicBezTo>
                  <a:pt x="1244026" y="2568179"/>
                  <a:pt x="1254059" y="2580245"/>
                  <a:pt x="1267592" y="2589111"/>
                </a:cubicBezTo>
                <a:cubicBezTo>
                  <a:pt x="1281124" y="2597977"/>
                  <a:pt x="1298490" y="2602410"/>
                  <a:pt x="1319688" y="2602410"/>
                </a:cubicBezTo>
                <a:cubicBezTo>
                  <a:pt x="1336087" y="2602410"/>
                  <a:pt x="1350287" y="2599710"/>
                  <a:pt x="1362286" y="2594311"/>
                </a:cubicBezTo>
                <a:cubicBezTo>
                  <a:pt x="1374285" y="2588911"/>
                  <a:pt x="1383618" y="2581245"/>
                  <a:pt x="1390284" y="2571312"/>
                </a:cubicBezTo>
                <a:cubicBezTo>
                  <a:pt x="1396950" y="2561379"/>
                  <a:pt x="1400483" y="2549547"/>
                  <a:pt x="1400884" y="2535814"/>
                </a:cubicBezTo>
                <a:lnTo>
                  <a:pt x="1367885" y="2535814"/>
                </a:lnTo>
                <a:cubicBezTo>
                  <a:pt x="1367485" y="2549013"/>
                  <a:pt x="1363086" y="2559113"/>
                  <a:pt x="1354686" y="2566112"/>
                </a:cubicBezTo>
                <a:cubicBezTo>
                  <a:pt x="1346287" y="2573112"/>
                  <a:pt x="1334621" y="2576612"/>
                  <a:pt x="1319688" y="2576612"/>
                </a:cubicBezTo>
                <a:cubicBezTo>
                  <a:pt x="1305689" y="2576612"/>
                  <a:pt x="1294423" y="2573412"/>
                  <a:pt x="1285890" y="2567012"/>
                </a:cubicBezTo>
                <a:cubicBezTo>
                  <a:pt x="1277358" y="2560613"/>
                  <a:pt x="1271125" y="2552113"/>
                  <a:pt x="1267192" y="2541514"/>
                </a:cubicBezTo>
                <a:cubicBezTo>
                  <a:pt x="1263258" y="2530914"/>
                  <a:pt x="1261225" y="2519282"/>
                  <a:pt x="1261092" y="2506616"/>
                </a:cubicBezTo>
                <a:lnTo>
                  <a:pt x="1399883" y="2506616"/>
                </a:lnTo>
                <a:cubicBezTo>
                  <a:pt x="1400150" y="2505416"/>
                  <a:pt x="1400350" y="2503449"/>
                  <a:pt x="1400483" y="2500716"/>
                </a:cubicBezTo>
                <a:cubicBezTo>
                  <a:pt x="1400617" y="2497983"/>
                  <a:pt x="1400683" y="2495617"/>
                  <a:pt x="1400683" y="2493617"/>
                </a:cubicBezTo>
                <a:cubicBezTo>
                  <a:pt x="1400683" y="2463619"/>
                  <a:pt x="1393151" y="2440620"/>
                  <a:pt x="1378085" y="2424621"/>
                </a:cubicBezTo>
                <a:cubicBezTo>
                  <a:pt x="1363019" y="2408622"/>
                  <a:pt x="1342220" y="2400622"/>
                  <a:pt x="1315689" y="2400622"/>
                </a:cubicBezTo>
                <a:close/>
                <a:moveTo>
                  <a:pt x="734664" y="2400622"/>
                </a:moveTo>
                <a:cubicBezTo>
                  <a:pt x="714665" y="2400622"/>
                  <a:pt x="698166" y="2404889"/>
                  <a:pt x="685167" y="2413422"/>
                </a:cubicBezTo>
                <a:cubicBezTo>
                  <a:pt x="672167" y="2421954"/>
                  <a:pt x="662501" y="2433787"/>
                  <a:pt x="656168" y="2448919"/>
                </a:cubicBezTo>
                <a:cubicBezTo>
                  <a:pt x="649835" y="2464052"/>
                  <a:pt x="646669" y="2481551"/>
                  <a:pt x="646669" y="2501416"/>
                </a:cubicBezTo>
                <a:cubicBezTo>
                  <a:pt x="646669" y="2520482"/>
                  <a:pt x="649936" y="2537647"/>
                  <a:pt x="656468" y="2552913"/>
                </a:cubicBezTo>
                <a:cubicBezTo>
                  <a:pt x="663001" y="2568179"/>
                  <a:pt x="673034" y="2580245"/>
                  <a:pt x="686567" y="2589111"/>
                </a:cubicBezTo>
                <a:cubicBezTo>
                  <a:pt x="700099" y="2597977"/>
                  <a:pt x="717465" y="2602410"/>
                  <a:pt x="738663" y="2602410"/>
                </a:cubicBezTo>
                <a:cubicBezTo>
                  <a:pt x="755062" y="2602410"/>
                  <a:pt x="769261" y="2599710"/>
                  <a:pt x="781261" y="2594311"/>
                </a:cubicBezTo>
                <a:cubicBezTo>
                  <a:pt x="793260" y="2588911"/>
                  <a:pt x="802593" y="2581245"/>
                  <a:pt x="809259" y="2571312"/>
                </a:cubicBezTo>
                <a:cubicBezTo>
                  <a:pt x="815925" y="2561379"/>
                  <a:pt x="819458" y="2549547"/>
                  <a:pt x="819858" y="2535814"/>
                </a:cubicBezTo>
                <a:lnTo>
                  <a:pt x="786861" y="2535814"/>
                </a:lnTo>
                <a:cubicBezTo>
                  <a:pt x="786460" y="2549013"/>
                  <a:pt x="782061" y="2559113"/>
                  <a:pt x="773661" y="2566112"/>
                </a:cubicBezTo>
                <a:cubicBezTo>
                  <a:pt x="765262" y="2573112"/>
                  <a:pt x="753596" y="2576612"/>
                  <a:pt x="738663" y="2576612"/>
                </a:cubicBezTo>
                <a:cubicBezTo>
                  <a:pt x="724664" y="2576612"/>
                  <a:pt x="713398" y="2573412"/>
                  <a:pt x="704865" y="2567012"/>
                </a:cubicBezTo>
                <a:cubicBezTo>
                  <a:pt x="696333" y="2560613"/>
                  <a:pt x="690100" y="2552113"/>
                  <a:pt x="686166" y="2541514"/>
                </a:cubicBezTo>
                <a:cubicBezTo>
                  <a:pt x="682234" y="2530914"/>
                  <a:pt x="680200" y="2519282"/>
                  <a:pt x="680067" y="2506616"/>
                </a:cubicBezTo>
                <a:lnTo>
                  <a:pt x="818858" y="2506616"/>
                </a:lnTo>
                <a:cubicBezTo>
                  <a:pt x="819125" y="2505416"/>
                  <a:pt x="819325" y="2503449"/>
                  <a:pt x="819458" y="2500716"/>
                </a:cubicBezTo>
                <a:cubicBezTo>
                  <a:pt x="819592" y="2497983"/>
                  <a:pt x="819658" y="2495617"/>
                  <a:pt x="819658" y="2493617"/>
                </a:cubicBezTo>
                <a:cubicBezTo>
                  <a:pt x="819658" y="2463619"/>
                  <a:pt x="812126" y="2440620"/>
                  <a:pt x="797060" y="2424621"/>
                </a:cubicBezTo>
                <a:cubicBezTo>
                  <a:pt x="781994" y="2408622"/>
                  <a:pt x="761195" y="2400622"/>
                  <a:pt x="734664" y="2400622"/>
                </a:cubicBezTo>
                <a:close/>
                <a:moveTo>
                  <a:pt x="1112143" y="2359425"/>
                </a:moveTo>
                <a:lnTo>
                  <a:pt x="1112143" y="2404022"/>
                </a:lnTo>
                <a:lnTo>
                  <a:pt x="1079545" y="2404022"/>
                </a:lnTo>
                <a:lnTo>
                  <a:pt x="1079545" y="2431020"/>
                </a:lnTo>
                <a:lnTo>
                  <a:pt x="1112143" y="2431020"/>
                </a:lnTo>
                <a:lnTo>
                  <a:pt x="1112143" y="2535814"/>
                </a:lnTo>
                <a:cubicBezTo>
                  <a:pt x="1112143" y="2549013"/>
                  <a:pt x="1113709" y="2560313"/>
                  <a:pt x="1116842" y="2569712"/>
                </a:cubicBezTo>
                <a:cubicBezTo>
                  <a:pt x="1119976" y="2579111"/>
                  <a:pt x="1125742" y="2586311"/>
                  <a:pt x="1134142" y="2591311"/>
                </a:cubicBezTo>
                <a:cubicBezTo>
                  <a:pt x="1142541" y="2596310"/>
                  <a:pt x="1154607" y="2598810"/>
                  <a:pt x="1170339" y="2598810"/>
                </a:cubicBezTo>
                <a:lnTo>
                  <a:pt x="1193738" y="2598810"/>
                </a:lnTo>
                <a:lnTo>
                  <a:pt x="1193738" y="2571812"/>
                </a:lnTo>
                <a:lnTo>
                  <a:pt x="1172539" y="2571812"/>
                </a:lnTo>
                <a:cubicBezTo>
                  <a:pt x="1160673" y="2571812"/>
                  <a:pt x="1153174" y="2568579"/>
                  <a:pt x="1150040" y="2562112"/>
                </a:cubicBezTo>
                <a:cubicBezTo>
                  <a:pt x="1146907" y="2555646"/>
                  <a:pt x="1145341" y="2546347"/>
                  <a:pt x="1145341" y="2534214"/>
                </a:cubicBezTo>
                <a:lnTo>
                  <a:pt x="1145341" y="2431020"/>
                </a:lnTo>
                <a:lnTo>
                  <a:pt x="1193338" y="2431020"/>
                </a:lnTo>
                <a:lnTo>
                  <a:pt x="1193338" y="2404022"/>
                </a:lnTo>
                <a:lnTo>
                  <a:pt x="1145341" y="2404022"/>
                </a:lnTo>
                <a:lnTo>
                  <a:pt x="1145341" y="2359425"/>
                </a:lnTo>
                <a:close/>
                <a:moveTo>
                  <a:pt x="489711" y="2326027"/>
                </a:moveTo>
                <a:cubicBezTo>
                  <a:pt x="461846" y="2326027"/>
                  <a:pt x="438381" y="2331893"/>
                  <a:pt x="419315" y="2343626"/>
                </a:cubicBezTo>
                <a:cubicBezTo>
                  <a:pt x="400250" y="2355358"/>
                  <a:pt x="385817" y="2371624"/>
                  <a:pt x="376018" y="2392423"/>
                </a:cubicBezTo>
                <a:cubicBezTo>
                  <a:pt x="366219" y="2413222"/>
                  <a:pt x="361319" y="2437220"/>
                  <a:pt x="361319" y="2464418"/>
                </a:cubicBezTo>
                <a:cubicBezTo>
                  <a:pt x="361319" y="2491617"/>
                  <a:pt x="366219" y="2515549"/>
                  <a:pt x="376018" y="2536214"/>
                </a:cubicBezTo>
                <a:cubicBezTo>
                  <a:pt x="385817" y="2556879"/>
                  <a:pt x="400250" y="2573078"/>
                  <a:pt x="419315" y="2584811"/>
                </a:cubicBezTo>
                <a:cubicBezTo>
                  <a:pt x="438381" y="2596544"/>
                  <a:pt x="461846" y="2602410"/>
                  <a:pt x="489711" y="2602410"/>
                </a:cubicBezTo>
                <a:cubicBezTo>
                  <a:pt x="509977" y="2602410"/>
                  <a:pt x="528242" y="2598943"/>
                  <a:pt x="544508" y="2592011"/>
                </a:cubicBezTo>
                <a:cubicBezTo>
                  <a:pt x="560773" y="2585078"/>
                  <a:pt x="574039" y="2574645"/>
                  <a:pt x="584305" y="2560713"/>
                </a:cubicBezTo>
                <a:cubicBezTo>
                  <a:pt x="594571" y="2546780"/>
                  <a:pt x="600771" y="2529214"/>
                  <a:pt x="602904" y="2508016"/>
                </a:cubicBezTo>
                <a:lnTo>
                  <a:pt x="566506" y="2508016"/>
                </a:lnTo>
                <a:cubicBezTo>
                  <a:pt x="564373" y="2529481"/>
                  <a:pt x="556507" y="2545613"/>
                  <a:pt x="542908" y="2556413"/>
                </a:cubicBezTo>
                <a:cubicBezTo>
                  <a:pt x="529309" y="2567212"/>
                  <a:pt x="511576" y="2572612"/>
                  <a:pt x="489711" y="2572612"/>
                </a:cubicBezTo>
                <a:cubicBezTo>
                  <a:pt x="468112" y="2572612"/>
                  <a:pt x="450614" y="2567779"/>
                  <a:pt x="437214" y="2558113"/>
                </a:cubicBezTo>
                <a:cubicBezTo>
                  <a:pt x="423815" y="2548447"/>
                  <a:pt x="414049" y="2535414"/>
                  <a:pt x="407916" y="2519015"/>
                </a:cubicBezTo>
                <a:cubicBezTo>
                  <a:pt x="401783" y="2502616"/>
                  <a:pt x="398717" y="2484417"/>
                  <a:pt x="398717" y="2464418"/>
                </a:cubicBezTo>
                <a:cubicBezTo>
                  <a:pt x="398717" y="2444286"/>
                  <a:pt x="401783" y="2426021"/>
                  <a:pt x="407916" y="2409622"/>
                </a:cubicBezTo>
                <a:cubicBezTo>
                  <a:pt x="414049" y="2393223"/>
                  <a:pt x="423815" y="2380090"/>
                  <a:pt x="437214" y="2370224"/>
                </a:cubicBezTo>
                <a:cubicBezTo>
                  <a:pt x="450614" y="2360358"/>
                  <a:pt x="468112" y="2355425"/>
                  <a:pt x="489711" y="2355425"/>
                </a:cubicBezTo>
                <a:cubicBezTo>
                  <a:pt x="502110" y="2355425"/>
                  <a:pt x="513743" y="2357558"/>
                  <a:pt x="524609" y="2361825"/>
                </a:cubicBezTo>
                <a:cubicBezTo>
                  <a:pt x="535475" y="2366091"/>
                  <a:pt x="544608" y="2372591"/>
                  <a:pt x="552007" y="2381323"/>
                </a:cubicBezTo>
                <a:cubicBezTo>
                  <a:pt x="559407" y="2390056"/>
                  <a:pt x="563907" y="2401156"/>
                  <a:pt x="565506" y="2414621"/>
                </a:cubicBezTo>
                <a:lnTo>
                  <a:pt x="601704" y="2414621"/>
                </a:lnTo>
                <a:cubicBezTo>
                  <a:pt x="599838" y="2394623"/>
                  <a:pt x="593472" y="2378057"/>
                  <a:pt x="582606" y="2364924"/>
                </a:cubicBezTo>
                <a:cubicBezTo>
                  <a:pt x="571739" y="2351792"/>
                  <a:pt x="558140" y="2342026"/>
                  <a:pt x="541808" y="2335626"/>
                </a:cubicBezTo>
                <a:cubicBezTo>
                  <a:pt x="525476" y="2329227"/>
                  <a:pt x="508110" y="2326027"/>
                  <a:pt x="489711" y="2326027"/>
                </a:cubicBezTo>
                <a:close/>
                <a:moveTo>
                  <a:pt x="2474911" y="2018241"/>
                </a:moveTo>
                <a:lnTo>
                  <a:pt x="2474911" y="2057839"/>
                </a:lnTo>
                <a:cubicBezTo>
                  <a:pt x="2467711" y="2067438"/>
                  <a:pt x="2458779" y="2075371"/>
                  <a:pt x="2448113" y="2081637"/>
                </a:cubicBezTo>
                <a:cubicBezTo>
                  <a:pt x="2437447" y="2087903"/>
                  <a:pt x="2425447" y="2091037"/>
                  <a:pt x="2412115" y="2091037"/>
                </a:cubicBezTo>
                <a:cubicBezTo>
                  <a:pt x="2400116" y="2091037"/>
                  <a:pt x="2391016" y="2088137"/>
                  <a:pt x="2384816" y="2082337"/>
                </a:cubicBezTo>
                <a:cubicBezTo>
                  <a:pt x="2378617" y="2076537"/>
                  <a:pt x="2375517" y="2068771"/>
                  <a:pt x="2375517" y="2059039"/>
                </a:cubicBezTo>
                <a:cubicBezTo>
                  <a:pt x="2375517" y="2044773"/>
                  <a:pt x="2383216" y="2034506"/>
                  <a:pt x="2398616" y="2028240"/>
                </a:cubicBezTo>
                <a:cubicBezTo>
                  <a:pt x="2414015" y="2021974"/>
                  <a:pt x="2439447" y="2018641"/>
                  <a:pt x="2474911" y="2018241"/>
                </a:cubicBezTo>
                <a:close/>
                <a:moveTo>
                  <a:pt x="2871064" y="1941046"/>
                </a:moveTo>
                <a:cubicBezTo>
                  <a:pt x="2885463" y="1941046"/>
                  <a:pt x="2896929" y="1944279"/>
                  <a:pt x="2905461" y="1950745"/>
                </a:cubicBezTo>
                <a:cubicBezTo>
                  <a:pt x="2913994" y="1957211"/>
                  <a:pt x="2920127" y="1966111"/>
                  <a:pt x="2923860" y="1977443"/>
                </a:cubicBezTo>
                <a:cubicBezTo>
                  <a:pt x="2927594" y="1988776"/>
                  <a:pt x="2929460" y="2001642"/>
                  <a:pt x="2929460" y="2016041"/>
                </a:cubicBezTo>
                <a:cubicBezTo>
                  <a:pt x="2929460" y="2030173"/>
                  <a:pt x="2927594" y="2042806"/>
                  <a:pt x="2923860" y="2053939"/>
                </a:cubicBezTo>
                <a:cubicBezTo>
                  <a:pt x="2920127" y="2065071"/>
                  <a:pt x="2913994" y="2073804"/>
                  <a:pt x="2905461" y="2080137"/>
                </a:cubicBezTo>
                <a:cubicBezTo>
                  <a:pt x="2896929" y="2086470"/>
                  <a:pt x="2885463" y="2089637"/>
                  <a:pt x="2871064" y="2089637"/>
                </a:cubicBezTo>
                <a:cubicBezTo>
                  <a:pt x="2857064" y="2089637"/>
                  <a:pt x="2845965" y="2086470"/>
                  <a:pt x="2837766" y="2080137"/>
                </a:cubicBezTo>
                <a:cubicBezTo>
                  <a:pt x="2829566" y="2073804"/>
                  <a:pt x="2823666" y="2065071"/>
                  <a:pt x="2820067" y="2053939"/>
                </a:cubicBezTo>
                <a:cubicBezTo>
                  <a:pt x="2816467" y="2042806"/>
                  <a:pt x="2814667" y="2030173"/>
                  <a:pt x="2814667" y="2016041"/>
                </a:cubicBezTo>
                <a:cubicBezTo>
                  <a:pt x="2814667" y="2001642"/>
                  <a:pt x="2816467" y="1988776"/>
                  <a:pt x="2820067" y="1977443"/>
                </a:cubicBezTo>
                <a:cubicBezTo>
                  <a:pt x="2823666" y="1966111"/>
                  <a:pt x="2829566" y="1957211"/>
                  <a:pt x="2837766" y="1950745"/>
                </a:cubicBezTo>
                <a:cubicBezTo>
                  <a:pt x="2845965" y="1944279"/>
                  <a:pt x="2857064" y="1941046"/>
                  <a:pt x="2871064" y="1941046"/>
                </a:cubicBezTo>
                <a:close/>
                <a:moveTo>
                  <a:pt x="737463" y="1941046"/>
                </a:moveTo>
                <a:cubicBezTo>
                  <a:pt x="751863" y="1941046"/>
                  <a:pt x="763329" y="1944279"/>
                  <a:pt x="771861" y="1950745"/>
                </a:cubicBezTo>
                <a:cubicBezTo>
                  <a:pt x="780394" y="1957211"/>
                  <a:pt x="786527" y="1966111"/>
                  <a:pt x="790260" y="1977443"/>
                </a:cubicBezTo>
                <a:cubicBezTo>
                  <a:pt x="793993" y="1988776"/>
                  <a:pt x="795860" y="2001642"/>
                  <a:pt x="795860" y="2016041"/>
                </a:cubicBezTo>
                <a:cubicBezTo>
                  <a:pt x="795860" y="2030173"/>
                  <a:pt x="793993" y="2042806"/>
                  <a:pt x="790260" y="2053939"/>
                </a:cubicBezTo>
                <a:cubicBezTo>
                  <a:pt x="786527" y="2065071"/>
                  <a:pt x="780394" y="2073804"/>
                  <a:pt x="771861" y="2080137"/>
                </a:cubicBezTo>
                <a:cubicBezTo>
                  <a:pt x="763329" y="2086470"/>
                  <a:pt x="751863" y="2089637"/>
                  <a:pt x="737463" y="2089637"/>
                </a:cubicBezTo>
                <a:cubicBezTo>
                  <a:pt x="723464" y="2089637"/>
                  <a:pt x="712365" y="2086470"/>
                  <a:pt x="704166" y="2080137"/>
                </a:cubicBezTo>
                <a:cubicBezTo>
                  <a:pt x="695966" y="2073804"/>
                  <a:pt x="690066" y="2065071"/>
                  <a:pt x="686467" y="2053939"/>
                </a:cubicBezTo>
                <a:cubicBezTo>
                  <a:pt x="682867" y="2042806"/>
                  <a:pt x="681067" y="2030173"/>
                  <a:pt x="681067" y="2016041"/>
                </a:cubicBezTo>
                <a:cubicBezTo>
                  <a:pt x="681067" y="2001642"/>
                  <a:pt x="682867" y="1988776"/>
                  <a:pt x="686467" y="1977443"/>
                </a:cubicBezTo>
                <a:cubicBezTo>
                  <a:pt x="690066" y="1966111"/>
                  <a:pt x="695966" y="1957211"/>
                  <a:pt x="704166" y="1950745"/>
                </a:cubicBezTo>
                <a:cubicBezTo>
                  <a:pt x="712365" y="1944279"/>
                  <a:pt x="723464" y="1941046"/>
                  <a:pt x="737463" y="1941046"/>
                </a:cubicBezTo>
                <a:close/>
                <a:moveTo>
                  <a:pt x="2696018" y="1918247"/>
                </a:moveTo>
                <a:lnTo>
                  <a:pt x="2696018" y="2113035"/>
                </a:lnTo>
                <a:lnTo>
                  <a:pt x="2729416" y="2113035"/>
                </a:lnTo>
                <a:lnTo>
                  <a:pt x="2729416" y="1918247"/>
                </a:lnTo>
                <a:close/>
                <a:moveTo>
                  <a:pt x="2048318" y="1918247"/>
                </a:moveTo>
                <a:lnTo>
                  <a:pt x="2048318" y="2113035"/>
                </a:lnTo>
                <a:lnTo>
                  <a:pt x="2081716" y="2113035"/>
                </a:lnTo>
                <a:lnTo>
                  <a:pt x="2081716" y="1918247"/>
                </a:lnTo>
                <a:close/>
                <a:moveTo>
                  <a:pt x="1589118" y="1918247"/>
                </a:moveTo>
                <a:lnTo>
                  <a:pt x="1589118" y="2045439"/>
                </a:lnTo>
                <a:cubicBezTo>
                  <a:pt x="1589118" y="2067438"/>
                  <a:pt x="1594118" y="2084704"/>
                  <a:pt x="1604118" y="2097236"/>
                </a:cubicBezTo>
                <a:cubicBezTo>
                  <a:pt x="1614117" y="2109769"/>
                  <a:pt x="1630383" y="2116035"/>
                  <a:pt x="1652915" y="2116035"/>
                </a:cubicBezTo>
                <a:cubicBezTo>
                  <a:pt x="1670114" y="2116035"/>
                  <a:pt x="1684413" y="2112469"/>
                  <a:pt x="1695812" y="2105336"/>
                </a:cubicBezTo>
                <a:cubicBezTo>
                  <a:pt x="1707211" y="2098203"/>
                  <a:pt x="1716044" y="2090770"/>
                  <a:pt x="1722310" y="2083037"/>
                </a:cubicBezTo>
                <a:lnTo>
                  <a:pt x="1723310" y="2113035"/>
                </a:lnTo>
                <a:lnTo>
                  <a:pt x="1755508" y="2113035"/>
                </a:lnTo>
                <a:lnTo>
                  <a:pt x="1755508" y="1918247"/>
                </a:lnTo>
                <a:lnTo>
                  <a:pt x="1721910" y="1918247"/>
                </a:lnTo>
                <a:lnTo>
                  <a:pt x="1721910" y="2056239"/>
                </a:lnTo>
                <a:cubicBezTo>
                  <a:pt x="1715911" y="2064238"/>
                  <a:pt x="1707978" y="2071271"/>
                  <a:pt x="1698112" y="2077337"/>
                </a:cubicBezTo>
                <a:cubicBezTo>
                  <a:pt x="1688246" y="2083403"/>
                  <a:pt x="1675980" y="2086437"/>
                  <a:pt x="1661314" y="2086437"/>
                </a:cubicBezTo>
                <a:cubicBezTo>
                  <a:pt x="1650781" y="2086437"/>
                  <a:pt x="1642715" y="2084504"/>
                  <a:pt x="1637116" y="2080637"/>
                </a:cubicBezTo>
                <a:cubicBezTo>
                  <a:pt x="1631516" y="2076771"/>
                  <a:pt x="1627716" y="2071371"/>
                  <a:pt x="1625716" y="2064438"/>
                </a:cubicBezTo>
                <a:cubicBezTo>
                  <a:pt x="1623716" y="2057505"/>
                  <a:pt x="1622717" y="2049639"/>
                  <a:pt x="1622717" y="2040840"/>
                </a:cubicBezTo>
                <a:lnTo>
                  <a:pt x="1622717" y="1918247"/>
                </a:lnTo>
                <a:close/>
                <a:moveTo>
                  <a:pt x="3121862" y="1915447"/>
                </a:moveTo>
                <a:cubicBezTo>
                  <a:pt x="3104396" y="1915447"/>
                  <a:pt x="3090064" y="1918947"/>
                  <a:pt x="3078865" y="1925947"/>
                </a:cubicBezTo>
                <a:cubicBezTo>
                  <a:pt x="3067666" y="1932946"/>
                  <a:pt x="3059066" y="1940379"/>
                  <a:pt x="3053066" y="1948245"/>
                </a:cubicBezTo>
                <a:lnTo>
                  <a:pt x="3051867" y="1918247"/>
                </a:lnTo>
                <a:lnTo>
                  <a:pt x="3019868" y="1918247"/>
                </a:lnTo>
                <a:lnTo>
                  <a:pt x="3019868" y="2113035"/>
                </a:lnTo>
                <a:lnTo>
                  <a:pt x="3053266" y="2113035"/>
                </a:lnTo>
                <a:lnTo>
                  <a:pt x="3053266" y="1975044"/>
                </a:lnTo>
                <a:cubicBezTo>
                  <a:pt x="3059266" y="1967177"/>
                  <a:pt x="3067199" y="1959945"/>
                  <a:pt x="3077065" y="1953345"/>
                </a:cubicBezTo>
                <a:cubicBezTo>
                  <a:pt x="3086931" y="1946745"/>
                  <a:pt x="3099130" y="1943446"/>
                  <a:pt x="3113663" y="1943446"/>
                </a:cubicBezTo>
                <a:cubicBezTo>
                  <a:pt x="3123396" y="1943446"/>
                  <a:pt x="3130828" y="1945545"/>
                  <a:pt x="3135961" y="1949745"/>
                </a:cubicBezTo>
                <a:cubicBezTo>
                  <a:pt x="3141094" y="1953945"/>
                  <a:pt x="3144661" y="1959711"/>
                  <a:pt x="3146661" y="1967044"/>
                </a:cubicBezTo>
                <a:cubicBezTo>
                  <a:pt x="3148660" y="1974377"/>
                  <a:pt x="3149661" y="1982776"/>
                  <a:pt x="3149661" y="1992242"/>
                </a:cubicBezTo>
                <a:lnTo>
                  <a:pt x="3149661" y="2113035"/>
                </a:lnTo>
                <a:lnTo>
                  <a:pt x="3183058" y="2113035"/>
                </a:lnTo>
                <a:lnTo>
                  <a:pt x="3183058" y="1987443"/>
                </a:lnTo>
                <a:cubicBezTo>
                  <a:pt x="3183058" y="1964644"/>
                  <a:pt x="3178192" y="1946945"/>
                  <a:pt x="3168459" y="1934346"/>
                </a:cubicBezTo>
                <a:cubicBezTo>
                  <a:pt x="3158727" y="1921747"/>
                  <a:pt x="3143194" y="1915447"/>
                  <a:pt x="3121862" y="1915447"/>
                </a:cubicBezTo>
                <a:close/>
                <a:moveTo>
                  <a:pt x="1921712" y="1915447"/>
                </a:moveTo>
                <a:cubicBezTo>
                  <a:pt x="1904247" y="1915447"/>
                  <a:pt x="1889914" y="1918947"/>
                  <a:pt x="1878715" y="1925947"/>
                </a:cubicBezTo>
                <a:cubicBezTo>
                  <a:pt x="1867515" y="1932946"/>
                  <a:pt x="1858916" y="1940379"/>
                  <a:pt x="1852916" y="1948245"/>
                </a:cubicBezTo>
                <a:lnTo>
                  <a:pt x="1851716" y="1918247"/>
                </a:lnTo>
                <a:lnTo>
                  <a:pt x="1819718" y="1918247"/>
                </a:lnTo>
                <a:lnTo>
                  <a:pt x="1819718" y="2113035"/>
                </a:lnTo>
                <a:lnTo>
                  <a:pt x="1853116" y="2113035"/>
                </a:lnTo>
                <a:lnTo>
                  <a:pt x="1853116" y="1975044"/>
                </a:lnTo>
                <a:cubicBezTo>
                  <a:pt x="1859116" y="1967177"/>
                  <a:pt x="1867049" y="1959945"/>
                  <a:pt x="1876915" y="1953345"/>
                </a:cubicBezTo>
                <a:cubicBezTo>
                  <a:pt x="1886781" y="1946745"/>
                  <a:pt x="1898980" y="1943446"/>
                  <a:pt x="1913513" y="1943446"/>
                </a:cubicBezTo>
                <a:cubicBezTo>
                  <a:pt x="1923245" y="1943446"/>
                  <a:pt x="1930678" y="1945545"/>
                  <a:pt x="1935811" y="1949745"/>
                </a:cubicBezTo>
                <a:cubicBezTo>
                  <a:pt x="1940944" y="1953945"/>
                  <a:pt x="1944511" y="1959711"/>
                  <a:pt x="1946511" y="1967044"/>
                </a:cubicBezTo>
                <a:cubicBezTo>
                  <a:pt x="1948511" y="1974377"/>
                  <a:pt x="1949510" y="1982776"/>
                  <a:pt x="1949510" y="1992242"/>
                </a:cubicBezTo>
                <a:lnTo>
                  <a:pt x="1949510" y="2113035"/>
                </a:lnTo>
                <a:lnTo>
                  <a:pt x="1982908" y="2113035"/>
                </a:lnTo>
                <a:lnTo>
                  <a:pt x="1982908" y="1987443"/>
                </a:lnTo>
                <a:cubicBezTo>
                  <a:pt x="1982908" y="1964644"/>
                  <a:pt x="1978042" y="1946945"/>
                  <a:pt x="1968309" y="1934346"/>
                </a:cubicBezTo>
                <a:cubicBezTo>
                  <a:pt x="1958577" y="1921747"/>
                  <a:pt x="1943044" y="1915447"/>
                  <a:pt x="1921712" y="1915447"/>
                </a:cubicBezTo>
                <a:close/>
                <a:moveTo>
                  <a:pt x="1338487" y="1915447"/>
                </a:moveTo>
                <a:cubicBezTo>
                  <a:pt x="1321955" y="1915447"/>
                  <a:pt x="1308156" y="1918947"/>
                  <a:pt x="1297090" y="1925947"/>
                </a:cubicBezTo>
                <a:cubicBezTo>
                  <a:pt x="1286024" y="1932946"/>
                  <a:pt x="1277624" y="1940379"/>
                  <a:pt x="1271891" y="1948245"/>
                </a:cubicBezTo>
                <a:lnTo>
                  <a:pt x="1270691" y="1918247"/>
                </a:lnTo>
                <a:lnTo>
                  <a:pt x="1238693" y="1918247"/>
                </a:lnTo>
                <a:lnTo>
                  <a:pt x="1238693" y="2113035"/>
                </a:lnTo>
                <a:lnTo>
                  <a:pt x="1272091" y="2113035"/>
                </a:lnTo>
                <a:lnTo>
                  <a:pt x="1272091" y="1975044"/>
                </a:lnTo>
                <a:cubicBezTo>
                  <a:pt x="1277824" y="1967177"/>
                  <a:pt x="1285424" y="1959945"/>
                  <a:pt x="1294890" y="1953345"/>
                </a:cubicBezTo>
                <a:cubicBezTo>
                  <a:pt x="1304356" y="1946745"/>
                  <a:pt x="1315955" y="1943446"/>
                  <a:pt x="1329688" y="1943446"/>
                </a:cubicBezTo>
                <a:cubicBezTo>
                  <a:pt x="1339421" y="1943446"/>
                  <a:pt x="1346887" y="1945545"/>
                  <a:pt x="1352086" y="1949745"/>
                </a:cubicBezTo>
                <a:cubicBezTo>
                  <a:pt x="1357286" y="1953945"/>
                  <a:pt x="1360853" y="1959711"/>
                  <a:pt x="1362786" y="1967044"/>
                </a:cubicBezTo>
                <a:cubicBezTo>
                  <a:pt x="1364719" y="1974377"/>
                  <a:pt x="1365686" y="1982776"/>
                  <a:pt x="1365686" y="1992242"/>
                </a:cubicBezTo>
                <a:lnTo>
                  <a:pt x="1365686" y="2113035"/>
                </a:lnTo>
                <a:lnTo>
                  <a:pt x="1399284" y="2113035"/>
                </a:lnTo>
                <a:lnTo>
                  <a:pt x="1399284" y="1987443"/>
                </a:lnTo>
                <a:lnTo>
                  <a:pt x="1398553" y="1974213"/>
                </a:lnTo>
                <a:lnTo>
                  <a:pt x="1421482" y="1953145"/>
                </a:lnTo>
                <a:cubicBezTo>
                  <a:pt x="1430948" y="1946679"/>
                  <a:pt x="1442614" y="1943446"/>
                  <a:pt x="1456480" y="1943446"/>
                </a:cubicBezTo>
                <a:cubicBezTo>
                  <a:pt x="1466080" y="1943446"/>
                  <a:pt x="1473479" y="1945545"/>
                  <a:pt x="1478679" y="1949745"/>
                </a:cubicBezTo>
                <a:cubicBezTo>
                  <a:pt x="1483878" y="1953945"/>
                  <a:pt x="1487445" y="1959711"/>
                  <a:pt x="1489378" y="1967044"/>
                </a:cubicBezTo>
                <a:cubicBezTo>
                  <a:pt x="1491311" y="1974377"/>
                  <a:pt x="1492278" y="1982776"/>
                  <a:pt x="1492278" y="1992242"/>
                </a:cubicBezTo>
                <a:lnTo>
                  <a:pt x="1492278" y="2113035"/>
                </a:lnTo>
                <a:lnTo>
                  <a:pt x="1525676" y="2113035"/>
                </a:lnTo>
                <a:lnTo>
                  <a:pt x="1525676" y="1987443"/>
                </a:lnTo>
                <a:cubicBezTo>
                  <a:pt x="1525676" y="1964777"/>
                  <a:pt x="1520943" y="1947112"/>
                  <a:pt x="1511477" y="1934446"/>
                </a:cubicBezTo>
                <a:cubicBezTo>
                  <a:pt x="1502011" y="1921780"/>
                  <a:pt x="1486478" y="1915447"/>
                  <a:pt x="1464879" y="1915447"/>
                </a:cubicBezTo>
                <a:cubicBezTo>
                  <a:pt x="1448347" y="1915447"/>
                  <a:pt x="1434182" y="1919114"/>
                  <a:pt x="1422382" y="1926447"/>
                </a:cubicBezTo>
                <a:lnTo>
                  <a:pt x="1393196" y="1950154"/>
                </a:lnTo>
                <a:lnTo>
                  <a:pt x="1391296" y="1944883"/>
                </a:lnTo>
                <a:cubicBezTo>
                  <a:pt x="1389522" y="1941091"/>
                  <a:pt x="1387451" y="1937612"/>
                  <a:pt x="1385085" y="1934446"/>
                </a:cubicBezTo>
                <a:cubicBezTo>
                  <a:pt x="1375618" y="1921780"/>
                  <a:pt x="1360086" y="1915447"/>
                  <a:pt x="1338487" y="1915447"/>
                </a:cubicBezTo>
                <a:close/>
                <a:moveTo>
                  <a:pt x="986062" y="1915447"/>
                </a:moveTo>
                <a:cubicBezTo>
                  <a:pt x="969530" y="1915447"/>
                  <a:pt x="955731" y="1918947"/>
                  <a:pt x="944665" y="1925947"/>
                </a:cubicBezTo>
                <a:cubicBezTo>
                  <a:pt x="933599" y="1932946"/>
                  <a:pt x="925199" y="1940379"/>
                  <a:pt x="919466" y="1948245"/>
                </a:cubicBezTo>
                <a:lnTo>
                  <a:pt x="918266" y="1918247"/>
                </a:lnTo>
                <a:lnTo>
                  <a:pt x="886268" y="1918247"/>
                </a:lnTo>
                <a:lnTo>
                  <a:pt x="886268" y="2113035"/>
                </a:lnTo>
                <a:lnTo>
                  <a:pt x="919666" y="2113035"/>
                </a:lnTo>
                <a:lnTo>
                  <a:pt x="919666" y="1975044"/>
                </a:lnTo>
                <a:cubicBezTo>
                  <a:pt x="925399" y="1967177"/>
                  <a:pt x="932999" y="1959945"/>
                  <a:pt x="942465" y="1953345"/>
                </a:cubicBezTo>
                <a:cubicBezTo>
                  <a:pt x="951931" y="1946745"/>
                  <a:pt x="963530" y="1943446"/>
                  <a:pt x="977263" y="1943446"/>
                </a:cubicBezTo>
                <a:cubicBezTo>
                  <a:pt x="986995" y="1943446"/>
                  <a:pt x="994462" y="1945545"/>
                  <a:pt x="999661" y="1949745"/>
                </a:cubicBezTo>
                <a:cubicBezTo>
                  <a:pt x="1004861" y="1953945"/>
                  <a:pt x="1008427" y="1959711"/>
                  <a:pt x="1010361" y="1967044"/>
                </a:cubicBezTo>
                <a:cubicBezTo>
                  <a:pt x="1012294" y="1974377"/>
                  <a:pt x="1013261" y="1982776"/>
                  <a:pt x="1013261" y="1992242"/>
                </a:cubicBezTo>
                <a:lnTo>
                  <a:pt x="1013261" y="2113035"/>
                </a:lnTo>
                <a:lnTo>
                  <a:pt x="1046859" y="2113035"/>
                </a:lnTo>
                <a:lnTo>
                  <a:pt x="1046859" y="1987443"/>
                </a:lnTo>
                <a:lnTo>
                  <a:pt x="1046128" y="1974213"/>
                </a:lnTo>
                <a:lnTo>
                  <a:pt x="1069057" y="1953145"/>
                </a:lnTo>
                <a:cubicBezTo>
                  <a:pt x="1078523" y="1946679"/>
                  <a:pt x="1090189" y="1943446"/>
                  <a:pt x="1104055" y="1943446"/>
                </a:cubicBezTo>
                <a:cubicBezTo>
                  <a:pt x="1113655" y="1943446"/>
                  <a:pt x="1121054" y="1945545"/>
                  <a:pt x="1126254" y="1949745"/>
                </a:cubicBezTo>
                <a:cubicBezTo>
                  <a:pt x="1131453" y="1953945"/>
                  <a:pt x="1135020" y="1959711"/>
                  <a:pt x="1136953" y="1967044"/>
                </a:cubicBezTo>
                <a:cubicBezTo>
                  <a:pt x="1138886" y="1974377"/>
                  <a:pt x="1139853" y="1982776"/>
                  <a:pt x="1139853" y="1992242"/>
                </a:cubicBezTo>
                <a:lnTo>
                  <a:pt x="1139853" y="2113035"/>
                </a:lnTo>
                <a:lnTo>
                  <a:pt x="1173251" y="2113035"/>
                </a:lnTo>
                <a:lnTo>
                  <a:pt x="1173251" y="1987443"/>
                </a:lnTo>
                <a:cubicBezTo>
                  <a:pt x="1173251" y="1964777"/>
                  <a:pt x="1168518" y="1947112"/>
                  <a:pt x="1159052" y="1934446"/>
                </a:cubicBezTo>
                <a:cubicBezTo>
                  <a:pt x="1149586" y="1921780"/>
                  <a:pt x="1134053" y="1915447"/>
                  <a:pt x="1112454" y="1915447"/>
                </a:cubicBezTo>
                <a:cubicBezTo>
                  <a:pt x="1095922" y="1915447"/>
                  <a:pt x="1081757" y="1919114"/>
                  <a:pt x="1069957" y="1926447"/>
                </a:cubicBezTo>
                <a:lnTo>
                  <a:pt x="1040771" y="1950154"/>
                </a:lnTo>
                <a:lnTo>
                  <a:pt x="1038871" y="1944883"/>
                </a:lnTo>
                <a:cubicBezTo>
                  <a:pt x="1037097" y="1941091"/>
                  <a:pt x="1035026" y="1937612"/>
                  <a:pt x="1032659" y="1934446"/>
                </a:cubicBezTo>
                <a:cubicBezTo>
                  <a:pt x="1023193" y="1921780"/>
                  <a:pt x="1007661" y="1915447"/>
                  <a:pt x="986062" y="1915447"/>
                </a:cubicBezTo>
                <a:close/>
                <a:moveTo>
                  <a:pt x="3315264" y="1914847"/>
                </a:moveTo>
                <a:cubicBezTo>
                  <a:pt x="3304865" y="1914847"/>
                  <a:pt x="3295199" y="1915947"/>
                  <a:pt x="3286266" y="1918147"/>
                </a:cubicBezTo>
                <a:cubicBezTo>
                  <a:pt x="3277333" y="1920347"/>
                  <a:pt x="3269567" y="1923647"/>
                  <a:pt x="3262967" y="1928046"/>
                </a:cubicBezTo>
                <a:cubicBezTo>
                  <a:pt x="3256368" y="1932446"/>
                  <a:pt x="3251235" y="1937946"/>
                  <a:pt x="3247569" y="1944546"/>
                </a:cubicBezTo>
                <a:cubicBezTo>
                  <a:pt x="3243902" y="1951145"/>
                  <a:pt x="3242069" y="1958778"/>
                  <a:pt x="3242069" y="1967444"/>
                </a:cubicBezTo>
                <a:cubicBezTo>
                  <a:pt x="3242069" y="1978510"/>
                  <a:pt x="3244669" y="1987676"/>
                  <a:pt x="3249868" y="1994942"/>
                </a:cubicBezTo>
                <a:cubicBezTo>
                  <a:pt x="3255068" y="2002209"/>
                  <a:pt x="3262868" y="2008208"/>
                  <a:pt x="3273267" y="2012941"/>
                </a:cubicBezTo>
                <a:cubicBezTo>
                  <a:pt x="3283666" y="2017674"/>
                  <a:pt x="3296466" y="2021841"/>
                  <a:pt x="3311665" y="2025441"/>
                </a:cubicBezTo>
                <a:cubicBezTo>
                  <a:pt x="3330330" y="2029840"/>
                  <a:pt x="3343363" y="2034373"/>
                  <a:pt x="3350762" y="2039040"/>
                </a:cubicBezTo>
                <a:cubicBezTo>
                  <a:pt x="3358162" y="2043706"/>
                  <a:pt x="3361862" y="2050839"/>
                  <a:pt x="3361862" y="2060438"/>
                </a:cubicBezTo>
                <a:cubicBezTo>
                  <a:pt x="3361862" y="2071638"/>
                  <a:pt x="3357762" y="2079671"/>
                  <a:pt x="3349562" y="2084537"/>
                </a:cubicBezTo>
                <a:cubicBezTo>
                  <a:pt x="3341363" y="2089403"/>
                  <a:pt x="3330930" y="2091837"/>
                  <a:pt x="3318264" y="2091837"/>
                </a:cubicBezTo>
                <a:cubicBezTo>
                  <a:pt x="3304132" y="2091837"/>
                  <a:pt x="3292366" y="2088737"/>
                  <a:pt x="3282966" y="2082537"/>
                </a:cubicBezTo>
                <a:cubicBezTo>
                  <a:pt x="3273567" y="2076337"/>
                  <a:pt x="3268867" y="2065638"/>
                  <a:pt x="3268867" y="2050439"/>
                </a:cubicBezTo>
                <a:lnTo>
                  <a:pt x="3236669" y="2050439"/>
                </a:lnTo>
                <a:cubicBezTo>
                  <a:pt x="3236669" y="2062438"/>
                  <a:pt x="3238769" y="2072671"/>
                  <a:pt x="3242969" y="2081137"/>
                </a:cubicBezTo>
                <a:cubicBezTo>
                  <a:pt x="3247168" y="2089603"/>
                  <a:pt x="3253002" y="2096436"/>
                  <a:pt x="3260468" y="2101636"/>
                </a:cubicBezTo>
                <a:cubicBezTo>
                  <a:pt x="3267934" y="2106836"/>
                  <a:pt x="3276567" y="2110635"/>
                  <a:pt x="3286366" y="2113035"/>
                </a:cubicBezTo>
                <a:cubicBezTo>
                  <a:pt x="3296165" y="2115435"/>
                  <a:pt x="3306531" y="2116635"/>
                  <a:pt x="3317464" y="2116635"/>
                </a:cubicBezTo>
                <a:cubicBezTo>
                  <a:pt x="3328397" y="2116635"/>
                  <a:pt x="3338563" y="2115502"/>
                  <a:pt x="3347962" y="2113235"/>
                </a:cubicBezTo>
                <a:cubicBezTo>
                  <a:pt x="3357362" y="2110969"/>
                  <a:pt x="3365561" y="2107469"/>
                  <a:pt x="3372561" y="2102736"/>
                </a:cubicBezTo>
                <a:cubicBezTo>
                  <a:pt x="3379560" y="2098003"/>
                  <a:pt x="3385027" y="2091937"/>
                  <a:pt x="3388960" y="2084537"/>
                </a:cubicBezTo>
                <a:cubicBezTo>
                  <a:pt x="3392893" y="2077137"/>
                  <a:pt x="3394859" y="2068371"/>
                  <a:pt x="3394859" y="2058238"/>
                </a:cubicBezTo>
                <a:cubicBezTo>
                  <a:pt x="3394859" y="2046506"/>
                  <a:pt x="3392359" y="2036873"/>
                  <a:pt x="3387360" y="2029340"/>
                </a:cubicBezTo>
                <a:cubicBezTo>
                  <a:pt x="3382360" y="2021807"/>
                  <a:pt x="3374927" y="2015641"/>
                  <a:pt x="3365061" y="2010841"/>
                </a:cubicBezTo>
                <a:cubicBezTo>
                  <a:pt x="3355195" y="2006042"/>
                  <a:pt x="3342996" y="2001909"/>
                  <a:pt x="3328463" y="1998442"/>
                </a:cubicBezTo>
                <a:cubicBezTo>
                  <a:pt x="3315131" y="1995242"/>
                  <a:pt x="3304532" y="1992209"/>
                  <a:pt x="3296666" y="1989343"/>
                </a:cubicBezTo>
                <a:cubicBezTo>
                  <a:pt x="3288799" y="1986476"/>
                  <a:pt x="3283200" y="1983243"/>
                  <a:pt x="3279867" y="1979643"/>
                </a:cubicBezTo>
                <a:cubicBezTo>
                  <a:pt x="3276533" y="1976044"/>
                  <a:pt x="3274867" y="1971644"/>
                  <a:pt x="3274867" y="1966444"/>
                </a:cubicBezTo>
                <a:cubicBezTo>
                  <a:pt x="3274867" y="1957378"/>
                  <a:pt x="3278600" y="1950712"/>
                  <a:pt x="3286066" y="1946445"/>
                </a:cubicBezTo>
                <a:cubicBezTo>
                  <a:pt x="3293532" y="1942179"/>
                  <a:pt x="3303265" y="1940046"/>
                  <a:pt x="3315264" y="1940046"/>
                </a:cubicBezTo>
                <a:cubicBezTo>
                  <a:pt x="3327130" y="1940046"/>
                  <a:pt x="3337196" y="1942912"/>
                  <a:pt x="3345463" y="1948645"/>
                </a:cubicBezTo>
                <a:cubicBezTo>
                  <a:pt x="3353728" y="1954378"/>
                  <a:pt x="3357862" y="1964178"/>
                  <a:pt x="3357862" y="1978043"/>
                </a:cubicBezTo>
                <a:lnTo>
                  <a:pt x="3390260" y="1978043"/>
                </a:lnTo>
                <a:cubicBezTo>
                  <a:pt x="3390260" y="1966844"/>
                  <a:pt x="3388260" y="1957245"/>
                  <a:pt x="3384260" y="1949245"/>
                </a:cubicBezTo>
                <a:cubicBezTo>
                  <a:pt x="3380260" y="1941246"/>
                  <a:pt x="3374827" y="1934713"/>
                  <a:pt x="3367961" y="1929646"/>
                </a:cubicBezTo>
                <a:cubicBezTo>
                  <a:pt x="3361095" y="1924580"/>
                  <a:pt x="3353162" y="1920847"/>
                  <a:pt x="3344163" y="1918447"/>
                </a:cubicBezTo>
                <a:cubicBezTo>
                  <a:pt x="3335163" y="1916047"/>
                  <a:pt x="3325530" y="1914847"/>
                  <a:pt x="3315264" y="1914847"/>
                </a:cubicBezTo>
                <a:close/>
                <a:moveTo>
                  <a:pt x="2431313" y="1914847"/>
                </a:moveTo>
                <a:cubicBezTo>
                  <a:pt x="2415715" y="1914847"/>
                  <a:pt x="2401882" y="1917114"/>
                  <a:pt x="2389816" y="1921647"/>
                </a:cubicBezTo>
                <a:cubicBezTo>
                  <a:pt x="2377750" y="1926180"/>
                  <a:pt x="2368284" y="1933379"/>
                  <a:pt x="2361418" y="1943246"/>
                </a:cubicBezTo>
                <a:cubicBezTo>
                  <a:pt x="2354552" y="1953112"/>
                  <a:pt x="2351119" y="1966044"/>
                  <a:pt x="2351119" y="1982043"/>
                </a:cubicBezTo>
                <a:lnTo>
                  <a:pt x="2383517" y="1982043"/>
                </a:lnTo>
                <a:cubicBezTo>
                  <a:pt x="2383517" y="1967377"/>
                  <a:pt x="2388116" y="1956645"/>
                  <a:pt x="2397316" y="1949845"/>
                </a:cubicBezTo>
                <a:cubicBezTo>
                  <a:pt x="2406515" y="1943046"/>
                  <a:pt x="2417848" y="1939646"/>
                  <a:pt x="2431313" y="1939646"/>
                </a:cubicBezTo>
                <a:cubicBezTo>
                  <a:pt x="2443979" y="1939646"/>
                  <a:pt x="2454446" y="1942746"/>
                  <a:pt x="2462712" y="1948945"/>
                </a:cubicBezTo>
                <a:cubicBezTo>
                  <a:pt x="2470978" y="1955145"/>
                  <a:pt x="2475111" y="1966577"/>
                  <a:pt x="2475111" y="1983243"/>
                </a:cubicBezTo>
                <a:lnTo>
                  <a:pt x="2475111" y="1996842"/>
                </a:lnTo>
                <a:cubicBezTo>
                  <a:pt x="2448313" y="1997109"/>
                  <a:pt x="2424914" y="1998875"/>
                  <a:pt x="2404915" y="2002142"/>
                </a:cubicBezTo>
                <a:cubicBezTo>
                  <a:pt x="2384917" y="2005408"/>
                  <a:pt x="2369451" y="2011575"/>
                  <a:pt x="2358518" y="2020641"/>
                </a:cubicBezTo>
                <a:cubicBezTo>
                  <a:pt x="2347585" y="2029707"/>
                  <a:pt x="2342119" y="2042973"/>
                  <a:pt x="2342119" y="2060438"/>
                </a:cubicBezTo>
                <a:cubicBezTo>
                  <a:pt x="2342119" y="2072704"/>
                  <a:pt x="2344885" y="2083004"/>
                  <a:pt x="2350419" y="2091337"/>
                </a:cubicBezTo>
                <a:cubicBezTo>
                  <a:pt x="2355952" y="2099669"/>
                  <a:pt x="2363351" y="2105969"/>
                  <a:pt x="2372617" y="2110235"/>
                </a:cubicBezTo>
                <a:cubicBezTo>
                  <a:pt x="2381883" y="2114502"/>
                  <a:pt x="2392116" y="2116635"/>
                  <a:pt x="2403315" y="2116635"/>
                </a:cubicBezTo>
                <a:cubicBezTo>
                  <a:pt x="2419048" y="2116635"/>
                  <a:pt x="2432814" y="2113602"/>
                  <a:pt x="2444613" y="2107536"/>
                </a:cubicBezTo>
                <a:cubicBezTo>
                  <a:pt x="2456412" y="2101469"/>
                  <a:pt x="2466778" y="2093436"/>
                  <a:pt x="2475711" y="2083437"/>
                </a:cubicBezTo>
                <a:lnTo>
                  <a:pt x="2477111" y="2113035"/>
                </a:lnTo>
                <a:lnTo>
                  <a:pt x="2508309" y="2113035"/>
                </a:lnTo>
                <a:lnTo>
                  <a:pt x="2508309" y="1982843"/>
                </a:lnTo>
                <a:cubicBezTo>
                  <a:pt x="2508309" y="1968844"/>
                  <a:pt x="2506176" y="1957411"/>
                  <a:pt x="2501909" y="1948545"/>
                </a:cubicBezTo>
                <a:cubicBezTo>
                  <a:pt x="2497643" y="1939679"/>
                  <a:pt x="2491877" y="1932780"/>
                  <a:pt x="2484610" y="1927847"/>
                </a:cubicBezTo>
                <a:cubicBezTo>
                  <a:pt x="2477344" y="1922913"/>
                  <a:pt x="2469145" y="1919514"/>
                  <a:pt x="2460012" y="1917647"/>
                </a:cubicBezTo>
                <a:cubicBezTo>
                  <a:pt x="2450879" y="1915781"/>
                  <a:pt x="2441313" y="1914847"/>
                  <a:pt x="2431313" y="1914847"/>
                </a:cubicBezTo>
                <a:close/>
                <a:moveTo>
                  <a:pt x="2222764" y="1914847"/>
                </a:moveTo>
                <a:cubicBezTo>
                  <a:pt x="2204765" y="1914847"/>
                  <a:pt x="2188999" y="1918614"/>
                  <a:pt x="2175466" y="1926147"/>
                </a:cubicBezTo>
                <a:cubicBezTo>
                  <a:pt x="2161934" y="1933679"/>
                  <a:pt x="2151401" y="1944945"/>
                  <a:pt x="2143868" y="1959945"/>
                </a:cubicBezTo>
                <a:cubicBezTo>
                  <a:pt x="2136335" y="1974944"/>
                  <a:pt x="2132569" y="1993643"/>
                  <a:pt x="2132569" y="2016041"/>
                </a:cubicBezTo>
                <a:cubicBezTo>
                  <a:pt x="2132569" y="2038440"/>
                  <a:pt x="2136402" y="2057072"/>
                  <a:pt x="2144068" y="2071938"/>
                </a:cubicBezTo>
                <a:cubicBezTo>
                  <a:pt x="2151735" y="2086803"/>
                  <a:pt x="2162367" y="2097936"/>
                  <a:pt x="2175966" y="2105336"/>
                </a:cubicBezTo>
                <a:cubicBezTo>
                  <a:pt x="2189566" y="2112735"/>
                  <a:pt x="2205165" y="2116435"/>
                  <a:pt x="2222764" y="2116435"/>
                </a:cubicBezTo>
                <a:cubicBezTo>
                  <a:pt x="2238096" y="2116435"/>
                  <a:pt x="2251929" y="2113835"/>
                  <a:pt x="2264261" y="2108635"/>
                </a:cubicBezTo>
                <a:cubicBezTo>
                  <a:pt x="2276594" y="2103436"/>
                  <a:pt x="2286393" y="2095603"/>
                  <a:pt x="2293659" y="2085137"/>
                </a:cubicBezTo>
                <a:cubicBezTo>
                  <a:pt x="2300926" y="2074671"/>
                  <a:pt x="2304759" y="2061572"/>
                  <a:pt x="2305159" y="2045839"/>
                </a:cubicBezTo>
                <a:lnTo>
                  <a:pt x="2272161" y="2045839"/>
                </a:lnTo>
                <a:cubicBezTo>
                  <a:pt x="2271761" y="2060105"/>
                  <a:pt x="2267094" y="2070938"/>
                  <a:pt x="2258161" y="2078337"/>
                </a:cubicBezTo>
                <a:cubicBezTo>
                  <a:pt x="2249229" y="2085737"/>
                  <a:pt x="2237629" y="2089437"/>
                  <a:pt x="2223364" y="2089437"/>
                </a:cubicBezTo>
                <a:cubicBezTo>
                  <a:pt x="2210831" y="2089437"/>
                  <a:pt x="2200365" y="2086537"/>
                  <a:pt x="2191965" y="2080737"/>
                </a:cubicBezTo>
                <a:cubicBezTo>
                  <a:pt x="2183566" y="2074938"/>
                  <a:pt x="2177300" y="2066605"/>
                  <a:pt x="2173167" y="2055739"/>
                </a:cubicBezTo>
                <a:cubicBezTo>
                  <a:pt x="2169034" y="2044873"/>
                  <a:pt x="2166967" y="2031640"/>
                  <a:pt x="2166967" y="2016041"/>
                </a:cubicBezTo>
                <a:cubicBezTo>
                  <a:pt x="2166967" y="1992576"/>
                  <a:pt x="2171633" y="1974344"/>
                  <a:pt x="2180966" y="1961344"/>
                </a:cubicBezTo>
                <a:cubicBezTo>
                  <a:pt x="2190299" y="1948345"/>
                  <a:pt x="2204431" y="1941846"/>
                  <a:pt x="2223364" y="1941846"/>
                </a:cubicBezTo>
                <a:cubicBezTo>
                  <a:pt x="2237629" y="1941846"/>
                  <a:pt x="2248895" y="1945445"/>
                  <a:pt x="2257161" y="1952645"/>
                </a:cubicBezTo>
                <a:cubicBezTo>
                  <a:pt x="2265428" y="1959844"/>
                  <a:pt x="2269961" y="1969710"/>
                  <a:pt x="2270761" y="1982243"/>
                </a:cubicBezTo>
                <a:lnTo>
                  <a:pt x="2303759" y="1982243"/>
                </a:lnTo>
                <a:cubicBezTo>
                  <a:pt x="2303359" y="1967044"/>
                  <a:pt x="2299559" y="1954478"/>
                  <a:pt x="2292359" y="1944546"/>
                </a:cubicBezTo>
                <a:cubicBezTo>
                  <a:pt x="2285160" y="1934613"/>
                  <a:pt x="2275527" y="1927180"/>
                  <a:pt x="2263461" y="1922247"/>
                </a:cubicBezTo>
                <a:cubicBezTo>
                  <a:pt x="2251395" y="1917314"/>
                  <a:pt x="2237829" y="1914847"/>
                  <a:pt x="2222764" y="1914847"/>
                </a:cubicBezTo>
                <a:close/>
                <a:moveTo>
                  <a:pt x="2871064" y="1914447"/>
                </a:moveTo>
                <a:cubicBezTo>
                  <a:pt x="2851998" y="1914447"/>
                  <a:pt x="2835666" y="1918514"/>
                  <a:pt x="2822067" y="1926647"/>
                </a:cubicBezTo>
                <a:cubicBezTo>
                  <a:pt x="2808467" y="1934779"/>
                  <a:pt x="2798101" y="1946412"/>
                  <a:pt x="2790968" y="1961544"/>
                </a:cubicBezTo>
                <a:cubicBezTo>
                  <a:pt x="2783835" y="1976677"/>
                  <a:pt x="2780269" y="1994842"/>
                  <a:pt x="2780269" y="2016041"/>
                </a:cubicBezTo>
                <a:cubicBezTo>
                  <a:pt x="2780269" y="2036706"/>
                  <a:pt x="2783835" y="2054539"/>
                  <a:pt x="2790968" y="2069538"/>
                </a:cubicBezTo>
                <a:cubicBezTo>
                  <a:pt x="2798101" y="2084537"/>
                  <a:pt x="2808467" y="2096070"/>
                  <a:pt x="2822067" y="2104136"/>
                </a:cubicBezTo>
                <a:cubicBezTo>
                  <a:pt x="2835666" y="2112202"/>
                  <a:pt x="2851998" y="2116235"/>
                  <a:pt x="2871064" y="2116235"/>
                </a:cubicBezTo>
                <a:cubicBezTo>
                  <a:pt x="2890529" y="2116235"/>
                  <a:pt x="2907161" y="2112202"/>
                  <a:pt x="2920961" y="2104136"/>
                </a:cubicBezTo>
                <a:cubicBezTo>
                  <a:pt x="2934759" y="2096070"/>
                  <a:pt x="2945359" y="2084537"/>
                  <a:pt x="2952759" y="2069538"/>
                </a:cubicBezTo>
                <a:cubicBezTo>
                  <a:pt x="2960158" y="2054539"/>
                  <a:pt x="2963858" y="2036706"/>
                  <a:pt x="2963858" y="2016041"/>
                </a:cubicBezTo>
                <a:cubicBezTo>
                  <a:pt x="2963858" y="1994842"/>
                  <a:pt x="2960158" y="1976677"/>
                  <a:pt x="2952759" y="1961544"/>
                </a:cubicBezTo>
                <a:cubicBezTo>
                  <a:pt x="2945359" y="1946412"/>
                  <a:pt x="2934759" y="1934779"/>
                  <a:pt x="2920961" y="1926647"/>
                </a:cubicBezTo>
                <a:cubicBezTo>
                  <a:pt x="2907161" y="1918514"/>
                  <a:pt x="2890529" y="1914447"/>
                  <a:pt x="2871064" y="1914447"/>
                </a:cubicBezTo>
                <a:close/>
                <a:moveTo>
                  <a:pt x="737463" y="1914447"/>
                </a:moveTo>
                <a:cubicBezTo>
                  <a:pt x="718398" y="1914447"/>
                  <a:pt x="702066" y="1918514"/>
                  <a:pt x="688466" y="1926647"/>
                </a:cubicBezTo>
                <a:cubicBezTo>
                  <a:pt x="674867" y="1934779"/>
                  <a:pt x="664501" y="1946412"/>
                  <a:pt x="657368" y="1961544"/>
                </a:cubicBezTo>
                <a:cubicBezTo>
                  <a:pt x="650236" y="1976677"/>
                  <a:pt x="646669" y="1994842"/>
                  <a:pt x="646669" y="2016041"/>
                </a:cubicBezTo>
                <a:cubicBezTo>
                  <a:pt x="646669" y="2036706"/>
                  <a:pt x="650236" y="2054539"/>
                  <a:pt x="657368" y="2069538"/>
                </a:cubicBezTo>
                <a:cubicBezTo>
                  <a:pt x="664501" y="2084537"/>
                  <a:pt x="674867" y="2096070"/>
                  <a:pt x="688466" y="2104136"/>
                </a:cubicBezTo>
                <a:cubicBezTo>
                  <a:pt x="702066" y="2112202"/>
                  <a:pt x="718398" y="2116235"/>
                  <a:pt x="737463" y="2116235"/>
                </a:cubicBezTo>
                <a:cubicBezTo>
                  <a:pt x="756929" y="2116235"/>
                  <a:pt x="773561" y="2112202"/>
                  <a:pt x="787360" y="2104136"/>
                </a:cubicBezTo>
                <a:cubicBezTo>
                  <a:pt x="801160" y="2096070"/>
                  <a:pt x="811759" y="2084537"/>
                  <a:pt x="819159" y="2069538"/>
                </a:cubicBezTo>
                <a:cubicBezTo>
                  <a:pt x="826558" y="2054539"/>
                  <a:pt x="830258" y="2036706"/>
                  <a:pt x="830258" y="2016041"/>
                </a:cubicBezTo>
                <a:cubicBezTo>
                  <a:pt x="830258" y="1994842"/>
                  <a:pt x="826558" y="1976677"/>
                  <a:pt x="819159" y="1961544"/>
                </a:cubicBezTo>
                <a:cubicBezTo>
                  <a:pt x="811759" y="1946412"/>
                  <a:pt x="801160" y="1934779"/>
                  <a:pt x="787360" y="1926647"/>
                </a:cubicBezTo>
                <a:cubicBezTo>
                  <a:pt x="773561" y="1918514"/>
                  <a:pt x="756929" y="1914447"/>
                  <a:pt x="737463" y="1914447"/>
                </a:cubicBezTo>
                <a:close/>
                <a:moveTo>
                  <a:pt x="2578993" y="1873650"/>
                </a:moveTo>
                <a:lnTo>
                  <a:pt x="2578993" y="1918247"/>
                </a:lnTo>
                <a:lnTo>
                  <a:pt x="2546395" y="1918247"/>
                </a:lnTo>
                <a:lnTo>
                  <a:pt x="2546395" y="1945245"/>
                </a:lnTo>
                <a:lnTo>
                  <a:pt x="2578993" y="1945245"/>
                </a:lnTo>
                <a:lnTo>
                  <a:pt x="2578993" y="2050039"/>
                </a:lnTo>
                <a:cubicBezTo>
                  <a:pt x="2578993" y="2063238"/>
                  <a:pt x="2580560" y="2074538"/>
                  <a:pt x="2583693" y="2083937"/>
                </a:cubicBezTo>
                <a:cubicBezTo>
                  <a:pt x="2586826" y="2093336"/>
                  <a:pt x="2592592" y="2100536"/>
                  <a:pt x="2600992" y="2105536"/>
                </a:cubicBezTo>
                <a:cubicBezTo>
                  <a:pt x="2609391" y="2110535"/>
                  <a:pt x="2621457" y="2113035"/>
                  <a:pt x="2637190" y="2113035"/>
                </a:cubicBezTo>
                <a:lnTo>
                  <a:pt x="2660588" y="2113035"/>
                </a:lnTo>
                <a:lnTo>
                  <a:pt x="2660588" y="2086037"/>
                </a:lnTo>
                <a:lnTo>
                  <a:pt x="2639389" y="2086037"/>
                </a:lnTo>
                <a:cubicBezTo>
                  <a:pt x="2627523" y="2086037"/>
                  <a:pt x="2620024" y="2082804"/>
                  <a:pt x="2616891" y="2076337"/>
                </a:cubicBezTo>
                <a:cubicBezTo>
                  <a:pt x="2613758" y="2069871"/>
                  <a:pt x="2612191" y="2060572"/>
                  <a:pt x="2612191" y="2048439"/>
                </a:cubicBezTo>
                <a:lnTo>
                  <a:pt x="2612191" y="1945245"/>
                </a:lnTo>
                <a:lnTo>
                  <a:pt x="2660188" y="1945245"/>
                </a:lnTo>
                <a:lnTo>
                  <a:pt x="2660188" y="1918247"/>
                </a:lnTo>
                <a:lnTo>
                  <a:pt x="2612191" y="1918247"/>
                </a:lnTo>
                <a:lnTo>
                  <a:pt x="2612191" y="1873650"/>
                </a:lnTo>
                <a:close/>
                <a:moveTo>
                  <a:pt x="2712617" y="1842852"/>
                </a:moveTo>
                <a:cubicBezTo>
                  <a:pt x="2706351" y="1842852"/>
                  <a:pt x="2701318" y="1844685"/>
                  <a:pt x="2697518" y="1848351"/>
                </a:cubicBezTo>
                <a:cubicBezTo>
                  <a:pt x="2693719" y="1852018"/>
                  <a:pt x="2691818" y="1856651"/>
                  <a:pt x="2691818" y="1862251"/>
                </a:cubicBezTo>
                <a:cubicBezTo>
                  <a:pt x="2691818" y="1867850"/>
                  <a:pt x="2693719" y="1872483"/>
                  <a:pt x="2697518" y="1876150"/>
                </a:cubicBezTo>
                <a:cubicBezTo>
                  <a:pt x="2701318" y="1879816"/>
                  <a:pt x="2706351" y="1881649"/>
                  <a:pt x="2712617" y="1881649"/>
                </a:cubicBezTo>
                <a:cubicBezTo>
                  <a:pt x="2718883" y="1881649"/>
                  <a:pt x="2723950" y="1879816"/>
                  <a:pt x="2727817" y="1876150"/>
                </a:cubicBezTo>
                <a:cubicBezTo>
                  <a:pt x="2731683" y="1872483"/>
                  <a:pt x="2733616" y="1867850"/>
                  <a:pt x="2733616" y="1862251"/>
                </a:cubicBezTo>
                <a:cubicBezTo>
                  <a:pt x="2733616" y="1856651"/>
                  <a:pt x="2731683" y="1852018"/>
                  <a:pt x="2727817" y="1848351"/>
                </a:cubicBezTo>
                <a:cubicBezTo>
                  <a:pt x="2723950" y="1844685"/>
                  <a:pt x="2718883" y="1842852"/>
                  <a:pt x="2712617" y="1842852"/>
                </a:cubicBezTo>
                <a:close/>
                <a:moveTo>
                  <a:pt x="2064917" y="1842852"/>
                </a:moveTo>
                <a:cubicBezTo>
                  <a:pt x="2058651" y="1842852"/>
                  <a:pt x="2053618" y="1844685"/>
                  <a:pt x="2049818" y="1848351"/>
                </a:cubicBezTo>
                <a:cubicBezTo>
                  <a:pt x="2046018" y="1852018"/>
                  <a:pt x="2044119" y="1856651"/>
                  <a:pt x="2044119" y="1862251"/>
                </a:cubicBezTo>
                <a:cubicBezTo>
                  <a:pt x="2044119" y="1867850"/>
                  <a:pt x="2046018" y="1872483"/>
                  <a:pt x="2049818" y="1876150"/>
                </a:cubicBezTo>
                <a:cubicBezTo>
                  <a:pt x="2053618" y="1879816"/>
                  <a:pt x="2058651" y="1881649"/>
                  <a:pt x="2064917" y="1881649"/>
                </a:cubicBezTo>
                <a:cubicBezTo>
                  <a:pt x="2071184" y="1881649"/>
                  <a:pt x="2076250" y="1879816"/>
                  <a:pt x="2080116" y="1876150"/>
                </a:cubicBezTo>
                <a:cubicBezTo>
                  <a:pt x="2083983" y="1872483"/>
                  <a:pt x="2085916" y="1867850"/>
                  <a:pt x="2085916" y="1862251"/>
                </a:cubicBezTo>
                <a:cubicBezTo>
                  <a:pt x="2085916" y="1856651"/>
                  <a:pt x="2083983" y="1852018"/>
                  <a:pt x="2080116" y="1848351"/>
                </a:cubicBezTo>
                <a:cubicBezTo>
                  <a:pt x="2076250" y="1844685"/>
                  <a:pt x="2071184" y="1842852"/>
                  <a:pt x="2064917" y="1842852"/>
                </a:cubicBezTo>
                <a:close/>
                <a:moveTo>
                  <a:pt x="489711" y="1840252"/>
                </a:moveTo>
                <a:cubicBezTo>
                  <a:pt x="461846" y="1840252"/>
                  <a:pt x="438381" y="1846118"/>
                  <a:pt x="419316" y="1857851"/>
                </a:cubicBezTo>
                <a:cubicBezTo>
                  <a:pt x="400250" y="1869583"/>
                  <a:pt x="385818" y="1885849"/>
                  <a:pt x="376018" y="1906648"/>
                </a:cubicBezTo>
                <a:cubicBezTo>
                  <a:pt x="366219" y="1927446"/>
                  <a:pt x="361319" y="1951445"/>
                  <a:pt x="361319" y="1978643"/>
                </a:cubicBezTo>
                <a:cubicBezTo>
                  <a:pt x="361319" y="2005842"/>
                  <a:pt x="366219" y="2029774"/>
                  <a:pt x="376018" y="2050439"/>
                </a:cubicBezTo>
                <a:cubicBezTo>
                  <a:pt x="385818" y="2071104"/>
                  <a:pt x="400250" y="2087303"/>
                  <a:pt x="419316" y="2099036"/>
                </a:cubicBezTo>
                <a:cubicBezTo>
                  <a:pt x="438381" y="2110769"/>
                  <a:pt x="461846" y="2116635"/>
                  <a:pt x="489711" y="2116635"/>
                </a:cubicBezTo>
                <a:cubicBezTo>
                  <a:pt x="509977" y="2116635"/>
                  <a:pt x="528242" y="2113168"/>
                  <a:pt x="544508" y="2106236"/>
                </a:cubicBezTo>
                <a:cubicBezTo>
                  <a:pt x="560773" y="2099302"/>
                  <a:pt x="574039" y="2088870"/>
                  <a:pt x="584305" y="2074938"/>
                </a:cubicBezTo>
                <a:cubicBezTo>
                  <a:pt x="594571" y="2061005"/>
                  <a:pt x="600771" y="2043439"/>
                  <a:pt x="602904" y="2022241"/>
                </a:cubicBezTo>
                <a:lnTo>
                  <a:pt x="566506" y="2022241"/>
                </a:lnTo>
                <a:cubicBezTo>
                  <a:pt x="564373" y="2043706"/>
                  <a:pt x="556507" y="2059838"/>
                  <a:pt x="542908" y="2070638"/>
                </a:cubicBezTo>
                <a:cubicBezTo>
                  <a:pt x="529309" y="2081437"/>
                  <a:pt x="511576" y="2086837"/>
                  <a:pt x="489711" y="2086837"/>
                </a:cubicBezTo>
                <a:cubicBezTo>
                  <a:pt x="468113" y="2086837"/>
                  <a:pt x="450614" y="2082004"/>
                  <a:pt x="437215" y="2072338"/>
                </a:cubicBezTo>
                <a:cubicBezTo>
                  <a:pt x="423815" y="2062672"/>
                  <a:pt x="414049" y="2049639"/>
                  <a:pt x="407916" y="2033240"/>
                </a:cubicBezTo>
                <a:cubicBezTo>
                  <a:pt x="401783" y="2016841"/>
                  <a:pt x="398717" y="1998642"/>
                  <a:pt x="398717" y="1978643"/>
                </a:cubicBezTo>
                <a:cubicBezTo>
                  <a:pt x="398717" y="1958511"/>
                  <a:pt x="401783" y="1940246"/>
                  <a:pt x="407916" y="1923847"/>
                </a:cubicBezTo>
                <a:cubicBezTo>
                  <a:pt x="414049" y="1907448"/>
                  <a:pt x="423815" y="1894315"/>
                  <a:pt x="437215" y="1884449"/>
                </a:cubicBezTo>
                <a:cubicBezTo>
                  <a:pt x="450614" y="1874583"/>
                  <a:pt x="468113" y="1869650"/>
                  <a:pt x="489711" y="1869650"/>
                </a:cubicBezTo>
                <a:cubicBezTo>
                  <a:pt x="502110" y="1869650"/>
                  <a:pt x="513743" y="1871783"/>
                  <a:pt x="524609" y="1876050"/>
                </a:cubicBezTo>
                <a:cubicBezTo>
                  <a:pt x="535475" y="1880316"/>
                  <a:pt x="544608" y="1886816"/>
                  <a:pt x="552007" y="1895548"/>
                </a:cubicBezTo>
                <a:cubicBezTo>
                  <a:pt x="559407" y="1904281"/>
                  <a:pt x="563907" y="1915381"/>
                  <a:pt x="565507" y="1928846"/>
                </a:cubicBezTo>
                <a:lnTo>
                  <a:pt x="601704" y="1928846"/>
                </a:lnTo>
                <a:cubicBezTo>
                  <a:pt x="599838" y="1908848"/>
                  <a:pt x="593472" y="1892282"/>
                  <a:pt x="582606" y="1879149"/>
                </a:cubicBezTo>
                <a:cubicBezTo>
                  <a:pt x="571739" y="1866017"/>
                  <a:pt x="558140" y="1856251"/>
                  <a:pt x="541808" y="1849851"/>
                </a:cubicBezTo>
                <a:cubicBezTo>
                  <a:pt x="525476" y="1843452"/>
                  <a:pt x="508110" y="1840252"/>
                  <a:pt x="489711" y="1840252"/>
                </a:cubicBezTo>
                <a:close/>
                <a:moveTo>
                  <a:pt x="1336841" y="1617661"/>
                </a:moveTo>
                <a:lnTo>
                  <a:pt x="1366439" y="1617661"/>
                </a:lnTo>
                <a:cubicBezTo>
                  <a:pt x="1382038" y="1617661"/>
                  <a:pt x="1394071" y="1618794"/>
                  <a:pt x="1402537" y="1621061"/>
                </a:cubicBezTo>
                <a:cubicBezTo>
                  <a:pt x="1411003" y="1623327"/>
                  <a:pt x="1416802" y="1626494"/>
                  <a:pt x="1419936" y="1630560"/>
                </a:cubicBezTo>
                <a:cubicBezTo>
                  <a:pt x="1423069" y="1634626"/>
                  <a:pt x="1424636" y="1639459"/>
                  <a:pt x="1424636" y="1645059"/>
                </a:cubicBezTo>
                <a:cubicBezTo>
                  <a:pt x="1424636" y="1654525"/>
                  <a:pt x="1420002" y="1662458"/>
                  <a:pt x="1410736" y="1668858"/>
                </a:cubicBezTo>
                <a:cubicBezTo>
                  <a:pt x="1401470" y="1675257"/>
                  <a:pt x="1385504" y="1678457"/>
                  <a:pt x="1362839" y="1678457"/>
                </a:cubicBezTo>
                <a:cubicBezTo>
                  <a:pt x="1343374" y="1678457"/>
                  <a:pt x="1329441" y="1675424"/>
                  <a:pt x="1321042" y="1669358"/>
                </a:cubicBezTo>
                <a:cubicBezTo>
                  <a:pt x="1312642" y="1663291"/>
                  <a:pt x="1308442" y="1656258"/>
                  <a:pt x="1308442" y="1648259"/>
                </a:cubicBezTo>
                <a:cubicBezTo>
                  <a:pt x="1308442" y="1641059"/>
                  <a:pt x="1310909" y="1634726"/>
                  <a:pt x="1315842" y="1629260"/>
                </a:cubicBezTo>
                <a:cubicBezTo>
                  <a:pt x="1320775" y="1623794"/>
                  <a:pt x="1327775" y="1619927"/>
                  <a:pt x="1336841" y="1617661"/>
                </a:cubicBezTo>
                <a:close/>
                <a:moveTo>
                  <a:pt x="1572864" y="1454671"/>
                </a:moveTo>
                <a:cubicBezTo>
                  <a:pt x="1588996" y="1454671"/>
                  <a:pt x="1601595" y="1459470"/>
                  <a:pt x="1610661" y="1469070"/>
                </a:cubicBezTo>
                <a:cubicBezTo>
                  <a:pt x="1619727" y="1478669"/>
                  <a:pt x="1624461" y="1492535"/>
                  <a:pt x="1624861" y="1510667"/>
                </a:cubicBezTo>
                <a:lnTo>
                  <a:pt x="1518467" y="1510667"/>
                </a:lnTo>
                <a:cubicBezTo>
                  <a:pt x="1519934" y="1492402"/>
                  <a:pt x="1525300" y="1478503"/>
                  <a:pt x="1534566" y="1468970"/>
                </a:cubicBezTo>
                <a:cubicBezTo>
                  <a:pt x="1543832" y="1459437"/>
                  <a:pt x="1556598" y="1454671"/>
                  <a:pt x="1572864" y="1454671"/>
                </a:cubicBezTo>
                <a:close/>
                <a:moveTo>
                  <a:pt x="1029939" y="1454671"/>
                </a:moveTo>
                <a:cubicBezTo>
                  <a:pt x="1046071" y="1454671"/>
                  <a:pt x="1058670" y="1459470"/>
                  <a:pt x="1067736" y="1469070"/>
                </a:cubicBezTo>
                <a:cubicBezTo>
                  <a:pt x="1076803" y="1478669"/>
                  <a:pt x="1081536" y="1492535"/>
                  <a:pt x="1081935" y="1510667"/>
                </a:cubicBezTo>
                <a:lnTo>
                  <a:pt x="975542" y="1510667"/>
                </a:lnTo>
                <a:cubicBezTo>
                  <a:pt x="977009" y="1492402"/>
                  <a:pt x="982375" y="1478503"/>
                  <a:pt x="991641" y="1468970"/>
                </a:cubicBezTo>
                <a:cubicBezTo>
                  <a:pt x="1000907" y="1459437"/>
                  <a:pt x="1013673" y="1454671"/>
                  <a:pt x="1029939" y="1454671"/>
                </a:cubicBezTo>
                <a:close/>
                <a:moveTo>
                  <a:pt x="1362239" y="1453471"/>
                </a:moveTo>
                <a:cubicBezTo>
                  <a:pt x="1375172" y="1453471"/>
                  <a:pt x="1385571" y="1457104"/>
                  <a:pt x="1393437" y="1464370"/>
                </a:cubicBezTo>
                <a:cubicBezTo>
                  <a:pt x="1401303" y="1471636"/>
                  <a:pt x="1405237" y="1482802"/>
                  <a:pt x="1405237" y="1497868"/>
                </a:cubicBezTo>
                <a:cubicBezTo>
                  <a:pt x="1405237" y="1512267"/>
                  <a:pt x="1401070" y="1523133"/>
                  <a:pt x="1392737" y="1530466"/>
                </a:cubicBezTo>
                <a:cubicBezTo>
                  <a:pt x="1384405" y="1537799"/>
                  <a:pt x="1373839" y="1541465"/>
                  <a:pt x="1361039" y="1541465"/>
                </a:cubicBezTo>
                <a:cubicBezTo>
                  <a:pt x="1349707" y="1541465"/>
                  <a:pt x="1339741" y="1537832"/>
                  <a:pt x="1331141" y="1530566"/>
                </a:cubicBezTo>
                <a:cubicBezTo>
                  <a:pt x="1322542" y="1523300"/>
                  <a:pt x="1318242" y="1512334"/>
                  <a:pt x="1318242" y="1497668"/>
                </a:cubicBezTo>
                <a:cubicBezTo>
                  <a:pt x="1318242" y="1483136"/>
                  <a:pt x="1322408" y="1472136"/>
                  <a:pt x="1330741" y="1464670"/>
                </a:cubicBezTo>
                <a:cubicBezTo>
                  <a:pt x="1339074" y="1457204"/>
                  <a:pt x="1349573" y="1453471"/>
                  <a:pt x="1362239" y="1453471"/>
                </a:cubicBezTo>
                <a:close/>
                <a:moveTo>
                  <a:pt x="2130420" y="1432472"/>
                </a:moveTo>
                <a:lnTo>
                  <a:pt x="2208216" y="1627260"/>
                </a:lnTo>
                <a:lnTo>
                  <a:pt x="2200616" y="1644859"/>
                </a:lnTo>
                <a:cubicBezTo>
                  <a:pt x="2196883" y="1654325"/>
                  <a:pt x="2192383" y="1661091"/>
                  <a:pt x="2187117" y="1665158"/>
                </a:cubicBezTo>
                <a:cubicBezTo>
                  <a:pt x="2181851" y="1669224"/>
                  <a:pt x="2175418" y="1671257"/>
                  <a:pt x="2167818" y="1671257"/>
                </a:cubicBezTo>
                <a:lnTo>
                  <a:pt x="2151419" y="1671257"/>
                </a:lnTo>
                <a:lnTo>
                  <a:pt x="2151419" y="1698856"/>
                </a:lnTo>
                <a:lnTo>
                  <a:pt x="2171218" y="1698856"/>
                </a:lnTo>
                <a:cubicBezTo>
                  <a:pt x="2182817" y="1698856"/>
                  <a:pt x="2192350" y="1697289"/>
                  <a:pt x="2199816" y="1694156"/>
                </a:cubicBezTo>
                <a:cubicBezTo>
                  <a:pt x="2207282" y="1691023"/>
                  <a:pt x="2213582" y="1685923"/>
                  <a:pt x="2218715" y="1678857"/>
                </a:cubicBezTo>
                <a:cubicBezTo>
                  <a:pt x="2223848" y="1671791"/>
                  <a:pt x="2228681" y="1662458"/>
                  <a:pt x="2233214" y="1650859"/>
                </a:cubicBezTo>
                <a:lnTo>
                  <a:pt x="2242413" y="1627260"/>
                </a:lnTo>
                <a:lnTo>
                  <a:pt x="2315609" y="1432472"/>
                </a:lnTo>
                <a:lnTo>
                  <a:pt x="2281611" y="1432472"/>
                </a:lnTo>
                <a:lnTo>
                  <a:pt x="2226015" y="1591862"/>
                </a:lnTo>
                <a:lnTo>
                  <a:pt x="2165818" y="1432472"/>
                </a:lnTo>
                <a:close/>
                <a:moveTo>
                  <a:pt x="1265413" y="1430072"/>
                </a:moveTo>
                <a:cubicBezTo>
                  <a:pt x="1249814" y="1430072"/>
                  <a:pt x="1237148" y="1433472"/>
                  <a:pt x="1227415" y="1440272"/>
                </a:cubicBezTo>
                <a:cubicBezTo>
                  <a:pt x="1217682" y="1447071"/>
                  <a:pt x="1210083" y="1455537"/>
                  <a:pt x="1204616" y="1465670"/>
                </a:cubicBezTo>
                <a:lnTo>
                  <a:pt x="1203416" y="1432472"/>
                </a:lnTo>
                <a:lnTo>
                  <a:pt x="1172018" y="1432472"/>
                </a:lnTo>
                <a:lnTo>
                  <a:pt x="1172018" y="1627260"/>
                </a:lnTo>
                <a:lnTo>
                  <a:pt x="1205416" y="1627260"/>
                </a:lnTo>
                <a:lnTo>
                  <a:pt x="1205416" y="1490468"/>
                </a:lnTo>
                <a:cubicBezTo>
                  <a:pt x="1209683" y="1484602"/>
                  <a:pt x="1214549" y="1479436"/>
                  <a:pt x="1220015" y="1474969"/>
                </a:cubicBezTo>
                <a:cubicBezTo>
                  <a:pt x="1225482" y="1470503"/>
                  <a:pt x="1231881" y="1467003"/>
                  <a:pt x="1239214" y="1464470"/>
                </a:cubicBezTo>
                <a:cubicBezTo>
                  <a:pt x="1246547" y="1461937"/>
                  <a:pt x="1255080" y="1460670"/>
                  <a:pt x="1264813" y="1460670"/>
                </a:cubicBezTo>
                <a:lnTo>
                  <a:pt x="1269412" y="1460670"/>
                </a:lnTo>
                <a:lnTo>
                  <a:pt x="1269412" y="1430072"/>
                </a:lnTo>
                <a:close/>
                <a:moveTo>
                  <a:pt x="1816937" y="1429672"/>
                </a:moveTo>
                <a:cubicBezTo>
                  <a:pt x="1799472" y="1429672"/>
                  <a:pt x="1785139" y="1433172"/>
                  <a:pt x="1773940" y="1440172"/>
                </a:cubicBezTo>
                <a:cubicBezTo>
                  <a:pt x="1762740" y="1447171"/>
                  <a:pt x="1754141" y="1454604"/>
                  <a:pt x="1748141" y="1462470"/>
                </a:cubicBezTo>
                <a:lnTo>
                  <a:pt x="1746941" y="1432472"/>
                </a:lnTo>
                <a:lnTo>
                  <a:pt x="1714943" y="1432472"/>
                </a:lnTo>
                <a:lnTo>
                  <a:pt x="1714943" y="1627260"/>
                </a:lnTo>
                <a:lnTo>
                  <a:pt x="1748341" y="1627260"/>
                </a:lnTo>
                <a:lnTo>
                  <a:pt x="1748341" y="1489269"/>
                </a:lnTo>
                <a:cubicBezTo>
                  <a:pt x="1754341" y="1481402"/>
                  <a:pt x="1762274" y="1474170"/>
                  <a:pt x="1772140" y="1467570"/>
                </a:cubicBezTo>
                <a:cubicBezTo>
                  <a:pt x="1782006" y="1460970"/>
                  <a:pt x="1794205" y="1457671"/>
                  <a:pt x="1808738" y="1457671"/>
                </a:cubicBezTo>
                <a:cubicBezTo>
                  <a:pt x="1818470" y="1457671"/>
                  <a:pt x="1825903" y="1459770"/>
                  <a:pt x="1831036" y="1463970"/>
                </a:cubicBezTo>
                <a:cubicBezTo>
                  <a:pt x="1836169" y="1468170"/>
                  <a:pt x="1839736" y="1473936"/>
                  <a:pt x="1841736" y="1481269"/>
                </a:cubicBezTo>
                <a:cubicBezTo>
                  <a:pt x="1843736" y="1488602"/>
                  <a:pt x="1844735" y="1497001"/>
                  <a:pt x="1844735" y="1506468"/>
                </a:cubicBezTo>
                <a:lnTo>
                  <a:pt x="1844735" y="1627260"/>
                </a:lnTo>
                <a:lnTo>
                  <a:pt x="1878133" y="1627260"/>
                </a:lnTo>
                <a:lnTo>
                  <a:pt x="1878133" y="1501668"/>
                </a:lnTo>
                <a:cubicBezTo>
                  <a:pt x="1878133" y="1478869"/>
                  <a:pt x="1873267" y="1461170"/>
                  <a:pt x="1863534" y="1448571"/>
                </a:cubicBezTo>
                <a:cubicBezTo>
                  <a:pt x="1853802" y="1435972"/>
                  <a:pt x="1838269" y="1429672"/>
                  <a:pt x="1816937" y="1429672"/>
                </a:cubicBezTo>
                <a:close/>
                <a:moveTo>
                  <a:pt x="700312" y="1429672"/>
                </a:moveTo>
                <a:cubicBezTo>
                  <a:pt x="683780" y="1429672"/>
                  <a:pt x="669981" y="1433172"/>
                  <a:pt x="658915" y="1440172"/>
                </a:cubicBezTo>
                <a:cubicBezTo>
                  <a:pt x="647849" y="1447171"/>
                  <a:pt x="639449" y="1454604"/>
                  <a:pt x="633716" y="1462470"/>
                </a:cubicBezTo>
                <a:lnTo>
                  <a:pt x="632516" y="1432472"/>
                </a:lnTo>
                <a:lnTo>
                  <a:pt x="600518" y="1432472"/>
                </a:lnTo>
                <a:lnTo>
                  <a:pt x="600518" y="1627260"/>
                </a:lnTo>
                <a:lnTo>
                  <a:pt x="633916" y="1627260"/>
                </a:lnTo>
                <a:lnTo>
                  <a:pt x="633916" y="1489269"/>
                </a:lnTo>
                <a:cubicBezTo>
                  <a:pt x="639649" y="1481402"/>
                  <a:pt x="647249" y="1474170"/>
                  <a:pt x="656715" y="1467570"/>
                </a:cubicBezTo>
                <a:cubicBezTo>
                  <a:pt x="666181" y="1460970"/>
                  <a:pt x="677780" y="1457671"/>
                  <a:pt x="691513" y="1457671"/>
                </a:cubicBezTo>
                <a:cubicBezTo>
                  <a:pt x="701246" y="1457671"/>
                  <a:pt x="708712" y="1459770"/>
                  <a:pt x="713911" y="1463970"/>
                </a:cubicBezTo>
                <a:cubicBezTo>
                  <a:pt x="719111" y="1468170"/>
                  <a:pt x="722678" y="1473936"/>
                  <a:pt x="724611" y="1481269"/>
                </a:cubicBezTo>
                <a:cubicBezTo>
                  <a:pt x="726544" y="1488602"/>
                  <a:pt x="727511" y="1497001"/>
                  <a:pt x="727511" y="1506468"/>
                </a:cubicBezTo>
                <a:lnTo>
                  <a:pt x="727511" y="1627260"/>
                </a:lnTo>
                <a:lnTo>
                  <a:pt x="761109" y="1627260"/>
                </a:lnTo>
                <a:lnTo>
                  <a:pt x="761109" y="1501668"/>
                </a:lnTo>
                <a:lnTo>
                  <a:pt x="760378" y="1488438"/>
                </a:lnTo>
                <a:lnTo>
                  <a:pt x="783307" y="1467370"/>
                </a:lnTo>
                <a:cubicBezTo>
                  <a:pt x="792773" y="1460904"/>
                  <a:pt x="804439" y="1457671"/>
                  <a:pt x="818305" y="1457671"/>
                </a:cubicBezTo>
                <a:cubicBezTo>
                  <a:pt x="827904" y="1457671"/>
                  <a:pt x="835304" y="1459770"/>
                  <a:pt x="840504" y="1463970"/>
                </a:cubicBezTo>
                <a:cubicBezTo>
                  <a:pt x="845703" y="1468170"/>
                  <a:pt x="849270" y="1473936"/>
                  <a:pt x="851203" y="1481269"/>
                </a:cubicBezTo>
                <a:cubicBezTo>
                  <a:pt x="853136" y="1488602"/>
                  <a:pt x="854103" y="1497001"/>
                  <a:pt x="854103" y="1506468"/>
                </a:cubicBezTo>
                <a:lnTo>
                  <a:pt x="854103" y="1627260"/>
                </a:lnTo>
                <a:lnTo>
                  <a:pt x="887501" y="1627260"/>
                </a:lnTo>
                <a:lnTo>
                  <a:pt x="887501" y="1501668"/>
                </a:lnTo>
                <a:cubicBezTo>
                  <a:pt x="887501" y="1479003"/>
                  <a:pt x="882768" y="1461337"/>
                  <a:pt x="873302" y="1448671"/>
                </a:cubicBezTo>
                <a:cubicBezTo>
                  <a:pt x="863836" y="1436005"/>
                  <a:pt x="848303" y="1429672"/>
                  <a:pt x="826705" y="1429672"/>
                </a:cubicBezTo>
                <a:cubicBezTo>
                  <a:pt x="810172" y="1429672"/>
                  <a:pt x="796006" y="1433339"/>
                  <a:pt x="784207" y="1440672"/>
                </a:cubicBezTo>
                <a:lnTo>
                  <a:pt x="755021" y="1464379"/>
                </a:lnTo>
                <a:lnTo>
                  <a:pt x="753122" y="1459108"/>
                </a:lnTo>
                <a:cubicBezTo>
                  <a:pt x="751347" y="1455316"/>
                  <a:pt x="749276" y="1451838"/>
                  <a:pt x="746909" y="1448671"/>
                </a:cubicBezTo>
                <a:cubicBezTo>
                  <a:pt x="737443" y="1436005"/>
                  <a:pt x="721911" y="1429672"/>
                  <a:pt x="700312" y="1429672"/>
                </a:cubicBezTo>
                <a:close/>
                <a:moveTo>
                  <a:pt x="2022738" y="1429072"/>
                </a:moveTo>
                <a:cubicBezTo>
                  <a:pt x="2004740" y="1429072"/>
                  <a:pt x="1988974" y="1432839"/>
                  <a:pt x="1975441" y="1440372"/>
                </a:cubicBezTo>
                <a:cubicBezTo>
                  <a:pt x="1961909" y="1447904"/>
                  <a:pt x="1951376" y="1459170"/>
                  <a:pt x="1943843" y="1474170"/>
                </a:cubicBezTo>
                <a:cubicBezTo>
                  <a:pt x="1936311" y="1489169"/>
                  <a:pt x="1932544" y="1507867"/>
                  <a:pt x="1932544" y="1530266"/>
                </a:cubicBezTo>
                <a:cubicBezTo>
                  <a:pt x="1932544" y="1552665"/>
                  <a:pt x="1936377" y="1571297"/>
                  <a:pt x="1944043" y="1586163"/>
                </a:cubicBezTo>
                <a:cubicBezTo>
                  <a:pt x="1951710" y="1601028"/>
                  <a:pt x="1962342" y="1612161"/>
                  <a:pt x="1975941" y="1619561"/>
                </a:cubicBezTo>
                <a:cubicBezTo>
                  <a:pt x="1989540" y="1626960"/>
                  <a:pt x="2005140" y="1630660"/>
                  <a:pt x="2022738" y="1630660"/>
                </a:cubicBezTo>
                <a:cubicBezTo>
                  <a:pt x="2038071" y="1630660"/>
                  <a:pt x="2051903" y="1628060"/>
                  <a:pt x="2064236" y="1622860"/>
                </a:cubicBezTo>
                <a:cubicBezTo>
                  <a:pt x="2076569" y="1617661"/>
                  <a:pt x="2086368" y="1609828"/>
                  <a:pt x="2093634" y="1599362"/>
                </a:cubicBezTo>
                <a:cubicBezTo>
                  <a:pt x="2100900" y="1588896"/>
                  <a:pt x="2104733" y="1575797"/>
                  <a:pt x="2105134" y="1560064"/>
                </a:cubicBezTo>
                <a:lnTo>
                  <a:pt x="2072135" y="1560064"/>
                </a:lnTo>
                <a:cubicBezTo>
                  <a:pt x="2071735" y="1574330"/>
                  <a:pt x="2067069" y="1585163"/>
                  <a:pt x="2058136" y="1592562"/>
                </a:cubicBezTo>
                <a:cubicBezTo>
                  <a:pt x="2049204" y="1599962"/>
                  <a:pt x="2037604" y="1603662"/>
                  <a:pt x="2023338" y="1603662"/>
                </a:cubicBezTo>
                <a:cubicBezTo>
                  <a:pt x="2010806" y="1603662"/>
                  <a:pt x="2000340" y="1600762"/>
                  <a:pt x="1991940" y="1594962"/>
                </a:cubicBezTo>
                <a:cubicBezTo>
                  <a:pt x="1983541" y="1589163"/>
                  <a:pt x="1977275" y="1580830"/>
                  <a:pt x="1973142" y="1569964"/>
                </a:cubicBezTo>
                <a:cubicBezTo>
                  <a:pt x="1969008" y="1559098"/>
                  <a:pt x="1966942" y="1545865"/>
                  <a:pt x="1966942" y="1530266"/>
                </a:cubicBezTo>
                <a:cubicBezTo>
                  <a:pt x="1966942" y="1506801"/>
                  <a:pt x="1971608" y="1488569"/>
                  <a:pt x="1980941" y="1475569"/>
                </a:cubicBezTo>
                <a:cubicBezTo>
                  <a:pt x="1990274" y="1462570"/>
                  <a:pt x="2004406" y="1456071"/>
                  <a:pt x="2023338" y="1456071"/>
                </a:cubicBezTo>
                <a:cubicBezTo>
                  <a:pt x="2037604" y="1456071"/>
                  <a:pt x="2048870" y="1459670"/>
                  <a:pt x="2057136" y="1466870"/>
                </a:cubicBezTo>
                <a:cubicBezTo>
                  <a:pt x="2065402" y="1474070"/>
                  <a:pt x="2069936" y="1483936"/>
                  <a:pt x="2070736" y="1496468"/>
                </a:cubicBezTo>
                <a:lnTo>
                  <a:pt x="2103734" y="1496468"/>
                </a:lnTo>
                <a:cubicBezTo>
                  <a:pt x="2103334" y="1481269"/>
                  <a:pt x="2099534" y="1468703"/>
                  <a:pt x="2092334" y="1458770"/>
                </a:cubicBezTo>
                <a:cubicBezTo>
                  <a:pt x="2085135" y="1448838"/>
                  <a:pt x="2075502" y="1441405"/>
                  <a:pt x="2063436" y="1436472"/>
                </a:cubicBezTo>
                <a:cubicBezTo>
                  <a:pt x="2051370" y="1431539"/>
                  <a:pt x="2037804" y="1429072"/>
                  <a:pt x="2022738" y="1429072"/>
                </a:cubicBezTo>
                <a:close/>
                <a:moveTo>
                  <a:pt x="1572864" y="1429072"/>
                </a:moveTo>
                <a:cubicBezTo>
                  <a:pt x="1552865" y="1429072"/>
                  <a:pt x="1536366" y="1433339"/>
                  <a:pt x="1523367" y="1441872"/>
                </a:cubicBezTo>
                <a:cubicBezTo>
                  <a:pt x="1510368" y="1450404"/>
                  <a:pt x="1500701" y="1462237"/>
                  <a:pt x="1494368" y="1477369"/>
                </a:cubicBezTo>
                <a:cubicBezTo>
                  <a:pt x="1488035" y="1492502"/>
                  <a:pt x="1484869" y="1510001"/>
                  <a:pt x="1484869" y="1529866"/>
                </a:cubicBezTo>
                <a:cubicBezTo>
                  <a:pt x="1484869" y="1548932"/>
                  <a:pt x="1488135" y="1566097"/>
                  <a:pt x="1494669" y="1581363"/>
                </a:cubicBezTo>
                <a:cubicBezTo>
                  <a:pt x="1501201" y="1596629"/>
                  <a:pt x="1511234" y="1608695"/>
                  <a:pt x="1524767" y="1617561"/>
                </a:cubicBezTo>
                <a:cubicBezTo>
                  <a:pt x="1538299" y="1626427"/>
                  <a:pt x="1555665" y="1630860"/>
                  <a:pt x="1576864" y="1630860"/>
                </a:cubicBezTo>
                <a:cubicBezTo>
                  <a:pt x="1593262" y="1630860"/>
                  <a:pt x="1607461" y="1628160"/>
                  <a:pt x="1619461" y="1622760"/>
                </a:cubicBezTo>
                <a:cubicBezTo>
                  <a:pt x="1631460" y="1617361"/>
                  <a:pt x="1640793" y="1609694"/>
                  <a:pt x="1647459" y="1599762"/>
                </a:cubicBezTo>
                <a:cubicBezTo>
                  <a:pt x="1654126" y="1589829"/>
                  <a:pt x="1657658" y="1577996"/>
                  <a:pt x="1658058" y="1564264"/>
                </a:cubicBezTo>
                <a:lnTo>
                  <a:pt x="1625060" y="1564264"/>
                </a:lnTo>
                <a:cubicBezTo>
                  <a:pt x="1624660" y="1577463"/>
                  <a:pt x="1620261" y="1587563"/>
                  <a:pt x="1611861" y="1594562"/>
                </a:cubicBezTo>
                <a:cubicBezTo>
                  <a:pt x="1603462" y="1601562"/>
                  <a:pt x="1591796" y="1605062"/>
                  <a:pt x="1576864" y="1605062"/>
                </a:cubicBezTo>
                <a:cubicBezTo>
                  <a:pt x="1562864" y="1605062"/>
                  <a:pt x="1551598" y="1601862"/>
                  <a:pt x="1543065" y="1595462"/>
                </a:cubicBezTo>
                <a:cubicBezTo>
                  <a:pt x="1534533" y="1589063"/>
                  <a:pt x="1528300" y="1580563"/>
                  <a:pt x="1524367" y="1569964"/>
                </a:cubicBezTo>
                <a:cubicBezTo>
                  <a:pt x="1520433" y="1559364"/>
                  <a:pt x="1518400" y="1547732"/>
                  <a:pt x="1518267" y="1535066"/>
                </a:cubicBezTo>
                <a:lnTo>
                  <a:pt x="1657059" y="1535066"/>
                </a:lnTo>
                <a:cubicBezTo>
                  <a:pt x="1657325" y="1533866"/>
                  <a:pt x="1657525" y="1531899"/>
                  <a:pt x="1657658" y="1529166"/>
                </a:cubicBezTo>
                <a:cubicBezTo>
                  <a:pt x="1657792" y="1526433"/>
                  <a:pt x="1657858" y="1524066"/>
                  <a:pt x="1657858" y="1522067"/>
                </a:cubicBezTo>
                <a:cubicBezTo>
                  <a:pt x="1657858" y="1492068"/>
                  <a:pt x="1650326" y="1469070"/>
                  <a:pt x="1635260" y="1453071"/>
                </a:cubicBezTo>
                <a:cubicBezTo>
                  <a:pt x="1620194" y="1437072"/>
                  <a:pt x="1599395" y="1429072"/>
                  <a:pt x="1572864" y="1429072"/>
                </a:cubicBezTo>
                <a:close/>
                <a:moveTo>
                  <a:pt x="1029939" y="1429072"/>
                </a:moveTo>
                <a:cubicBezTo>
                  <a:pt x="1009940" y="1429072"/>
                  <a:pt x="993441" y="1433339"/>
                  <a:pt x="980442" y="1441872"/>
                </a:cubicBezTo>
                <a:cubicBezTo>
                  <a:pt x="967442" y="1450404"/>
                  <a:pt x="957776" y="1462237"/>
                  <a:pt x="951444" y="1477369"/>
                </a:cubicBezTo>
                <a:cubicBezTo>
                  <a:pt x="945110" y="1492502"/>
                  <a:pt x="941944" y="1510001"/>
                  <a:pt x="941944" y="1529866"/>
                </a:cubicBezTo>
                <a:cubicBezTo>
                  <a:pt x="941944" y="1548932"/>
                  <a:pt x="945211" y="1566097"/>
                  <a:pt x="951743" y="1581363"/>
                </a:cubicBezTo>
                <a:cubicBezTo>
                  <a:pt x="958276" y="1596629"/>
                  <a:pt x="968309" y="1608695"/>
                  <a:pt x="981842" y="1617561"/>
                </a:cubicBezTo>
                <a:cubicBezTo>
                  <a:pt x="995374" y="1626427"/>
                  <a:pt x="1012740" y="1630860"/>
                  <a:pt x="1033938" y="1630860"/>
                </a:cubicBezTo>
                <a:cubicBezTo>
                  <a:pt x="1050337" y="1630860"/>
                  <a:pt x="1064537" y="1628160"/>
                  <a:pt x="1076536" y="1622760"/>
                </a:cubicBezTo>
                <a:cubicBezTo>
                  <a:pt x="1088535" y="1617361"/>
                  <a:pt x="1097868" y="1609694"/>
                  <a:pt x="1104534" y="1599762"/>
                </a:cubicBezTo>
                <a:cubicBezTo>
                  <a:pt x="1111200" y="1589829"/>
                  <a:pt x="1114734" y="1577996"/>
                  <a:pt x="1115133" y="1564264"/>
                </a:cubicBezTo>
                <a:lnTo>
                  <a:pt x="1082135" y="1564264"/>
                </a:lnTo>
                <a:cubicBezTo>
                  <a:pt x="1081736" y="1577463"/>
                  <a:pt x="1077336" y="1587563"/>
                  <a:pt x="1068936" y="1594562"/>
                </a:cubicBezTo>
                <a:cubicBezTo>
                  <a:pt x="1060537" y="1601562"/>
                  <a:pt x="1048871" y="1605062"/>
                  <a:pt x="1033938" y="1605062"/>
                </a:cubicBezTo>
                <a:cubicBezTo>
                  <a:pt x="1019939" y="1605062"/>
                  <a:pt x="1008673" y="1601862"/>
                  <a:pt x="1000140" y="1595462"/>
                </a:cubicBezTo>
                <a:cubicBezTo>
                  <a:pt x="991608" y="1589063"/>
                  <a:pt x="985375" y="1580563"/>
                  <a:pt x="981442" y="1569964"/>
                </a:cubicBezTo>
                <a:cubicBezTo>
                  <a:pt x="977509" y="1559364"/>
                  <a:pt x="975475" y="1547732"/>
                  <a:pt x="975342" y="1535066"/>
                </a:cubicBezTo>
                <a:lnTo>
                  <a:pt x="1114133" y="1535066"/>
                </a:lnTo>
                <a:cubicBezTo>
                  <a:pt x="1114400" y="1533866"/>
                  <a:pt x="1114600" y="1531899"/>
                  <a:pt x="1114734" y="1529166"/>
                </a:cubicBezTo>
                <a:cubicBezTo>
                  <a:pt x="1114867" y="1526433"/>
                  <a:pt x="1114934" y="1524066"/>
                  <a:pt x="1114934" y="1522067"/>
                </a:cubicBezTo>
                <a:cubicBezTo>
                  <a:pt x="1114934" y="1492068"/>
                  <a:pt x="1107401" y="1469070"/>
                  <a:pt x="1092335" y="1453071"/>
                </a:cubicBezTo>
                <a:cubicBezTo>
                  <a:pt x="1077269" y="1437072"/>
                  <a:pt x="1056470" y="1429072"/>
                  <a:pt x="1029939" y="1429072"/>
                </a:cubicBezTo>
                <a:close/>
                <a:moveTo>
                  <a:pt x="1456833" y="1406674"/>
                </a:moveTo>
                <a:cubicBezTo>
                  <a:pt x="1442168" y="1407074"/>
                  <a:pt x="1430202" y="1409540"/>
                  <a:pt x="1420936" y="1414073"/>
                </a:cubicBezTo>
                <a:cubicBezTo>
                  <a:pt x="1416303" y="1416340"/>
                  <a:pt x="1412111" y="1419606"/>
                  <a:pt x="1408361" y="1423873"/>
                </a:cubicBezTo>
                <a:lnTo>
                  <a:pt x="1399333" y="1438246"/>
                </a:lnTo>
                <a:lnTo>
                  <a:pt x="1385138" y="1433122"/>
                </a:lnTo>
                <a:cubicBezTo>
                  <a:pt x="1378205" y="1431622"/>
                  <a:pt x="1370572" y="1430872"/>
                  <a:pt x="1362239" y="1430872"/>
                </a:cubicBezTo>
                <a:cubicBezTo>
                  <a:pt x="1345974" y="1430872"/>
                  <a:pt x="1332208" y="1433872"/>
                  <a:pt x="1320942" y="1439872"/>
                </a:cubicBezTo>
                <a:cubicBezTo>
                  <a:pt x="1309676" y="1445871"/>
                  <a:pt x="1301143" y="1453937"/>
                  <a:pt x="1295343" y="1464070"/>
                </a:cubicBezTo>
                <a:cubicBezTo>
                  <a:pt x="1289544" y="1474203"/>
                  <a:pt x="1286644" y="1485469"/>
                  <a:pt x="1286644" y="1497868"/>
                </a:cubicBezTo>
                <a:cubicBezTo>
                  <a:pt x="1286644" y="1509601"/>
                  <a:pt x="1289510" y="1520500"/>
                  <a:pt x="1295243" y="1530566"/>
                </a:cubicBezTo>
                <a:cubicBezTo>
                  <a:pt x="1298110" y="1535599"/>
                  <a:pt x="1301651" y="1540149"/>
                  <a:pt x="1305868" y="1544215"/>
                </a:cubicBezTo>
                <a:lnTo>
                  <a:pt x="1314801" y="1550759"/>
                </a:lnTo>
                <a:lnTo>
                  <a:pt x="1294143" y="1562164"/>
                </a:lnTo>
                <a:cubicBezTo>
                  <a:pt x="1288877" y="1567964"/>
                  <a:pt x="1286244" y="1574130"/>
                  <a:pt x="1286244" y="1580663"/>
                </a:cubicBezTo>
                <a:cubicBezTo>
                  <a:pt x="1286244" y="1585196"/>
                  <a:pt x="1287777" y="1589896"/>
                  <a:pt x="1290844" y="1594762"/>
                </a:cubicBezTo>
                <a:cubicBezTo>
                  <a:pt x="1293910" y="1599629"/>
                  <a:pt x="1299076" y="1604028"/>
                  <a:pt x="1306343" y="1607961"/>
                </a:cubicBezTo>
                <a:lnTo>
                  <a:pt x="1309678" y="1609232"/>
                </a:lnTo>
                <a:lnTo>
                  <a:pt x="1291943" y="1620061"/>
                </a:lnTo>
                <a:cubicBezTo>
                  <a:pt x="1282277" y="1628860"/>
                  <a:pt x="1277444" y="1638926"/>
                  <a:pt x="1277444" y="1650259"/>
                </a:cubicBezTo>
                <a:cubicBezTo>
                  <a:pt x="1277444" y="1659591"/>
                  <a:pt x="1280244" y="1668258"/>
                  <a:pt x="1285844" y="1676257"/>
                </a:cubicBezTo>
                <a:cubicBezTo>
                  <a:pt x="1291443" y="1684257"/>
                  <a:pt x="1300543" y="1690656"/>
                  <a:pt x="1313142" y="1695456"/>
                </a:cubicBezTo>
                <a:cubicBezTo>
                  <a:pt x="1325741" y="1700256"/>
                  <a:pt x="1342574" y="1702656"/>
                  <a:pt x="1363639" y="1702656"/>
                </a:cubicBezTo>
                <a:cubicBezTo>
                  <a:pt x="1394437" y="1702656"/>
                  <a:pt x="1417669" y="1697023"/>
                  <a:pt x="1433335" y="1685757"/>
                </a:cubicBezTo>
                <a:cubicBezTo>
                  <a:pt x="1449001" y="1674491"/>
                  <a:pt x="1456833" y="1660058"/>
                  <a:pt x="1456833" y="1642459"/>
                </a:cubicBezTo>
                <a:cubicBezTo>
                  <a:pt x="1456833" y="1624727"/>
                  <a:pt x="1449967" y="1611628"/>
                  <a:pt x="1436235" y="1603162"/>
                </a:cubicBezTo>
                <a:cubicBezTo>
                  <a:pt x="1422502" y="1594695"/>
                  <a:pt x="1399637" y="1590462"/>
                  <a:pt x="1367639" y="1590462"/>
                </a:cubicBezTo>
                <a:lnTo>
                  <a:pt x="1354640" y="1590462"/>
                </a:lnTo>
                <a:cubicBezTo>
                  <a:pt x="1344107" y="1590462"/>
                  <a:pt x="1335874" y="1589829"/>
                  <a:pt x="1329941" y="1588563"/>
                </a:cubicBezTo>
                <a:cubicBezTo>
                  <a:pt x="1324008" y="1587296"/>
                  <a:pt x="1319809" y="1585629"/>
                  <a:pt x="1317342" y="1583563"/>
                </a:cubicBezTo>
                <a:cubicBezTo>
                  <a:pt x="1314876" y="1581496"/>
                  <a:pt x="1313642" y="1579130"/>
                  <a:pt x="1313642" y="1576463"/>
                </a:cubicBezTo>
                <a:cubicBezTo>
                  <a:pt x="1313642" y="1572597"/>
                  <a:pt x="1315709" y="1569097"/>
                  <a:pt x="1319842" y="1565964"/>
                </a:cubicBezTo>
                <a:lnTo>
                  <a:pt x="1333333" y="1559781"/>
                </a:lnTo>
                <a:lnTo>
                  <a:pt x="1339066" y="1561939"/>
                </a:lnTo>
                <a:cubicBezTo>
                  <a:pt x="1345848" y="1563489"/>
                  <a:pt x="1353240" y="1564264"/>
                  <a:pt x="1361239" y="1564264"/>
                </a:cubicBezTo>
                <a:cubicBezTo>
                  <a:pt x="1378172" y="1564264"/>
                  <a:pt x="1392237" y="1561231"/>
                  <a:pt x="1403437" y="1555165"/>
                </a:cubicBezTo>
                <a:cubicBezTo>
                  <a:pt x="1414636" y="1549098"/>
                  <a:pt x="1423002" y="1541032"/>
                  <a:pt x="1428535" y="1530966"/>
                </a:cubicBezTo>
                <a:cubicBezTo>
                  <a:pt x="1434068" y="1520900"/>
                  <a:pt x="1436835" y="1509867"/>
                  <a:pt x="1436835" y="1497868"/>
                </a:cubicBezTo>
                <a:cubicBezTo>
                  <a:pt x="1436835" y="1485469"/>
                  <a:pt x="1434102" y="1474203"/>
                  <a:pt x="1428635" y="1464070"/>
                </a:cubicBezTo>
                <a:cubicBezTo>
                  <a:pt x="1425902" y="1459004"/>
                  <a:pt x="1422469" y="1454454"/>
                  <a:pt x="1418336" y="1450421"/>
                </a:cubicBezTo>
                <a:lnTo>
                  <a:pt x="1415533" y="1448382"/>
                </a:lnTo>
                <a:lnTo>
                  <a:pt x="1420511" y="1442846"/>
                </a:lnTo>
                <a:cubicBezTo>
                  <a:pt x="1423694" y="1440430"/>
                  <a:pt x="1427235" y="1438738"/>
                  <a:pt x="1431135" y="1437772"/>
                </a:cubicBezTo>
                <a:cubicBezTo>
                  <a:pt x="1438934" y="1435839"/>
                  <a:pt x="1447501" y="1434872"/>
                  <a:pt x="1456833" y="1434872"/>
                </a:cubicBezTo>
                <a:close/>
                <a:moveTo>
                  <a:pt x="374918" y="1358077"/>
                </a:moveTo>
                <a:lnTo>
                  <a:pt x="374918" y="1627260"/>
                </a:lnTo>
                <a:lnTo>
                  <a:pt x="546708" y="1627260"/>
                </a:lnTo>
                <a:lnTo>
                  <a:pt x="546708" y="1597262"/>
                </a:lnTo>
                <a:lnTo>
                  <a:pt x="410916" y="1597262"/>
                </a:lnTo>
                <a:lnTo>
                  <a:pt x="410916" y="1503468"/>
                </a:lnTo>
                <a:lnTo>
                  <a:pt x="535908" y="1503468"/>
                </a:lnTo>
                <a:lnTo>
                  <a:pt x="535908" y="1473870"/>
                </a:lnTo>
                <a:lnTo>
                  <a:pt x="410916" y="1473870"/>
                </a:lnTo>
                <a:lnTo>
                  <a:pt x="410916" y="1388075"/>
                </a:lnTo>
                <a:lnTo>
                  <a:pt x="546708" y="1388075"/>
                </a:lnTo>
                <a:lnTo>
                  <a:pt x="546708" y="1358077"/>
                </a:lnTo>
                <a:close/>
                <a:moveTo>
                  <a:pt x="879641" y="1122361"/>
                </a:moveTo>
                <a:lnTo>
                  <a:pt x="909239" y="1122361"/>
                </a:lnTo>
                <a:cubicBezTo>
                  <a:pt x="924838" y="1122361"/>
                  <a:pt x="936871" y="1123494"/>
                  <a:pt x="945337" y="1125761"/>
                </a:cubicBezTo>
                <a:cubicBezTo>
                  <a:pt x="953803" y="1128027"/>
                  <a:pt x="959603" y="1131194"/>
                  <a:pt x="962736" y="1135260"/>
                </a:cubicBezTo>
                <a:cubicBezTo>
                  <a:pt x="965869" y="1139326"/>
                  <a:pt x="967435" y="1144159"/>
                  <a:pt x="967435" y="1149759"/>
                </a:cubicBezTo>
                <a:cubicBezTo>
                  <a:pt x="967435" y="1159225"/>
                  <a:pt x="962802" y="1167158"/>
                  <a:pt x="953536" y="1173558"/>
                </a:cubicBezTo>
                <a:cubicBezTo>
                  <a:pt x="944270" y="1179957"/>
                  <a:pt x="928305" y="1183157"/>
                  <a:pt x="905639" y="1183157"/>
                </a:cubicBezTo>
                <a:cubicBezTo>
                  <a:pt x="886174" y="1183157"/>
                  <a:pt x="872241" y="1180124"/>
                  <a:pt x="863842" y="1174058"/>
                </a:cubicBezTo>
                <a:cubicBezTo>
                  <a:pt x="855442" y="1167991"/>
                  <a:pt x="851242" y="1160958"/>
                  <a:pt x="851242" y="1152959"/>
                </a:cubicBezTo>
                <a:cubicBezTo>
                  <a:pt x="851242" y="1145759"/>
                  <a:pt x="853709" y="1139426"/>
                  <a:pt x="858642" y="1133960"/>
                </a:cubicBezTo>
                <a:cubicBezTo>
                  <a:pt x="863575" y="1128494"/>
                  <a:pt x="870575" y="1124627"/>
                  <a:pt x="879641" y="1122361"/>
                </a:cubicBezTo>
                <a:close/>
                <a:moveTo>
                  <a:pt x="1712911" y="1037166"/>
                </a:moveTo>
                <a:lnTo>
                  <a:pt x="1712911" y="1076764"/>
                </a:lnTo>
                <a:cubicBezTo>
                  <a:pt x="1705711" y="1086363"/>
                  <a:pt x="1696779" y="1094296"/>
                  <a:pt x="1686113" y="1100562"/>
                </a:cubicBezTo>
                <a:cubicBezTo>
                  <a:pt x="1675447" y="1106828"/>
                  <a:pt x="1663447" y="1109962"/>
                  <a:pt x="1650115" y="1109962"/>
                </a:cubicBezTo>
                <a:cubicBezTo>
                  <a:pt x="1638115" y="1109962"/>
                  <a:pt x="1629016" y="1107062"/>
                  <a:pt x="1622816" y="1101262"/>
                </a:cubicBezTo>
                <a:cubicBezTo>
                  <a:pt x="1616617" y="1095462"/>
                  <a:pt x="1613517" y="1087696"/>
                  <a:pt x="1613517" y="1077963"/>
                </a:cubicBezTo>
                <a:cubicBezTo>
                  <a:pt x="1613517" y="1063698"/>
                  <a:pt x="1621216" y="1053432"/>
                  <a:pt x="1636616" y="1047165"/>
                </a:cubicBezTo>
                <a:cubicBezTo>
                  <a:pt x="1652015" y="1040899"/>
                  <a:pt x="1677446" y="1037566"/>
                  <a:pt x="1712911" y="1037166"/>
                </a:cubicBezTo>
                <a:close/>
                <a:moveTo>
                  <a:pt x="1213713" y="959971"/>
                </a:moveTo>
                <a:cubicBezTo>
                  <a:pt x="1228113" y="959971"/>
                  <a:pt x="1239579" y="963204"/>
                  <a:pt x="1248111" y="969670"/>
                </a:cubicBezTo>
                <a:cubicBezTo>
                  <a:pt x="1256644" y="976136"/>
                  <a:pt x="1262777" y="985036"/>
                  <a:pt x="1266510" y="996368"/>
                </a:cubicBezTo>
                <a:cubicBezTo>
                  <a:pt x="1270243" y="1007701"/>
                  <a:pt x="1272110" y="1020567"/>
                  <a:pt x="1272110" y="1034966"/>
                </a:cubicBezTo>
                <a:cubicBezTo>
                  <a:pt x="1272110" y="1049098"/>
                  <a:pt x="1270243" y="1061731"/>
                  <a:pt x="1266510" y="1072864"/>
                </a:cubicBezTo>
                <a:cubicBezTo>
                  <a:pt x="1262777" y="1083996"/>
                  <a:pt x="1256644" y="1092729"/>
                  <a:pt x="1248111" y="1099062"/>
                </a:cubicBezTo>
                <a:cubicBezTo>
                  <a:pt x="1239579" y="1105395"/>
                  <a:pt x="1228113" y="1108562"/>
                  <a:pt x="1213713" y="1108562"/>
                </a:cubicBezTo>
                <a:cubicBezTo>
                  <a:pt x="1199714" y="1108562"/>
                  <a:pt x="1188615" y="1105395"/>
                  <a:pt x="1180416" y="1099062"/>
                </a:cubicBezTo>
                <a:cubicBezTo>
                  <a:pt x="1172216" y="1092729"/>
                  <a:pt x="1166316" y="1083996"/>
                  <a:pt x="1162716" y="1072864"/>
                </a:cubicBezTo>
                <a:cubicBezTo>
                  <a:pt x="1159117" y="1061731"/>
                  <a:pt x="1157317" y="1049098"/>
                  <a:pt x="1157317" y="1034966"/>
                </a:cubicBezTo>
                <a:cubicBezTo>
                  <a:pt x="1157317" y="1020567"/>
                  <a:pt x="1159117" y="1007701"/>
                  <a:pt x="1162716" y="996368"/>
                </a:cubicBezTo>
                <a:cubicBezTo>
                  <a:pt x="1166316" y="985036"/>
                  <a:pt x="1172216" y="976136"/>
                  <a:pt x="1180416" y="969670"/>
                </a:cubicBezTo>
                <a:cubicBezTo>
                  <a:pt x="1188615" y="963204"/>
                  <a:pt x="1199714" y="959971"/>
                  <a:pt x="1213713" y="959971"/>
                </a:cubicBezTo>
                <a:close/>
                <a:moveTo>
                  <a:pt x="696564" y="959371"/>
                </a:moveTo>
                <a:cubicBezTo>
                  <a:pt x="712696" y="959371"/>
                  <a:pt x="725295" y="964170"/>
                  <a:pt x="734361" y="973770"/>
                </a:cubicBezTo>
                <a:cubicBezTo>
                  <a:pt x="743427" y="983369"/>
                  <a:pt x="748161" y="997235"/>
                  <a:pt x="748561" y="1015367"/>
                </a:cubicBezTo>
                <a:lnTo>
                  <a:pt x="642167" y="1015367"/>
                </a:lnTo>
                <a:cubicBezTo>
                  <a:pt x="643633" y="997102"/>
                  <a:pt x="649000" y="983203"/>
                  <a:pt x="658266" y="973670"/>
                </a:cubicBezTo>
                <a:cubicBezTo>
                  <a:pt x="667532" y="964137"/>
                  <a:pt x="680298" y="959371"/>
                  <a:pt x="696564" y="959371"/>
                </a:cubicBezTo>
                <a:close/>
                <a:moveTo>
                  <a:pt x="905039" y="958171"/>
                </a:moveTo>
                <a:cubicBezTo>
                  <a:pt x="917972" y="958171"/>
                  <a:pt x="928371" y="961804"/>
                  <a:pt x="936237" y="969070"/>
                </a:cubicBezTo>
                <a:cubicBezTo>
                  <a:pt x="944104" y="976336"/>
                  <a:pt x="948037" y="987502"/>
                  <a:pt x="948037" y="1002568"/>
                </a:cubicBezTo>
                <a:cubicBezTo>
                  <a:pt x="948037" y="1016967"/>
                  <a:pt x="943870" y="1027833"/>
                  <a:pt x="935537" y="1035166"/>
                </a:cubicBezTo>
                <a:cubicBezTo>
                  <a:pt x="927205" y="1042499"/>
                  <a:pt x="916639" y="1046165"/>
                  <a:pt x="903839" y="1046165"/>
                </a:cubicBezTo>
                <a:cubicBezTo>
                  <a:pt x="892507" y="1046165"/>
                  <a:pt x="882541" y="1042532"/>
                  <a:pt x="873941" y="1035266"/>
                </a:cubicBezTo>
                <a:cubicBezTo>
                  <a:pt x="865342" y="1028000"/>
                  <a:pt x="861042" y="1017034"/>
                  <a:pt x="861042" y="1002368"/>
                </a:cubicBezTo>
                <a:cubicBezTo>
                  <a:pt x="861042" y="987836"/>
                  <a:pt x="865208" y="976836"/>
                  <a:pt x="873541" y="969370"/>
                </a:cubicBezTo>
                <a:cubicBezTo>
                  <a:pt x="881874" y="961904"/>
                  <a:pt x="892374" y="958171"/>
                  <a:pt x="905039" y="958171"/>
                </a:cubicBezTo>
                <a:close/>
                <a:moveTo>
                  <a:pt x="1038668" y="937172"/>
                </a:moveTo>
                <a:lnTo>
                  <a:pt x="1038668" y="1131960"/>
                </a:lnTo>
                <a:lnTo>
                  <a:pt x="1072066" y="1131960"/>
                </a:lnTo>
                <a:lnTo>
                  <a:pt x="1072066" y="937172"/>
                </a:lnTo>
                <a:close/>
                <a:moveTo>
                  <a:pt x="1464512" y="934372"/>
                </a:moveTo>
                <a:cubicBezTo>
                  <a:pt x="1447046" y="934372"/>
                  <a:pt x="1432714" y="937872"/>
                  <a:pt x="1421515" y="944872"/>
                </a:cubicBezTo>
                <a:cubicBezTo>
                  <a:pt x="1410315" y="951871"/>
                  <a:pt x="1401716" y="959304"/>
                  <a:pt x="1395716" y="967170"/>
                </a:cubicBezTo>
                <a:lnTo>
                  <a:pt x="1394516" y="937172"/>
                </a:lnTo>
                <a:lnTo>
                  <a:pt x="1362518" y="937172"/>
                </a:lnTo>
                <a:lnTo>
                  <a:pt x="1362518" y="1131960"/>
                </a:lnTo>
                <a:lnTo>
                  <a:pt x="1395916" y="1131960"/>
                </a:lnTo>
                <a:lnTo>
                  <a:pt x="1395916" y="993969"/>
                </a:lnTo>
                <a:cubicBezTo>
                  <a:pt x="1401916" y="986102"/>
                  <a:pt x="1409849" y="978870"/>
                  <a:pt x="1419715" y="972270"/>
                </a:cubicBezTo>
                <a:cubicBezTo>
                  <a:pt x="1429581" y="965670"/>
                  <a:pt x="1441780" y="962371"/>
                  <a:pt x="1456312" y="962371"/>
                </a:cubicBezTo>
                <a:cubicBezTo>
                  <a:pt x="1466045" y="962371"/>
                  <a:pt x="1473478" y="964470"/>
                  <a:pt x="1478611" y="968670"/>
                </a:cubicBezTo>
                <a:cubicBezTo>
                  <a:pt x="1483744" y="972870"/>
                  <a:pt x="1487311" y="978636"/>
                  <a:pt x="1489311" y="985969"/>
                </a:cubicBezTo>
                <a:cubicBezTo>
                  <a:pt x="1491310" y="993302"/>
                  <a:pt x="1492310" y="1001701"/>
                  <a:pt x="1492310" y="1011168"/>
                </a:cubicBezTo>
                <a:lnTo>
                  <a:pt x="1492310" y="1131960"/>
                </a:lnTo>
                <a:lnTo>
                  <a:pt x="1525708" y="1131960"/>
                </a:lnTo>
                <a:lnTo>
                  <a:pt x="1525708" y="1006368"/>
                </a:lnTo>
                <a:cubicBezTo>
                  <a:pt x="1525708" y="983569"/>
                  <a:pt x="1520842" y="965870"/>
                  <a:pt x="1511109" y="953271"/>
                </a:cubicBezTo>
                <a:cubicBezTo>
                  <a:pt x="1501377" y="940672"/>
                  <a:pt x="1485844" y="934372"/>
                  <a:pt x="1464512" y="934372"/>
                </a:cubicBezTo>
                <a:close/>
                <a:moveTo>
                  <a:pt x="1669314" y="933772"/>
                </a:moveTo>
                <a:cubicBezTo>
                  <a:pt x="1653714" y="933772"/>
                  <a:pt x="1639882" y="936039"/>
                  <a:pt x="1627816" y="940572"/>
                </a:cubicBezTo>
                <a:cubicBezTo>
                  <a:pt x="1615750" y="945105"/>
                  <a:pt x="1606284" y="952305"/>
                  <a:pt x="1599418" y="962171"/>
                </a:cubicBezTo>
                <a:cubicBezTo>
                  <a:pt x="1592552" y="972037"/>
                  <a:pt x="1589118" y="984969"/>
                  <a:pt x="1589118" y="1000968"/>
                </a:cubicBezTo>
                <a:lnTo>
                  <a:pt x="1621517" y="1000968"/>
                </a:lnTo>
                <a:cubicBezTo>
                  <a:pt x="1621517" y="986302"/>
                  <a:pt x="1626116" y="975570"/>
                  <a:pt x="1635316" y="968770"/>
                </a:cubicBezTo>
                <a:cubicBezTo>
                  <a:pt x="1644515" y="961971"/>
                  <a:pt x="1655848" y="958571"/>
                  <a:pt x="1669314" y="958571"/>
                </a:cubicBezTo>
                <a:cubicBezTo>
                  <a:pt x="1681980" y="958571"/>
                  <a:pt x="1692446" y="961671"/>
                  <a:pt x="1700712" y="967870"/>
                </a:cubicBezTo>
                <a:cubicBezTo>
                  <a:pt x="1708978" y="974070"/>
                  <a:pt x="1713111" y="985502"/>
                  <a:pt x="1713111" y="1002168"/>
                </a:cubicBezTo>
                <a:lnTo>
                  <a:pt x="1713111" y="1015767"/>
                </a:lnTo>
                <a:cubicBezTo>
                  <a:pt x="1686313" y="1016034"/>
                  <a:pt x="1662914" y="1017800"/>
                  <a:pt x="1642915" y="1021067"/>
                </a:cubicBezTo>
                <a:cubicBezTo>
                  <a:pt x="1622916" y="1024333"/>
                  <a:pt x="1607451" y="1030500"/>
                  <a:pt x="1596518" y="1039566"/>
                </a:cubicBezTo>
                <a:cubicBezTo>
                  <a:pt x="1585585" y="1048632"/>
                  <a:pt x="1580119" y="1061898"/>
                  <a:pt x="1580119" y="1079363"/>
                </a:cubicBezTo>
                <a:cubicBezTo>
                  <a:pt x="1580119" y="1091629"/>
                  <a:pt x="1582886" y="1101929"/>
                  <a:pt x="1588418" y="1110261"/>
                </a:cubicBezTo>
                <a:cubicBezTo>
                  <a:pt x="1593952" y="1118594"/>
                  <a:pt x="1601351" y="1124894"/>
                  <a:pt x="1610617" y="1129160"/>
                </a:cubicBezTo>
                <a:cubicBezTo>
                  <a:pt x="1619883" y="1133427"/>
                  <a:pt x="1630116" y="1135560"/>
                  <a:pt x="1641315" y="1135560"/>
                </a:cubicBezTo>
                <a:cubicBezTo>
                  <a:pt x="1657048" y="1135560"/>
                  <a:pt x="1670814" y="1132527"/>
                  <a:pt x="1682613" y="1126461"/>
                </a:cubicBezTo>
                <a:cubicBezTo>
                  <a:pt x="1694412" y="1120394"/>
                  <a:pt x="1704778" y="1112361"/>
                  <a:pt x="1713711" y="1102362"/>
                </a:cubicBezTo>
                <a:lnTo>
                  <a:pt x="1715111" y="1131960"/>
                </a:lnTo>
                <a:lnTo>
                  <a:pt x="1746309" y="1131960"/>
                </a:lnTo>
                <a:lnTo>
                  <a:pt x="1746309" y="1001768"/>
                </a:lnTo>
                <a:cubicBezTo>
                  <a:pt x="1746309" y="987769"/>
                  <a:pt x="1744176" y="976336"/>
                  <a:pt x="1739909" y="967470"/>
                </a:cubicBezTo>
                <a:cubicBezTo>
                  <a:pt x="1735643" y="958604"/>
                  <a:pt x="1729877" y="951704"/>
                  <a:pt x="1722610" y="946771"/>
                </a:cubicBezTo>
                <a:cubicBezTo>
                  <a:pt x="1715344" y="941838"/>
                  <a:pt x="1707144" y="938439"/>
                  <a:pt x="1698012" y="936572"/>
                </a:cubicBezTo>
                <a:cubicBezTo>
                  <a:pt x="1688879" y="934706"/>
                  <a:pt x="1679313" y="933772"/>
                  <a:pt x="1669314" y="933772"/>
                </a:cubicBezTo>
                <a:close/>
                <a:moveTo>
                  <a:pt x="696564" y="933772"/>
                </a:moveTo>
                <a:cubicBezTo>
                  <a:pt x="676565" y="933772"/>
                  <a:pt x="660066" y="938039"/>
                  <a:pt x="647067" y="946571"/>
                </a:cubicBezTo>
                <a:cubicBezTo>
                  <a:pt x="634068" y="955104"/>
                  <a:pt x="624402" y="966937"/>
                  <a:pt x="618068" y="982069"/>
                </a:cubicBezTo>
                <a:cubicBezTo>
                  <a:pt x="611736" y="997202"/>
                  <a:pt x="608569" y="1014701"/>
                  <a:pt x="608569" y="1034566"/>
                </a:cubicBezTo>
                <a:cubicBezTo>
                  <a:pt x="608569" y="1053632"/>
                  <a:pt x="611836" y="1070797"/>
                  <a:pt x="618368" y="1086063"/>
                </a:cubicBezTo>
                <a:cubicBezTo>
                  <a:pt x="624901" y="1101329"/>
                  <a:pt x="634934" y="1113395"/>
                  <a:pt x="648467" y="1122261"/>
                </a:cubicBezTo>
                <a:cubicBezTo>
                  <a:pt x="661999" y="1131127"/>
                  <a:pt x="679365" y="1135560"/>
                  <a:pt x="700563" y="1135560"/>
                </a:cubicBezTo>
                <a:cubicBezTo>
                  <a:pt x="716963" y="1135560"/>
                  <a:pt x="731162" y="1132860"/>
                  <a:pt x="743161" y="1127460"/>
                </a:cubicBezTo>
                <a:cubicBezTo>
                  <a:pt x="755160" y="1122061"/>
                  <a:pt x="764493" y="1114395"/>
                  <a:pt x="771159" y="1104462"/>
                </a:cubicBezTo>
                <a:cubicBezTo>
                  <a:pt x="777825" y="1094529"/>
                  <a:pt x="781358" y="1082696"/>
                  <a:pt x="781759" y="1068964"/>
                </a:cubicBezTo>
                <a:lnTo>
                  <a:pt x="748760" y="1068964"/>
                </a:lnTo>
                <a:cubicBezTo>
                  <a:pt x="748361" y="1082163"/>
                  <a:pt x="743961" y="1092263"/>
                  <a:pt x="735561" y="1099262"/>
                </a:cubicBezTo>
                <a:cubicBezTo>
                  <a:pt x="727162" y="1106262"/>
                  <a:pt x="715496" y="1109762"/>
                  <a:pt x="700563" y="1109762"/>
                </a:cubicBezTo>
                <a:cubicBezTo>
                  <a:pt x="686564" y="1109762"/>
                  <a:pt x="675298" y="1106562"/>
                  <a:pt x="666766" y="1100162"/>
                </a:cubicBezTo>
                <a:cubicBezTo>
                  <a:pt x="658233" y="1093762"/>
                  <a:pt x="652000" y="1085263"/>
                  <a:pt x="648067" y="1074664"/>
                </a:cubicBezTo>
                <a:cubicBezTo>
                  <a:pt x="644134" y="1064064"/>
                  <a:pt x="642100" y="1052432"/>
                  <a:pt x="641967" y="1039766"/>
                </a:cubicBezTo>
                <a:lnTo>
                  <a:pt x="780759" y="1039766"/>
                </a:lnTo>
                <a:cubicBezTo>
                  <a:pt x="781025" y="1038566"/>
                  <a:pt x="781225" y="1036599"/>
                  <a:pt x="781358" y="1033866"/>
                </a:cubicBezTo>
                <a:cubicBezTo>
                  <a:pt x="781492" y="1031133"/>
                  <a:pt x="781559" y="1028766"/>
                  <a:pt x="781559" y="1026767"/>
                </a:cubicBezTo>
                <a:cubicBezTo>
                  <a:pt x="781559" y="996768"/>
                  <a:pt x="774026" y="973770"/>
                  <a:pt x="758960" y="957771"/>
                </a:cubicBezTo>
                <a:cubicBezTo>
                  <a:pt x="743894" y="941772"/>
                  <a:pt x="723095" y="933772"/>
                  <a:pt x="696564" y="933772"/>
                </a:cubicBezTo>
                <a:close/>
                <a:moveTo>
                  <a:pt x="1213713" y="933372"/>
                </a:moveTo>
                <a:cubicBezTo>
                  <a:pt x="1194648" y="933372"/>
                  <a:pt x="1178316" y="937439"/>
                  <a:pt x="1164716" y="945572"/>
                </a:cubicBezTo>
                <a:cubicBezTo>
                  <a:pt x="1151117" y="953704"/>
                  <a:pt x="1140751" y="965337"/>
                  <a:pt x="1133618" y="980469"/>
                </a:cubicBezTo>
                <a:cubicBezTo>
                  <a:pt x="1126485" y="995602"/>
                  <a:pt x="1122919" y="1013767"/>
                  <a:pt x="1122919" y="1034966"/>
                </a:cubicBezTo>
                <a:cubicBezTo>
                  <a:pt x="1122919" y="1055631"/>
                  <a:pt x="1126485" y="1073464"/>
                  <a:pt x="1133618" y="1088463"/>
                </a:cubicBezTo>
                <a:cubicBezTo>
                  <a:pt x="1140751" y="1103462"/>
                  <a:pt x="1151117" y="1114995"/>
                  <a:pt x="1164716" y="1123061"/>
                </a:cubicBezTo>
                <a:cubicBezTo>
                  <a:pt x="1178316" y="1131127"/>
                  <a:pt x="1194648" y="1135160"/>
                  <a:pt x="1213713" y="1135160"/>
                </a:cubicBezTo>
                <a:cubicBezTo>
                  <a:pt x="1233179" y="1135160"/>
                  <a:pt x="1249811" y="1131127"/>
                  <a:pt x="1263610" y="1123061"/>
                </a:cubicBezTo>
                <a:cubicBezTo>
                  <a:pt x="1277409" y="1114995"/>
                  <a:pt x="1288009" y="1103462"/>
                  <a:pt x="1295409" y="1088463"/>
                </a:cubicBezTo>
                <a:cubicBezTo>
                  <a:pt x="1302808" y="1073464"/>
                  <a:pt x="1306508" y="1055631"/>
                  <a:pt x="1306508" y="1034966"/>
                </a:cubicBezTo>
                <a:cubicBezTo>
                  <a:pt x="1306508" y="1013767"/>
                  <a:pt x="1302808" y="995602"/>
                  <a:pt x="1295409" y="980469"/>
                </a:cubicBezTo>
                <a:cubicBezTo>
                  <a:pt x="1288009" y="965337"/>
                  <a:pt x="1277409" y="953704"/>
                  <a:pt x="1263610" y="945572"/>
                </a:cubicBezTo>
                <a:cubicBezTo>
                  <a:pt x="1249811" y="937439"/>
                  <a:pt x="1233179" y="933372"/>
                  <a:pt x="1213713" y="933372"/>
                </a:cubicBezTo>
                <a:close/>
                <a:moveTo>
                  <a:pt x="999634" y="911374"/>
                </a:moveTo>
                <a:cubicBezTo>
                  <a:pt x="984968" y="911774"/>
                  <a:pt x="973002" y="914240"/>
                  <a:pt x="963736" y="918773"/>
                </a:cubicBezTo>
                <a:cubicBezTo>
                  <a:pt x="959103" y="921040"/>
                  <a:pt x="954911" y="924306"/>
                  <a:pt x="951161" y="928573"/>
                </a:cubicBezTo>
                <a:lnTo>
                  <a:pt x="942133" y="942946"/>
                </a:lnTo>
                <a:lnTo>
                  <a:pt x="927938" y="937822"/>
                </a:lnTo>
                <a:cubicBezTo>
                  <a:pt x="921005" y="936322"/>
                  <a:pt x="913372" y="935572"/>
                  <a:pt x="905039" y="935572"/>
                </a:cubicBezTo>
                <a:cubicBezTo>
                  <a:pt x="888774" y="935572"/>
                  <a:pt x="875008" y="938572"/>
                  <a:pt x="863742" y="944572"/>
                </a:cubicBezTo>
                <a:cubicBezTo>
                  <a:pt x="852476" y="950571"/>
                  <a:pt x="843943" y="958637"/>
                  <a:pt x="838143" y="968770"/>
                </a:cubicBezTo>
                <a:cubicBezTo>
                  <a:pt x="832344" y="978903"/>
                  <a:pt x="829444" y="990169"/>
                  <a:pt x="829444" y="1002568"/>
                </a:cubicBezTo>
                <a:cubicBezTo>
                  <a:pt x="829444" y="1014301"/>
                  <a:pt x="832310" y="1025200"/>
                  <a:pt x="838043" y="1035266"/>
                </a:cubicBezTo>
                <a:cubicBezTo>
                  <a:pt x="840910" y="1040299"/>
                  <a:pt x="844451" y="1044849"/>
                  <a:pt x="848668" y="1048915"/>
                </a:cubicBezTo>
                <a:lnTo>
                  <a:pt x="857601" y="1055459"/>
                </a:lnTo>
                <a:lnTo>
                  <a:pt x="836943" y="1066864"/>
                </a:lnTo>
                <a:cubicBezTo>
                  <a:pt x="831677" y="1072664"/>
                  <a:pt x="829044" y="1078830"/>
                  <a:pt x="829044" y="1085363"/>
                </a:cubicBezTo>
                <a:cubicBezTo>
                  <a:pt x="829044" y="1089896"/>
                  <a:pt x="830577" y="1094596"/>
                  <a:pt x="833644" y="1099462"/>
                </a:cubicBezTo>
                <a:cubicBezTo>
                  <a:pt x="836710" y="1104329"/>
                  <a:pt x="841877" y="1108728"/>
                  <a:pt x="849143" y="1112661"/>
                </a:cubicBezTo>
                <a:lnTo>
                  <a:pt x="852478" y="1113932"/>
                </a:lnTo>
                <a:lnTo>
                  <a:pt x="834744" y="1124761"/>
                </a:lnTo>
                <a:cubicBezTo>
                  <a:pt x="825077" y="1133560"/>
                  <a:pt x="820245" y="1143626"/>
                  <a:pt x="820245" y="1154959"/>
                </a:cubicBezTo>
                <a:cubicBezTo>
                  <a:pt x="820245" y="1164292"/>
                  <a:pt x="823044" y="1172958"/>
                  <a:pt x="828644" y="1180957"/>
                </a:cubicBezTo>
                <a:cubicBezTo>
                  <a:pt x="834244" y="1188957"/>
                  <a:pt x="843343" y="1195356"/>
                  <a:pt x="855942" y="1200156"/>
                </a:cubicBezTo>
                <a:cubicBezTo>
                  <a:pt x="868542" y="1204956"/>
                  <a:pt x="885374" y="1207356"/>
                  <a:pt x="906439" y="1207356"/>
                </a:cubicBezTo>
                <a:cubicBezTo>
                  <a:pt x="937237" y="1207356"/>
                  <a:pt x="960469" y="1201723"/>
                  <a:pt x="976135" y="1190457"/>
                </a:cubicBezTo>
                <a:cubicBezTo>
                  <a:pt x="991801" y="1179191"/>
                  <a:pt x="999634" y="1164758"/>
                  <a:pt x="999634" y="1147159"/>
                </a:cubicBezTo>
                <a:cubicBezTo>
                  <a:pt x="999634" y="1129427"/>
                  <a:pt x="992767" y="1116328"/>
                  <a:pt x="979035" y="1107862"/>
                </a:cubicBezTo>
                <a:cubicBezTo>
                  <a:pt x="965302" y="1099396"/>
                  <a:pt x="942437" y="1095162"/>
                  <a:pt x="910439" y="1095162"/>
                </a:cubicBezTo>
                <a:lnTo>
                  <a:pt x="897440" y="1095162"/>
                </a:lnTo>
                <a:cubicBezTo>
                  <a:pt x="886907" y="1095162"/>
                  <a:pt x="878674" y="1094529"/>
                  <a:pt x="872741" y="1093263"/>
                </a:cubicBezTo>
                <a:cubicBezTo>
                  <a:pt x="866808" y="1091996"/>
                  <a:pt x="862609" y="1090329"/>
                  <a:pt x="860142" y="1088263"/>
                </a:cubicBezTo>
                <a:cubicBezTo>
                  <a:pt x="857675" y="1086196"/>
                  <a:pt x="856442" y="1083830"/>
                  <a:pt x="856442" y="1081163"/>
                </a:cubicBezTo>
                <a:cubicBezTo>
                  <a:pt x="856442" y="1077297"/>
                  <a:pt x="858509" y="1073797"/>
                  <a:pt x="862642" y="1070664"/>
                </a:cubicBezTo>
                <a:lnTo>
                  <a:pt x="876133" y="1064481"/>
                </a:lnTo>
                <a:lnTo>
                  <a:pt x="881866" y="1066639"/>
                </a:lnTo>
                <a:cubicBezTo>
                  <a:pt x="888649" y="1068189"/>
                  <a:pt x="896040" y="1068964"/>
                  <a:pt x="904039" y="1068964"/>
                </a:cubicBezTo>
                <a:cubicBezTo>
                  <a:pt x="920972" y="1068964"/>
                  <a:pt x="935038" y="1065931"/>
                  <a:pt x="946237" y="1059865"/>
                </a:cubicBezTo>
                <a:cubicBezTo>
                  <a:pt x="957436" y="1053798"/>
                  <a:pt x="965802" y="1045732"/>
                  <a:pt x="971335" y="1035666"/>
                </a:cubicBezTo>
                <a:cubicBezTo>
                  <a:pt x="976868" y="1025600"/>
                  <a:pt x="979635" y="1014567"/>
                  <a:pt x="979635" y="1002568"/>
                </a:cubicBezTo>
                <a:cubicBezTo>
                  <a:pt x="979635" y="990169"/>
                  <a:pt x="976902" y="978903"/>
                  <a:pt x="971435" y="968770"/>
                </a:cubicBezTo>
                <a:cubicBezTo>
                  <a:pt x="968702" y="963704"/>
                  <a:pt x="965269" y="959154"/>
                  <a:pt x="961136" y="955121"/>
                </a:cubicBezTo>
                <a:lnTo>
                  <a:pt x="958333" y="953082"/>
                </a:lnTo>
                <a:lnTo>
                  <a:pt x="963311" y="947546"/>
                </a:lnTo>
                <a:cubicBezTo>
                  <a:pt x="966494" y="945130"/>
                  <a:pt x="970035" y="943438"/>
                  <a:pt x="973935" y="942472"/>
                </a:cubicBezTo>
                <a:cubicBezTo>
                  <a:pt x="981735" y="940539"/>
                  <a:pt x="990301" y="939572"/>
                  <a:pt x="999634" y="939572"/>
                </a:cubicBezTo>
                <a:close/>
                <a:moveTo>
                  <a:pt x="410916" y="892775"/>
                </a:moveTo>
                <a:lnTo>
                  <a:pt x="473112" y="892775"/>
                </a:lnTo>
                <a:cubicBezTo>
                  <a:pt x="490045" y="892775"/>
                  <a:pt x="502944" y="896975"/>
                  <a:pt x="511810" y="905374"/>
                </a:cubicBezTo>
                <a:cubicBezTo>
                  <a:pt x="520676" y="913774"/>
                  <a:pt x="525109" y="925506"/>
                  <a:pt x="525109" y="940572"/>
                </a:cubicBezTo>
                <a:cubicBezTo>
                  <a:pt x="525109" y="950571"/>
                  <a:pt x="522743" y="959104"/>
                  <a:pt x="518009" y="966170"/>
                </a:cubicBezTo>
                <a:cubicBezTo>
                  <a:pt x="513276" y="973236"/>
                  <a:pt x="506910" y="978636"/>
                  <a:pt x="498911" y="982369"/>
                </a:cubicBezTo>
                <a:cubicBezTo>
                  <a:pt x="490911" y="986102"/>
                  <a:pt x="481978" y="987969"/>
                  <a:pt x="472112" y="987969"/>
                </a:cubicBezTo>
                <a:lnTo>
                  <a:pt x="410916" y="987969"/>
                </a:lnTo>
                <a:close/>
                <a:moveTo>
                  <a:pt x="1807994" y="862777"/>
                </a:moveTo>
                <a:lnTo>
                  <a:pt x="1807994" y="1068964"/>
                </a:lnTo>
                <a:cubicBezTo>
                  <a:pt x="1807994" y="1082163"/>
                  <a:pt x="1809527" y="1093463"/>
                  <a:pt x="1812593" y="1102862"/>
                </a:cubicBezTo>
                <a:cubicBezTo>
                  <a:pt x="1815660" y="1112261"/>
                  <a:pt x="1821393" y="1119461"/>
                  <a:pt x="1829792" y="1124461"/>
                </a:cubicBezTo>
                <a:cubicBezTo>
                  <a:pt x="1838192" y="1129460"/>
                  <a:pt x="1850324" y="1131960"/>
                  <a:pt x="1866190" y="1131960"/>
                </a:cubicBezTo>
                <a:lnTo>
                  <a:pt x="1877389" y="1131960"/>
                </a:lnTo>
                <a:lnTo>
                  <a:pt x="1877389" y="1104762"/>
                </a:lnTo>
                <a:lnTo>
                  <a:pt x="1868390" y="1104762"/>
                </a:lnTo>
                <a:cubicBezTo>
                  <a:pt x="1856524" y="1104762"/>
                  <a:pt x="1849024" y="1101562"/>
                  <a:pt x="1845891" y="1095162"/>
                </a:cubicBezTo>
                <a:cubicBezTo>
                  <a:pt x="1842758" y="1088763"/>
                  <a:pt x="1841192" y="1079497"/>
                  <a:pt x="1841192" y="1067364"/>
                </a:cubicBezTo>
                <a:lnTo>
                  <a:pt x="1841192" y="862777"/>
                </a:lnTo>
                <a:close/>
                <a:moveTo>
                  <a:pt x="374918" y="862777"/>
                </a:moveTo>
                <a:lnTo>
                  <a:pt x="374918" y="1131960"/>
                </a:lnTo>
                <a:lnTo>
                  <a:pt x="410916" y="1131960"/>
                </a:lnTo>
                <a:lnTo>
                  <a:pt x="410916" y="1017967"/>
                </a:lnTo>
                <a:lnTo>
                  <a:pt x="474112" y="1017967"/>
                </a:lnTo>
                <a:cubicBezTo>
                  <a:pt x="484378" y="1017967"/>
                  <a:pt x="492578" y="1020000"/>
                  <a:pt x="498711" y="1024067"/>
                </a:cubicBezTo>
                <a:cubicBezTo>
                  <a:pt x="504844" y="1028133"/>
                  <a:pt x="509743" y="1034066"/>
                  <a:pt x="513410" y="1041866"/>
                </a:cubicBezTo>
                <a:cubicBezTo>
                  <a:pt x="517076" y="1049665"/>
                  <a:pt x="520243" y="1059098"/>
                  <a:pt x="522909" y="1070164"/>
                </a:cubicBezTo>
                <a:lnTo>
                  <a:pt x="538308" y="1131960"/>
                </a:lnTo>
                <a:lnTo>
                  <a:pt x="575106" y="1131960"/>
                </a:lnTo>
                <a:lnTo>
                  <a:pt x="557507" y="1064564"/>
                </a:lnTo>
                <a:cubicBezTo>
                  <a:pt x="554307" y="1051898"/>
                  <a:pt x="550541" y="1041266"/>
                  <a:pt x="546208" y="1032666"/>
                </a:cubicBezTo>
                <a:cubicBezTo>
                  <a:pt x="541875" y="1024067"/>
                  <a:pt x="536442" y="1017234"/>
                  <a:pt x="529909" y="1012168"/>
                </a:cubicBezTo>
                <a:cubicBezTo>
                  <a:pt x="523376" y="1007101"/>
                  <a:pt x="515043" y="1003835"/>
                  <a:pt x="504910" y="1002368"/>
                </a:cubicBezTo>
                <a:cubicBezTo>
                  <a:pt x="523309" y="998102"/>
                  <a:pt x="537275" y="989969"/>
                  <a:pt x="546808" y="977970"/>
                </a:cubicBezTo>
                <a:cubicBezTo>
                  <a:pt x="556340" y="965970"/>
                  <a:pt x="561107" y="951438"/>
                  <a:pt x="561107" y="934372"/>
                </a:cubicBezTo>
                <a:cubicBezTo>
                  <a:pt x="561107" y="917573"/>
                  <a:pt x="557307" y="903907"/>
                  <a:pt x="549707" y="893375"/>
                </a:cubicBezTo>
                <a:cubicBezTo>
                  <a:pt x="542108" y="882842"/>
                  <a:pt x="531942" y="875109"/>
                  <a:pt x="519209" y="870176"/>
                </a:cubicBezTo>
                <a:cubicBezTo>
                  <a:pt x="506477" y="865243"/>
                  <a:pt x="492311" y="862777"/>
                  <a:pt x="476712" y="862777"/>
                </a:cubicBezTo>
                <a:close/>
                <a:moveTo>
                  <a:pt x="1055267" y="861777"/>
                </a:moveTo>
                <a:cubicBezTo>
                  <a:pt x="1049001" y="861777"/>
                  <a:pt x="1043968" y="863610"/>
                  <a:pt x="1040168" y="867276"/>
                </a:cubicBezTo>
                <a:cubicBezTo>
                  <a:pt x="1036369" y="870943"/>
                  <a:pt x="1034469" y="875576"/>
                  <a:pt x="1034469" y="881175"/>
                </a:cubicBezTo>
                <a:cubicBezTo>
                  <a:pt x="1034469" y="886775"/>
                  <a:pt x="1036369" y="891408"/>
                  <a:pt x="1040168" y="895075"/>
                </a:cubicBezTo>
                <a:cubicBezTo>
                  <a:pt x="1043968" y="898741"/>
                  <a:pt x="1049001" y="900574"/>
                  <a:pt x="1055267" y="900574"/>
                </a:cubicBezTo>
                <a:cubicBezTo>
                  <a:pt x="1061534" y="900574"/>
                  <a:pt x="1066600" y="898741"/>
                  <a:pt x="1070466" y="895075"/>
                </a:cubicBezTo>
                <a:cubicBezTo>
                  <a:pt x="1074333" y="891408"/>
                  <a:pt x="1076266" y="886775"/>
                  <a:pt x="1076266" y="881175"/>
                </a:cubicBezTo>
                <a:cubicBezTo>
                  <a:pt x="1076266" y="875576"/>
                  <a:pt x="1074333" y="870943"/>
                  <a:pt x="1070466" y="867276"/>
                </a:cubicBezTo>
                <a:cubicBezTo>
                  <a:pt x="1066600" y="863610"/>
                  <a:pt x="1061534" y="861777"/>
                  <a:pt x="1055267" y="861777"/>
                </a:cubicBezTo>
                <a:close/>
                <a:moveTo>
                  <a:pt x="0" y="0"/>
                </a:moveTo>
                <a:lnTo>
                  <a:pt x="12192000" y="0"/>
                </a:lnTo>
                <a:lnTo>
                  <a:pt x="12192000" y="6663070"/>
                </a:lnTo>
                <a:lnTo>
                  <a:pt x="0" y="6663070"/>
                </a:lnTo>
                <a:close/>
              </a:path>
            </a:pathLst>
          </a:custGeom>
          <a:solidFill>
            <a:schemeClr val="accent1">
              <a:alpha val="92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D30D3287-B4B6-F6B5-BCF0-1705A4FFFD86}"/>
              </a:ext>
            </a:extLst>
          </p:cNvPr>
          <p:cNvPicPr>
            <a:picLocks noChangeAspect="1"/>
          </p:cNvPicPr>
          <p:nvPr/>
        </p:nvPicPr>
        <p:blipFill>
          <a:blip r:embed="rId8">
            <a:alphaModFix/>
          </a:blip>
          <a:stretch>
            <a:fillRect/>
          </a:stretch>
        </p:blipFill>
        <p:spPr>
          <a:xfrm>
            <a:off x="277091" y="2923959"/>
            <a:ext cx="1472023" cy="1993753"/>
          </a:xfrm>
          <a:prstGeom prst="rect">
            <a:avLst/>
          </a:prstGeom>
        </p:spPr>
      </p:pic>
      <p:pic>
        <p:nvPicPr>
          <p:cNvPr id="2" name="Picture 1">
            <a:extLst>
              <a:ext uri="{FF2B5EF4-FFF2-40B4-BE49-F238E27FC236}">
                <a16:creationId xmlns:a16="http://schemas.microsoft.com/office/drawing/2014/main" id="{8D096224-FE7E-0752-2E6A-B559F63EB152}"/>
              </a:ext>
            </a:extLst>
          </p:cNvPr>
          <p:cNvPicPr>
            <a:picLocks noChangeAspect="1"/>
          </p:cNvPicPr>
          <p:nvPr/>
        </p:nvPicPr>
        <p:blipFill>
          <a:blip r:embed="rId8">
            <a:alphaModFix/>
          </a:blip>
          <a:stretch>
            <a:fillRect/>
          </a:stretch>
        </p:blipFill>
        <p:spPr>
          <a:xfrm>
            <a:off x="314036" y="2923959"/>
            <a:ext cx="1472023" cy="1993753"/>
          </a:xfrm>
          <a:prstGeom prst="rect">
            <a:avLst/>
          </a:prstGeom>
        </p:spPr>
      </p:pic>
      <p:sp>
        <p:nvSpPr>
          <p:cNvPr id="4" name="TextBox 3">
            <a:extLst>
              <a:ext uri="{FF2B5EF4-FFF2-40B4-BE49-F238E27FC236}">
                <a16:creationId xmlns:a16="http://schemas.microsoft.com/office/drawing/2014/main" id="{345F047F-19B3-A61E-0AB5-2423F903AA69}"/>
              </a:ext>
            </a:extLst>
          </p:cNvPr>
          <p:cNvSpPr txBox="1"/>
          <p:nvPr/>
        </p:nvSpPr>
        <p:spPr>
          <a:xfrm>
            <a:off x="13198764" y="849745"/>
            <a:ext cx="6299200" cy="3046988"/>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rPr>
              <a:t>Dispatch for over 60 agencies</a:t>
            </a:r>
          </a:p>
          <a:p>
            <a:pPr marL="457200" indent="-457200">
              <a:buFont typeface="Arial" panose="020B0604020202020204" pitchFamily="34" charset="0"/>
              <a:buChar char="•"/>
            </a:pPr>
            <a:endParaRPr lang="en-US" sz="3200" dirty="0">
              <a:solidFill>
                <a:schemeClr val="bg1"/>
              </a:solidFill>
            </a:endParaRPr>
          </a:p>
          <a:p>
            <a:pPr marL="457200" indent="-457200">
              <a:buFont typeface="Arial" panose="020B0604020202020204" pitchFamily="34" charset="0"/>
              <a:buChar char="•"/>
            </a:pPr>
            <a:r>
              <a:rPr lang="en-US" sz="3200" dirty="0">
                <a:solidFill>
                  <a:schemeClr val="bg1"/>
                </a:solidFill>
              </a:rPr>
              <a:t>Service over 60,000 calls per year</a:t>
            </a:r>
          </a:p>
          <a:p>
            <a:pPr marL="457200" indent="-457200">
              <a:buFont typeface="Arial" panose="020B0604020202020204" pitchFamily="34" charset="0"/>
              <a:buChar char="•"/>
            </a:pPr>
            <a:endParaRPr lang="en-US" sz="3200" dirty="0">
              <a:solidFill>
                <a:schemeClr val="bg1"/>
              </a:solidFill>
            </a:endParaRPr>
          </a:p>
          <a:p>
            <a:pPr marL="457200" indent="-457200">
              <a:buFont typeface="Arial" panose="020B0604020202020204" pitchFamily="34" charset="0"/>
              <a:buChar char="•"/>
            </a:pPr>
            <a:r>
              <a:rPr lang="en-US" sz="3200" dirty="0">
                <a:solidFill>
                  <a:schemeClr val="bg1"/>
                </a:solidFill>
              </a:rPr>
              <a:t>Field over 2000 911 calls</a:t>
            </a:r>
          </a:p>
        </p:txBody>
      </p:sp>
      <p:pic>
        <p:nvPicPr>
          <p:cNvPr id="52" name="Picture 51" descr="A diagram of a life cycle">
            <a:extLst>
              <a:ext uri="{FF2B5EF4-FFF2-40B4-BE49-F238E27FC236}">
                <a16:creationId xmlns:a16="http://schemas.microsoft.com/office/drawing/2014/main" id="{11134A0E-43BB-F538-70A7-6E8428275EC1}"/>
              </a:ext>
            </a:extLst>
          </p:cNvPr>
          <p:cNvPicPr>
            <a:picLocks noChangeAspect="1"/>
          </p:cNvPicPr>
          <p:nvPr/>
        </p:nvPicPr>
        <p:blipFill>
          <a:blip r:embed="rId9">
            <a:extLst>
              <a:ext uri="{28A0092B-C50C-407E-A947-70E740481C1C}">
                <a14:useLocalDpi xmlns:a14="http://schemas.microsoft.com/office/drawing/2010/main" val="0"/>
              </a:ext>
            </a:extLst>
          </a:blip>
          <a:srcRect l="1137" t="36873" r="82954" b="23482"/>
          <a:stretch/>
        </p:blipFill>
        <p:spPr>
          <a:xfrm>
            <a:off x="157018" y="2447637"/>
            <a:ext cx="1939637" cy="2641600"/>
          </a:xfrm>
          <a:prstGeom prst="rect">
            <a:avLst/>
          </a:prstGeom>
          <a:effectLst>
            <a:softEdge rad="127000"/>
          </a:effectLst>
        </p:spPr>
      </p:pic>
    </p:spTree>
    <p:extLst>
      <p:ext uri="{BB962C8B-B14F-4D97-AF65-F5344CB8AC3E}">
        <p14:creationId xmlns:p14="http://schemas.microsoft.com/office/powerpoint/2010/main" val="35384622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life cycle&#10;&#10;AI-generated content may be incorrect.">
            <a:extLst>
              <a:ext uri="{FF2B5EF4-FFF2-40B4-BE49-F238E27FC236}">
                <a16:creationId xmlns:a16="http://schemas.microsoft.com/office/drawing/2014/main" id="{6E01953D-146C-7887-2D2A-1EF681DA69E6}"/>
              </a:ext>
            </a:extLst>
          </p:cNvPr>
          <p:cNvPicPr>
            <a:picLocks noChangeAspect="1"/>
          </p:cNvPicPr>
          <p:nvPr/>
        </p:nvPicPr>
        <p:blipFill>
          <a:blip r:embed="rId3">
            <a:alphaModFix/>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0" y="-16835"/>
            <a:ext cx="12192000" cy="6663070"/>
          </a:xfrm>
          <a:prstGeom prst="rect">
            <a:avLst/>
          </a:prstGeom>
        </p:spPr>
      </p:pic>
      <p:sp>
        <p:nvSpPr>
          <p:cNvPr id="10" name="TextBox 9">
            <a:extLst>
              <a:ext uri="{FF2B5EF4-FFF2-40B4-BE49-F238E27FC236}">
                <a16:creationId xmlns:a16="http://schemas.microsoft.com/office/drawing/2014/main" id="{F0F7CEFA-0B86-A6DA-58B4-E611AAE36679}"/>
              </a:ext>
            </a:extLst>
          </p:cNvPr>
          <p:cNvSpPr txBox="1"/>
          <p:nvPr/>
        </p:nvSpPr>
        <p:spPr>
          <a:xfrm>
            <a:off x="3529987" y="6103045"/>
            <a:ext cx="6041877" cy="338554"/>
          </a:xfrm>
          <a:prstGeom prst="rect">
            <a:avLst/>
          </a:prstGeom>
          <a:noFill/>
        </p:spPr>
        <p:txBody>
          <a:bodyPr wrap="square" rtlCol="0">
            <a:spAutoFit/>
          </a:bodyPr>
          <a:lstStyle/>
          <a:p>
            <a:r>
              <a:rPr lang="en-US" sz="1600" dirty="0">
                <a:solidFill>
                  <a:schemeClr val="bg1">
                    <a:lumMod val="95000"/>
                    <a:alpha val="34000"/>
                  </a:schemeClr>
                </a:solidFill>
              </a:rPr>
              <a:t>COMMITMENT TO COMMUNITY SAFETY AND REHABILITATION</a:t>
            </a:r>
          </a:p>
        </p:txBody>
      </p:sp>
      <p:sp>
        <p:nvSpPr>
          <p:cNvPr id="11" name="TextBox 10">
            <a:extLst>
              <a:ext uri="{FF2B5EF4-FFF2-40B4-BE49-F238E27FC236}">
                <a16:creationId xmlns:a16="http://schemas.microsoft.com/office/drawing/2014/main" id="{72443141-1B3D-3D8F-9ED4-43F710E6368A}"/>
              </a:ext>
            </a:extLst>
          </p:cNvPr>
          <p:cNvSpPr txBox="1"/>
          <p:nvPr/>
        </p:nvSpPr>
        <p:spPr>
          <a:xfrm>
            <a:off x="2378580" y="187801"/>
            <a:ext cx="7434840" cy="954107"/>
          </a:xfrm>
          <a:prstGeom prst="rect">
            <a:avLst/>
          </a:prstGeom>
          <a:noFill/>
        </p:spPr>
        <p:txBody>
          <a:bodyPr wrap="square" rtlCol="0">
            <a:spAutoFit/>
          </a:bodyPr>
          <a:lstStyle/>
          <a:p>
            <a:pPr algn="ctr"/>
            <a:r>
              <a:rPr lang="en-US" sz="2800" b="1" dirty="0">
                <a:solidFill>
                  <a:schemeClr val="bg1">
                    <a:alpha val="34000"/>
                  </a:schemeClr>
                </a:solidFill>
              </a:rPr>
              <a:t>DUKES COUNTY SHERIFF’S OFFICE:</a:t>
            </a:r>
          </a:p>
          <a:p>
            <a:pPr algn="ctr"/>
            <a:r>
              <a:rPr lang="en-US" sz="2800" b="1" dirty="0">
                <a:solidFill>
                  <a:schemeClr val="bg1">
                    <a:alpha val="34000"/>
                  </a:schemeClr>
                </a:solidFill>
              </a:rPr>
              <a:t>INTEGRATED &amp; ENCOMPASSING SERVICE</a:t>
            </a:r>
          </a:p>
        </p:txBody>
      </p:sp>
      <p:sp>
        <p:nvSpPr>
          <p:cNvPr id="12" name="TextBox 11">
            <a:extLst>
              <a:ext uri="{FF2B5EF4-FFF2-40B4-BE49-F238E27FC236}">
                <a16:creationId xmlns:a16="http://schemas.microsoft.com/office/drawing/2014/main" id="{D15AE601-D3A1-998D-D1AC-6D7F5F7D9E37}"/>
              </a:ext>
            </a:extLst>
          </p:cNvPr>
          <p:cNvSpPr txBox="1"/>
          <p:nvPr/>
        </p:nvSpPr>
        <p:spPr>
          <a:xfrm>
            <a:off x="3142262" y="1186205"/>
            <a:ext cx="5907476" cy="369332"/>
          </a:xfrm>
          <a:prstGeom prst="rect">
            <a:avLst/>
          </a:prstGeom>
          <a:noFill/>
        </p:spPr>
        <p:txBody>
          <a:bodyPr wrap="square" rtlCol="0">
            <a:spAutoFit/>
          </a:bodyPr>
          <a:lstStyle/>
          <a:p>
            <a:pPr algn="ctr"/>
            <a:r>
              <a:rPr lang="en-US" b="1" dirty="0">
                <a:solidFill>
                  <a:schemeClr val="bg1">
                    <a:alpha val="34000"/>
                  </a:schemeClr>
                </a:solidFill>
              </a:rPr>
              <a:t>EFFICIENCY THROUGH ADAPTABILITY:</a:t>
            </a:r>
          </a:p>
        </p:txBody>
      </p:sp>
      <p:pic>
        <p:nvPicPr>
          <p:cNvPr id="14" name="Picture 13">
            <a:extLst>
              <a:ext uri="{FF2B5EF4-FFF2-40B4-BE49-F238E27FC236}">
                <a16:creationId xmlns:a16="http://schemas.microsoft.com/office/drawing/2014/main" id="{DC358F36-EF62-AB66-577A-5741F1421F39}"/>
              </a:ext>
            </a:extLst>
          </p:cNvPr>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Layer>
                </a14:imgProps>
              </a:ext>
            </a:extLst>
          </a:blip>
          <a:stretch>
            <a:fillRect/>
          </a:stretch>
        </p:blipFill>
        <p:spPr>
          <a:xfrm>
            <a:off x="3104732" y="1056171"/>
            <a:ext cx="5982535" cy="171474"/>
          </a:xfrm>
          <a:prstGeom prst="rect">
            <a:avLst/>
          </a:prstGeom>
        </p:spPr>
      </p:pic>
      <p:sp>
        <p:nvSpPr>
          <p:cNvPr id="15" name="TextBox 14">
            <a:extLst>
              <a:ext uri="{FF2B5EF4-FFF2-40B4-BE49-F238E27FC236}">
                <a16:creationId xmlns:a16="http://schemas.microsoft.com/office/drawing/2014/main" id="{632DDB9D-379A-0E86-131F-9C2E4C950F6B}"/>
              </a:ext>
            </a:extLst>
          </p:cNvPr>
          <p:cNvSpPr txBox="1"/>
          <p:nvPr/>
        </p:nvSpPr>
        <p:spPr>
          <a:xfrm>
            <a:off x="2806581" y="1488523"/>
            <a:ext cx="6578836" cy="338554"/>
          </a:xfrm>
          <a:prstGeom prst="rect">
            <a:avLst/>
          </a:prstGeom>
          <a:noFill/>
        </p:spPr>
        <p:txBody>
          <a:bodyPr wrap="square" rtlCol="0">
            <a:spAutoFit/>
          </a:bodyPr>
          <a:lstStyle/>
          <a:p>
            <a:r>
              <a:rPr lang="en-US" sz="1600" dirty="0">
                <a:solidFill>
                  <a:schemeClr val="bg1">
                    <a:alpha val="34000"/>
                  </a:schemeClr>
                </a:solidFill>
              </a:rPr>
              <a:t>Shared Staffing, Seamless Transitions, and Holistic Support at Every Step</a:t>
            </a:r>
          </a:p>
        </p:txBody>
      </p:sp>
      <p:pic>
        <p:nvPicPr>
          <p:cNvPr id="19" name="Picture 18" descr="A gold star with a blue and white star&#10;&#10;AI-generated content may be incorrect.">
            <a:extLst>
              <a:ext uri="{FF2B5EF4-FFF2-40B4-BE49-F238E27FC236}">
                <a16:creationId xmlns:a16="http://schemas.microsoft.com/office/drawing/2014/main" id="{0ED9FDA0-2957-3F69-6EA5-0ECA0EE365A9}"/>
              </a:ext>
            </a:extLst>
          </p:cNvPr>
          <p:cNvPicPr>
            <a:picLocks noChangeAspect="1"/>
          </p:cNvPicPr>
          <p:nvPr/>
        </p:nvPicPr>
        <p:blipFill>
          <a:blip r:embed="rId7">
            <a:alphaModFix amt="33000"/>
            <a:extLst>
              <a:ext uri="{28A0092B-C50C-407E-A947-70E740481C1C}">
                <a14:useLocalDpi xmlns:a14="http://schemas.microsoft.com/office/drawing/2010/main" val="0"/>
              </a:ext>
            </a:extLst>
          </a:blip>
          <a:stretch>
            <a:fillRect/>
          </a:stretch>
        </p:blipFill>
        <p:spPr>
          <a:xfrm>
            <a:off x="2909992" y="5957196"/>
            <a:ext cx="648241" cy="630252"/>
          </a:xfrm>
          <a:prstGeom prst="rect">
            <a:avLst/>
          </a:prstGeom>
        </p:spPr>
      </p:pic>
      <p:sp>
        <p:nvSpPr>
          <p:cNvPr id="26" name="Rectangle 25">
            <a:extLst>
              <a:ext uri="{FF2B5EF4-FFF2-40B4-BE49-F238E27FC236}">
                <a16:creationId xmlns:a16="http://schemas.microsoft.com/office/drawing/2014/main" id="{95B5A8A8-8A31-965D-1AA6-A8897B4C2920}"/>
              </a:ext>
            </a:extLst>
          </p:cNvPr>
          <p:cNvSpPr/>
          <p:nvPr/>
        </p:nvSpPr>
        <p:spPr>
          <a:xfrm>
            <a:off x="369455" y="2743200"/>
            <a:ext cx="1570181" cy="23552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F573DDD-A38B-A03B-2B3E-9E07AA91FAA1}"/>
              </a:ext>
            </a:extLst>
          </p:cNvPr>
          <p:cNvSpPr/>
          <p:nvPr/>
        </p:nvSpPr>
        <p:spPr>
          <a:xfrm>
            <a:off x="0" y="-16835"/>
            <a:ext cx="12192000" cy="6663070"/>
          </a:xfrm>
          <a:custGeom>
            <a:avLst/>
            <a:gdLst/>
            <a:ahLst/>
            <a:cxnLst/>
            <a:rect l="l" t="t" r="r" b="b"/>
            <a:pathLst>
              <a:path w="12192000" h="6663070">
                <a:moveTo>
                  <a:pt x="1315689" y="2426221"/>
                </a:moveTo>
                <a:cubicBezTo>
                  <a:pt x="1331821" y="2426221"/>
                  <a:pt x="1344420" y="2431020"/>
                  <a:pt x="1353486" y="2440620"/>
                </a:cubicBezTo>
                <a:cubicBezTo>
                  <a:pt x="1362552" y="2450219"/>
                  <a:pt x="1367285" y="2464085"/>
                  <a:pt x="1367685" y="2482217"/>
                </a:cubicBezTo>
                <a:lnTo>
                  <a:pt x="1261292" y="2482217"/>
                </a:lnTo>
                <a:cubicBezTo>
                  <a:pt x="1262758" y="2463952"/>
                  <a:pt x="1268125" y="2450053"/>
                  <a:pt x="1277391" y="2440520"/>
                </a:cubicBezTo>
                <a:cubicBezTo>
                  <a:pt x="1286657" y="2430987"/>
                  <a:pt x="1299423" y="2426221"/>
                  <a:pt x="1315689" y="2426221"/>
                </a:cubicBezTo>
                <a:close/>
                <a:moveTo>
                  <a:pt x="734664" y="2426221"/>
                </a:moveTo>
                <a:cubicBezTo>
                  <a:pt x="750796" y="2426221"/>
                  <a:pt x="763395" y="2431020"/>
                  <a:pt x="772461" y="2440620"/>
                </a:cubicBezTo>
                <a:cubicBezTo>
                  <a:pt x="781527" y="2450219"/>
                  <a:pt x="786260" y="2464085"/>
                  <a:pt x="786660" y="2482217"/>
                </a:cubicBezTo>
                <a:lnTo>
                  <a:pt x="680267" y="2482217"/>
                </a:lnTo>
                <a:cubicBezTo>
                  <a:pt x="681734" y="2463952"/>
                  <a:pt x="687100" y="2450053"/>
                  <a:pt x="696366" y="2440520"/>
                </a:cubicBezTo>
                <a:cubicBezTo>
                  <a:pt x="705632" y="2430987"/>
                  <a:pt x="718398" y="2426221"/>
                  <a:pt x="734664" y="2426221"/>
                </a:cubicBezTo>
                <a:close/>
                <a:moveTo>
                  <a:pt x="1551163" y="2401622"/>
                </a:moveTo>
                <a:cubicBezTo>
                  <a:pt x="1535564" y="2401622"/>
                  <a:pt x="1522898" y="2405022"/>
                  <a:pt x="1513165" y="2411822"/>
                </a:cubicBezTo>
                <a:cubicBezTo>
                  <a:pt x="1503432" y="2418621"/>
                  <a:pt x="1495833" y="2427087"/>
                  <a:pt x="1490366" y="2437220"/>
                </a:cubicBezTo>
                <a:lnTo>
                  <a:pt x="1489166" y="2404022"/>
                </a:lnTo>
                <a:lnTo>
                  <a:pt x="1457768" y="2404022"/>
                </a:lnTo>
                <a:lnTo>
                  <a:pt x="1457768" y="2598810"/>
                </a:lnTo>
                <a:lnTo>
                  <a:pt x="1491166" y="2598810"/>
                </a:lnTo>
                <a:lnTo>
                  <a:pt x="1491166" y="2462019"/>
                </a:lnTo>
                <a:cubicBezTo>
                  <a:pt x="1495433" y="2456152"/>
                  <a:pt x="1500299" y="2450986"/>
                  <a:pt x="1505765" y="2446520"/>
                </a:cubicBezTo>
                <a:cubicBezTo>
                  <a:pt x="1511232" y="2442053"/>
                  <a:pt x="1517631" y="2438553"/>
                  <a:pt x="1524964" y="2436020"/>
                </a:cubicBezTo>
                <a:cubicBezTo>
                  <a:pt x="1532297" y="2433487"/>
                  <a:pt x="1540830" y="2432220"/>
                  <a:pt x="1550563" y="2432220"/>
                </a:cubicBezTo>
                <a:lnTo>
                  <a:pt x="1555162" y="2432220"/>
                </a:lnTo>
                <a:lnTo>
                  <a:pt x="1555162" y="2401622"/>
                </a:lnTo>
                <a:close/>
                <a:moveTo>
                  <a:pt x="978737" y="2401222"/>
                </a:moveTo>
                <a:cubicBezTo>
                  <a:pt x="961271" y="2401222"/>
                  <a:pt x="946939" y="2404722"/>
                  <a:pt x="935740" y="2411722"/>
                </a:cubicBezTo>
                <a:cubicBezTo>
                  <a:pt x="924540" y="2418721"/>
                  <a:pt x="915941" y="2426154"/>
                  <a:pt x="909941" y="2434020"/>
                </a:cubicBezTo>
                <a:lnTo>
                  <a:pt x="908741" y="2404022"/>
                </a:lnTo>
                <a:lnTo>
                  <a:pt x="876743" y="2404022"/>
                </a:lnTo>
                <a:lnTo>
                  <a:pt x="876743" y="2598810"/>
                </a:lnTo>
                <a:lnTo>
                  <a:pt x="910141" y="2598810"/>
                </a:lnTo>
                <a:lnTo>
                  <a:pt x="910141" y="2460819"/>
                </a:lnTo>
                <a:cubicBezTo>
                  <a:pt x="916141" y="2452952"/>
                  <a:pt x="924074" y="2445720"/>
                  <a:pt x="933940" y="2439120"/>
                </a:cubicBezTo>
                <a:cubicBezTo>
                  <a:pt x="943806" y="2432520"/>
                  <a:pt x="956005" y="2429221"/>
                  <a:pt x="970538" y="2429221"/>
                </a:cubicBezTo>
                <a:cubicBezTo>
                  <a:pt x="980270" y="2429221"/>
                  <a:pt x="987703" y="2431320"/>
                  <a:pt x="992836" y="2435520"/>
                </a:cubicBezTo>
                <a:cubicBezTo>
                  <a:pt x="997969" y="2439720"/>
                  <a:pt x="1001536" y="2445486"/>
                  <a:pt x="1003536" y="2452819"/>
                </a:cubicBezTo>
                <a:cubicBezTo>
                  <a:pt x="1005535" y="2460152"/>
                  <a:pt x="1006535" y="2468552"/>
                  <a:pt x="1006535" y="2478018"/>
                </a:cubicBezTo>
                <a:lnTo>
                  <a:pt x="1006535" y="2598810"/>
                </a:lnTo>
                <a:lnTo>
                  <a:pt x="1039933" y="2598810"/>
                </a:lnTo>
                <a:lnTo>
                  <a:pt x="1039933" y="2473218"/>
                </a:lnTo>
                <a:cubicBezTo>
                  <a:pt x="1039933" y="2450419"/>
                  <a:pt x="1035067" y="2432720"/>
                  <a:pt x="1025334" y="2420121"/>
                </a:cubicBezTo>
                <a:cubicBezTo>
                  <a:pt x="1015601" y="2407522"/>
                  <a:pt x="1000069" y="2401222"/>
                  <a:pt x="978737" y="2401222"/>
                </a:cubicBezTo>
                <a:close/>
                <a:moveTo>
                  <a:pt x="1315689" y="2400622"/>
                </a:moveTo>
                <a:cubicBezTo>
                  <a:pt x="1295690" y="2400622"/>
                  <a:pt x="1279191" y="2404889"/>
                  <a:pt x="1266192" y="2413422"/>
                </a:cubicBezTo>
                <a:cubicBezTo>
                  <a:pt x="1253192" y="2421954"/>
                  <a:pt x="1243526" y="2433787"/>
                  <a:pt x="1237193" y="2448919"/>
                </a:cubicBezTo>
                <a:cubicBezTo>
                  <a:pt x="1230860" y="2464052"/>
                  <a:pt x="1227694" y="2481551"/>
                  <a:pt x="1227694" y="2501416"/>
                </a:cubicBezTo>
                <a:cubicBezTo>
                  <a:pt x="1227694" y="2520482"/>
                  <a:pt x="1230960" y="2537647"/>
                  <a:pt x="1237493" y="2552913"/>
                </a:cubicBezTo>
                <a:cubicBezTo>
                  <a:pt x="1244026" y="2568179"/>
                  <a:pt x="1254059" y="2580245"/>
                  <a:pt x="1267592" y="2589111"/>
                </a:cubicBezTo>
                <a:cubicBezTo>
                  <a:pt x="1281124" y="2597977"/>
                  <a:pt x="1298490" y="2602410"/>
                  <a:pt x="1319688" y="2602410"/>
                </a:cubicBezTo>
                <a:cubicBezTo>
                  <a:pt x="1336087" y="2602410"/>
                  <a:pt x="1350287" y="2599710"/>
                  <a:pt x="1362286" y="2594311"/>
                </a:cubicBezTo>
                <a:cubicBezTo>
                  <a:pt x="1374285" y="2588911"/>
                  <a:pt x="1383618" y="2581245"/>
                  <a:pt x="1390284" y="2571312"/>
                </a:cubicBezTo>
                <a:cubicBezTo>
                  <a:pt x="1396950" y="2561379"/>
                  <a:pt x="1400483" y="2549547"/>
                  <a:pt x="1400884" y="2535814"/>
                </a:cubicBezTo>
                <a:lnTo>
                  <a:pt x="1367885" y="2535814"/>
                </a:lnTo>
                <a:cubicBezTo>
                  <a:pt x="1367485" y="2549013"/>
                  <a:pt x="1363086" y="2559113"/>
                  <a:pt x="1354686" y="2566112"/>
                </a:cubicBezTo>
                <a:cubicBezTo>
                  <a:pt x="1346287" y="2573112"/>
                  <a:pt x="1334621" y="2576612"/>
                  <a:pt x="1319688" y="2576612"/>
                </a:cubicBezTo>
                <a:cubicBezTo>
                  <a:pt x="1305689" y="2576612"/>
                  <a:pt x="1294423" y="2573412"/>
                  <a:pt x="1285890" y="2567012"/>
                </a:cubicBezTo>
                <a:cubicBezTo>
                  <a:pt x="1277358" y="2560613"/>
                  <a:pt x="1271125" y="2552113"/>
                  <a:pt x="1267192" y="2541514"/>
                </a:cubicBezTo>
                <a:cubicBezTo>
                  <a:pt x="1263258" y="2530914"/>
                  <a:pt x="1261225" y="2519282"/>
                  <a:pt x="1261092" y="2506616"/>
                </a:cubicBezTo>
                <a:lnTo>
                  <a:pt x="1399883" y="2506616"/>
                </a:lnTo>
                <a:cubicBezTo>
                  <a:pt x="1400150" y="2505416"/>
                  <a:pt x="1400350" y="2503449"/>
                  <a:pt x="1400483" y="2500716"/>
                </a:cubicBezTo>
                <a:cubicBezTo>
                  <a:pt x="1400617" y="2497983"/>
                  <a:pt x="1400683" y="2495617"/>
                  <a:pt x="1400683" y="2493617"/>
                </a:cubicBezTo>
                <a:cubicBezTo>
                  <a:pt x="1400683" y="2463619"/>
                  <a:pt x="1393151" y="2440620"/>
                  <a:pt x="1378085" y="2424621"/>
                </a:cubicBezTo>
                <a:cubicBezTo>
                  <a:pt x="1363019" y="2408622"/>
                  <a:pt x="1342220" y="2400622"/>
                  <a:pt x="1315689" y="2400622"/>
                </a:cubicBezTo>
                <a:close/>
                <a:moveTo>
                  <a:pt x="734664" y="2400622"/>
                </a:moveTo>
                <a:cubicBezTo>
                  <a:pt x="714665" y="2400622"/>
                  <a:pt x="698166" y="2404889"/>
                  <a:pt x="685167" y="2413422"/>
                </a:cubicBezTo>
                <a:cubicBezTo>
                  <a:pt x="672167" y="2421954"/>
                  <a:pt x="662501" y="2433787"/>
                  <a:pt x="656168" y="2448919"/>
                </a:cubicBezTo>
                <a:cubicBezTo>
                  <a:pt x="649835" y="2464052"/>
                  <a:pt x="646669" y="2481551"/>
                  <a:pt x="646669" y="2501416"/>
                </a:cubicBezTo>
                <a:cubicBezTo>
                  <a:pt x="646669" y="2520482"/>
                  <a:pt x="649936" y="2537647"/>
                  <a:pt x="656468" y="2552913"/>
                </a:cubicBezTo>
                <a:cubicBezTo>
                  <a:pt x="663001" y="2568179"/>
                  <a:pt x="673034" y="2580245"/>
                  <a:pt x="686567" y="2589111"/>
                </a:cubicBezTo>
                <a:cubicBezTo>
                  <a:pt x="700099" y="2597977"/>
                  <a:pt x="717465" y="2602410"/>
                  <a:pt x="738663" y="2602410"/>
                </a:cubicBezTo>
                <a:cubicBezTo>
                  <a:pt x="755062" y="2602410"/>
                  <a:pt x="769261" y="2599710"/>
                  <a:pt x="781261" y="2594311"/>
                </a:cubicBezTo>
                <a:cubicBezTo>
                  <a:pt x="793260" y="2588911"/>
                  <a:pt x="802593" y="2581245"/>
                  <a:pt x="809259" y="2571312"/>
                </a:cubicBezTo>
                <a:cubicBezTo>
                  <a:pt x="815925" y="2561379"/>
                  <a:pt x="819458" y="2549547"/>
                  <a:pt x="819858" y="2535814"/>
                </a:cubicBezTo>
                <a:lnTo>
                  <a:pt x="786861" y="2535814"/>
                </a:lnTo>
                <a:cubicBezTo>
                  <a:pt x="786460" y="2549013"/>
                  <a:pt x="782061" y="2559113"/>
                  <a:pt x="773661" y="2566112"/>
                </a:cubicBezTo>
                <a:cubicBezTo>
                  <a:pt x="765262" y="2573112"/>
                  <a:pt x="753596" y="2576612"/>
                  <a:pt x="738663" y="2576612"/>
                </a:cubicBezTo>
                <a:cubicBezTo>
                  <a:pt x="724664" y="2576612"/>
                  <a:pt x="713398" y="2573412"/>
                  <a:pt x="704865" y="2567012"/>
                </a:cubicBezTo>
                <a:cubicBezTo>
                  <a:pt x="696333" y="2560613"/>
                  <a:pt x="690100" y="2552113"/>
                  <a:pt x="686166" y="2541514"/>
                </a:cubicBezTo>
                <a:cubicBezTo>
                  <a:pt x="682234" y="2530914"/>
                  <a:pt x="680200" y="2519282"/>
                  <a:pt x="680067" y="2506616"/>
                </a:cubicBezTo>
                <a:lnTo>
                  <a:pt x="818858" y="2506616"/>
                </a:lnTo>
                <a:cubicBezTo>
                  <a:pt x="819125" y="2505416"/>
                  <a:pt x="819325" y="2503449"/>
                  <a:pt x="819458" y="2500716"/>
                </a:cubicBezTo>
                <a:cubicBezTo>
                  <a:pt x="819592" y="2497983"/>
                  <a:pt x="819658" y="2495617"/>
                  <a:pt x="819658" y="2493617"/>
                </a:cubicBezTo>
                <a:cubicBezTo>
                  <a:pt x="819658" y="2463619"/>
                  <a:pt x="812126" y="2440620"/>
                  <a:pt x="797060" y="2424621"/>
                </a:cubicBezTo>
                <a:cubicBezTo>
                  <a:pt x="781994" y="2408622"/>
                  <a:pt x="761195" y="2400622"/>
                  <a:pt x="734664" y="2400622"/>
                </a:cubicBezTo>
                <a:close/>
                <a:moveTo>
                  <a:pt x="1112143" y="2359425"/>
                </a:moveTo>
                <a:lnTo>
                  <a:pt x="1112143" y="2404022"/>
                </a:lnTo>
                <a:lnTo>
                  <a:pt x="1079545" y="2404022"/>
                </a:lnTo>
                <a:lnTo>
                  <a:pt x="1079545" y="2431020"/>
                </a:lnTo>
                <a:lnTo>
                  <a:pt x="1112143" y="2431020"/>
                </a:lnTo>
                <a:lnTo>
                  <a:pt x="1112143" y="2535814"/>
                </a:lnTo>
                <a:cubicBezTo>
                  <a:pt x="1112143" y="2549013"/>
                  <a:pt x="1113709" y="2560313"/>
                  <a:pt x="1116842" y="2569712"/>
                </a:cubicBezTo>
                <a:cubicBezTo>
                  <a:pt x="1119976" y="2579111"/>
                  <a:pt x="1125742" y="2586311"/>
                  <a:pt x="1134142" y="2591311"/>
                </a:cubicBezTo>
                <a:cubicBezTo>
                  <a:pt x="1142541" y="2596310"/>
                  <a:pt x="1154607" y="2598810"/>
                  <a:pt x="1170339" y="2598810"/>
                </a:cubicBezTo>
                <a:lnTo>
                  <a:pt x="1193738" y="2598810"/>
                </a:lnTo>
                <a:lnTo>
                  <a:pt x="1193738" y="2571812"/>
                </a:lnTo>
                <a:lnTo>
                  <a:pt x="1172539" y="2571812"/>
                </a:lnTo>
                <a:cubicBezTo>
                  <a:pt x="1160673" y="2571812"/>
                  <a:pt x="1153174" y="2568579"/>
                  <a:pt x="1150040" y="2562112"/>
                </a:cubicBezTo>
                <a:cubicBezTo>
                  <a:pt x="1146907" y="2555646"/>
                  <a:pt x="1145341" y="2546347"/>
                  <a:pt x="1145341" y="2534214"/>
                </a:cubicBezTo>
                <a:lnTo>
                  <a:pt x="1145341" y="2431020"/>
                </a:lnTo>
                <a:lnTo>
                  <a:pt x="1193338" y="2431020"/>
                </a:lnTo>
                <a:lnTo>
                  <a:pt x="1193338" y="2404022"/>
                </a:lnTo>
                <a:lnTo>
                  <a:pt x="1145341" y="2404022"/>
                </a:lnTo>
                <a:lnTo>
                  <a:pt x="1145341" y="2359425"/>
                </a:lnTo>
                <a:close/>
                <a:moveTo>
                  <a:pt x="489711" y="2326027"/>
                </a:moveTo>
                <a:cubicBezTo>
                  <a:pt x="461846" y="2326027"/>
                  <a:pt x="438381" y="2331893"/>
                  <a:pt x="419315" y="2343626"/>
                </a:cubicBezTo>
                <a:cubicBezTo>
                  <a:pt x="400250" y="2355358"/>
                  <a:pt x="385817" y="2371624"/>
                  <a:pt x="376018" y="2392423"/>
                </a:cubicBezTo>
                <a:cubicBezTo>
                  <a:pt x="366219" y="2413222"/>
                  <a:pt x="361319" y="2437220"/>
                  <a:pt x="361319" y="2464418"/>
                </a:cubicBezTo>
                <a:cubicBezTo>
                  <a:pt x="361319" y="2491617"/>
                  <a:pt x="366219" y="2515549"/>
                  <a:pt x="376018" y="2536214"/>
                </a:cubicBezTo>
                <a:cubicBezTo>
                  <a:pt x="385817" y="2556879"/>
                  <a:pt x="400250" y="2573078"/>
                  <a:pt x="419315" y="2584811"/>
                </a:cubicBezTo>
                <a:cubicBezTo>
                  <a:pt x="438381" y="2596544"/>
                  <a:pt x="461846" y="2602410"/>
                  <a:pt x="489711" y="2602410"/>
                </a:cubicBezTo>
                <a:cubicBezTo>
                  <a:pt x="509977" y="2602410"/>
                  <a:pt x="528242" y="2598943"/>
                  <a:pt x="544508" y="2592011"/>
                </a:cubicBezTo>
                <a:cubicBezTo>
                  <a:pt x="560773" y="2585078"/>
                  <a:pt x="574039" y="2574645"/>
                  <a:pt x="584305" y="2560713"/>
                </a:cubicBezTo>
                <a:cubicBezTo>
                  <a:pt x="594571" y="2546780"/>
                  <a:pt x="600771" y="2529214"/>
                  <a:pt x="602904" y="2508016"/>
                </a:cubicBezTo>
                <a:lnTo>
                  <a:pt x="566506" y="2508016"/>
                </a:lnTo>
                <a:cubicBezTo>
                  <a:pt x="564373" y="2529481"/>
                  <a:pt x="556507" y="2545613"/>
                  <a:pt x="542908" y="2556413"/>
                </a:cubicBezTo>
                <a:cubicBezTo>
                  <a:pt x="529309" y="2567212"/>
                  <a:pt x="511576" y="2572612"/>
                  <a:pt x="489711" y="2572612"/>
                </a:cubicBezTo>
                <a:cubicBezTo>
                  <a:pt x="468112" y="2572612"/>
                  <a:pt x="450614" y="2567779"/>
                  <a:pt x="437214" y="2558113"/>
                </a:cubicBezTo>
                <a:cubicBezTo>
                  <a:pt x="423815" y="2548447"/>
                  <a:pt x="414049" y="2535414"/>
                  <a:pt x="407916" y="2519015"/>
                </a:cubicBezTo>
                <a:cubicBezTo>
                  <a:pt x="401783" y="2502616"/>
                  <a:pt x="398717" y="2484417"/>
                  <a:pt x="398717" y="2464418"/>
                </a:cubicBezTo>
                <a:cubicBezTo>
                  <a:pt x="398717" y="2444286"/>
                  <a:pt x="401783" y="2426021"/>
                  <a:pt x="407916" y="2409622"/>
                </a:cubicBezTo>
                <a:cubicBezTo>
                  <a:pt x="414049" y="2393223"/>
                  <a:pt x="423815" y="2380090"/>
                  <a:pt x="437214" y="2370224"/>
                </a:cubicBezTo>
                <a:cubicBezTo>
                  <a:pt x="450614" y="2360358"/>
                  <a:pt x="468112" y="2355425"/>
                  <a:pt x="489711" y="2355425"/>
                </a:cubicBezTo>
                <a:cubicBezTo>
                  <a:pt x="502110" y="2355425"/>
                  <a:pt x="513743" y="2357558"/>
                  <a:pt x="524609" y="2361825"/>
                </a:cubicBezTo>
                <a:cubicBezTo>
                  <a:pt x="535475" y="2366091"/>
                  <a:pt x="544608" y="2372591"/>
                  <a:pt x="552007" y="2381323"/>
                </a:cubicBezTo>
                <a:cubicBezTo>
                  <a:pt x="559407" y="2390056"/>
                  <a:pt x="563907" y="2401156"/>
                  <a:pt x="565506" y="2414621"/>
                </a:cubicBezTo>
                <a:lnTo>
                  <a:pt x="601704" y="2414621"/>
                </a:lnTo>
                <a:cubicBezTo>
                  <a:pt x="599838" y="2394623"/>
                  <a:pt x="593472" y="2378057"/>
                  <a:pt x="582606" y="2364924"/>
                </a:cubicBezTo>
                <a:cubicBezTo>
                  <a:pt x="571739" y="2351792"/>
                  <a:pt x="558140" y="2342026"/>
                  <a:pt x="541808" y="2335626"/>
                </a:cubicBezTo>
                <a:cubicBezTo>
                  <a:pt x="525476" y="2329227"/>
                  <a:pt x="508110" y="2326027"/>
                  <a:pt x="489711" y="2326027"/>
                </a:cubicBezTo>
                <a:close/>
                <a:moveTo>
                  <a:pt x="2474911" y="2018241"/>
                </a:moveTo>
                <a:lnTo>
                  <a:pt x="2474911" y="2057839"/>
                </a:lnTo>
                <a:cubicBezTo>
                  <a:pt x="2467711" y="2067438"/>
                  <a:pt x="2458779" y="2075371"/>
                  <a:pt x="2448113" y="2081637"/>
                </a:cubicBezTo>
                <a:cubicBezTo>
                  <a:pt x="2437447" y="2087903"/>
                  <a:pt x="2425447" y="2091037"/>
                  <a:pt x="2412115" y="2091037"/>
                </a:cubicBezTo>
                <a:cubicBezTo>
                  <a:pt x="2400116" y="2091037"/>
                  <a:pt x="2391016" y="2088137"/>
                  <a:pt x="2384816" y="2082337"/>
                </a:cubicBezTo>
                <a:cubicBezTo>
                  <a:pt x="2378617" y="2076537"/>
                  <a:pt x="2375517" y="2068771"/>
                  <a:pt x="2375517" y="2059039"/>
                </a:cubicBezTo>
                <a:cubicBezTo>
                  <a:pt x="2375517" y="2044773"/>
                  <a:pt x="2383216" y="2034506"/>
                  <a:pt x="2398616" y="2028240"/>
                </a:cubicBezTo>
                <a:cubicBezTo>
                  <a:pt x="2414015" y="2021974"/>
                  <a:pt x="2439447" y="2018641"/>
                  <a:pt x="2474911" y="2018241"/>
                </a:cubicBezTo>
                <a:close/>
                <a:moveTo>
                  <a:pt x="2871064" y="1941046"/>
                </a:moveTo>
                <a:cubicBezTo>
                  <a:pt x="2885463" y="1941046"/>
                  <a:pt x="2896929" y="1944279"/>
                  <a:pt x="2905461" y="1950745"/>
                </a:cubicBezTo>
                <a:cubicBezTo>
                  <a:pt x="2913994" y="1957211"/>
                  <a:pt x="2920127" y="1966111"/>
                  <a:pt x="2923860" y="1977443"/>
                </a:cubicBezTo>
                <a:cubicBezTo>
                  <a:pt x="2927594" y="1988776"/>
                  <a:pt x="2929460" y="2001642"/>
                  <a:pt x="2929460" y="2016041"/>
                </a:cubicBezTo>
                <a:cubicBezTo>
                  <a:pt x="2929460" y="2030173"/>
                  <a:pt x="2927594" y="2042806"/>
                  <a:pt x="2923860" y="2053939"/>
                </a:cubicBezTo>
                <a:cubicBezTo>
                  <a:pt x="2920127" y="2065071"/>
                  <a:pt x="2913994" y="2073804"/>
                  <a:pt x="2905461" y="2080137"/>
                </a:cubicBezTo>
                <a:cubicBezTo>
                  <a:pt x="2896929" y="2086470"/>
                  <a:pt x="2885463" y="2089637"/>
                  <a:pt x="2871064" y="2089637"/>
                </a:cubicBezTo>
                <a:cubicBezTo>
                  <a:pt x="2857064" y="2089637"/>
                  <a:pt x="2845965" y="2086470"/>
                  <a:pt x="2837766" y="2080137"/>
                </a:cubicBezTo>
                <a:cubicBezTo>
                  <a:pt x="2829566" y="2073804"/>
                  <a:pt x="2823666" y="2065071"/>
                  <a:pt x="2820067" y="2053939"/>
                </a:cubicBezTo>
                <a:cubicBezTo>
                  <a:pt x="2816467" y="2042806"/>
                  <a:pt x="2814667" y="2030173"/>
                  <a:pt x="2814667" y="2016041"/>
                </a:cubicBezTo>
                <a:cubicBezTo>
                  <a:pt x="2814667" y="2001642"/>
                  <a:pt x="2816467" y="1988776"/>
                  <a:pt x="2820067" y="1977443"/>
                </a:cubicBezTo>
                <a:cubicBezTo>
                  <a:pt x="2823666" y="1966111"/>
                  <a:pt x="2829566" y="1957211"/>
                  <a:pt x="2837766" y="1950745"/>
                </a:cubicBezTo>
                <a:cubicBezTo>
                  <a:pt x="2845965" y="1944279"/>
                  <a:pt x="2857064" y="1941046"/>
                  <a:pt x="2871064" y="1941046"/>
                </a:cubicBezTo>
                <a:close/>
                <a:moveTo>
                  <a:pt x="737463" y="1941046"/>
                </a:moveTo>
                <a:cubicBezTo>
                  <a:pt x="751863" y="1941046"/>
                  <a:pt x="763329" y="1944279"/>
                  <a:pt x="771861" y="1950745"/>
                </a:cubicBezTo>
                <a:cubicBezTo>
                  <a:pt x="780394" y="1957211"/>
                  <a:pt x="786527" y="1966111"/>
                  <a:pt x="790260" y="1977443"/>
                </a:cubicBezTo>
                <a:cubicBezTo>
                  <a:pt x="793993" y="1988776"/>
                  <a:pt x="795860" y="2001642"/>
                  <a:pt x="795860" y="2016041"/>
                </a:cubicBezTo>
                <a:cubicBezTo>
                  <a:pt x="795860" y="2030173"/>
                  <a:pt x="793993" y="2042806"/>
                  <a:pt x="790260" y="2053939"/>
                </a:cubicBezTo>
                <a:cubicBezTo>
                  <a:pt x="786527" y="2065071"/>
                  <a:pt x="780394" y="2073804"/>
                  <a:pt x="771861" y="2080137"/>
                </a:cubicBezTo>
                <a:cubicBezTo>
                  <a:pt x="763329" y="2086470"/>
                  <a:pt x="751863" y="2089637"/>
                  <a:pt x="737463" y="2089637"/>
                </a:cubicBezTo>
                <a:cubicBezTo>
                  <a:pt x="723464" y="2089637"/>
                  <a:pt x="712365" y="2086470"/>
                  <a:pt x="704166" y="2080137"/>
                </a:cubicBezTo>
                <a:cubicBezTo>
                  <a:pt x="695966" y="2073804"/>
                  <a:pt x="690066" y="2065071"/>
                  <a:pt x="686467" y="2053939"/>
                </a:cubicBezTo>
                <a:cubicBezTo>
                  <a:pt x="682867" y="2042806"/>
                  <a:pt x="681067" y="2030173"/>
                  <a:pt x="681067" y="2016041"/>
                </a:cubicBezTo>
                <a:cubicBezTo>
                  <a:pt x="681067" y="2001642"/>
                  <a:pt x="682867" y="1988776"/>
                  <a:pt x="686467" y="1977443"/>
                </a:cubicBezTo>
                <a:cubicBezTo>
                  <a:pt x="690066" y="1966111"/>
                  <a:pt x="695966" y="1957211"/>
                  <a:pt x="704166" y="1950745"/>
                </a:cubicBezTo>
                <a:cubicBezTo>
                  <a:pt x="712365" y="1944279"/>
                  <a:pt x="723464" y="1941046"/>
                  <a:pt x="737463" y="1941046"/>
                </a:cubicBezTo>
                <a:close/>
                <a:moveTo>
                  <a:pt x="2696018" y="1918247"/>
                </a:moveTo>
                <a:lnTo>
                  <a:pt x="2696018" y="2113035"/>
                </a:lnTo>
                <a:lnTo>
                  <a:pt x="2729416" y="2113035"/>
                </a:lnTo>
                <a:lnTo>
                  <a:pt x="2729416" y="1918247"/>
                </a:lnTo>
                <a:close/>
                <a:moveTo>
                  <a:pt x="2048318" y="1918247"/>
                </a:moveTo>
                <a:lnTo>
                  <a:pt x="2048318" y="2113035"/>
                </a:lnTo>
                <a:lnTo>
                  <a:pt x="2081716" y="2113035"/>
                </a:lnTo>
                <a:lnTo>
                  <a:pt x="2081716" y="1918247"/>
                </a:lnTo>
                <a:close/>
                <a:moveTo>
                  <a:pt x="1589118" y="1918247"/>
                </a:moveTo>
                <a:lnTo>
                  <a:pt x="1589118" y="2045439"/>
                </a:lnTo>
                <a:cubicBezTo>
                  <a:pt x="1589118" y="2067438"/>
                  <a:pt x="1594118" y="2084704"/>
                  <a:pt x="1604118" y="2097236"/>
                </a:cubicBezTo>
                <a:cubicBezTo>
                  <a:pt x="1614117" y="2109769"/>
                  <a:pt x="1630383" y="2116035"/>
                  <a:pt x="1652915" y="2116035"/>
                </a:cubicBezTo>
                <a:cubicBezTo>
                  <a:pt x="1670114" y="2116035"/>
                  <a:pt x="1684413" y="2112469"/>
                  <a:pt x="1695812" y="2105336"/>
                </a:cubicBezTo>
                <a:cubicBezTo>
                  <a:pt x="1707211" y="2098203"/>
                  <a:pt x="1716044" y="2090770"/>
                  <a:pt x="1722310" y="2083037"/>
                </a:cubicBezTo>
                <a:lnTo>
                  <a:pt x="1723310" y="2113035"/>
                </a:lnTo>
                <a:lnTo>
                  <a:pt x="1755508" y="2113035"/>
                </a:lnTo>
                <a:lnTo>
                  <a:pt x="1755508" y="1918247"/>
                </a:lnTo>
                <a:lnTo>
                  <a:pt x="1721910" y="1918247"/>
                </a:lnTo>
                <a:lnTo>
                  <a:pt x="1721910" y="2056239"/>
                </a:lnTo>
                <a:cubicBezTo>
                  <a:pt x="1715911" y="2064238"/>
                  <a:pt x="1707978" y="2071271"/>
                  <a:pt x="1698112" y="2077337"/>
                </a:cubicBezTo>
                <a:cubicBezTo>
                  <a:pt x="1688246" y="2083403"/>
                  <a:pt x="1675980" y="2086437"/>
                  <a:pt x="1661314" y="2086437"/>
                </a:cubicBezTo>
                <a:cubicBezTo>
                  <a:pt x="1650781" y="2086437"/>
                  <a:pt x="1642715" y="2084504"/>
                  <a:pt x="1637116" y="2080637"/>
                </a:cubicBezTo>
                <a:cubicBezTo>
                  <a:pt x="1631516" y="2076771"/>
                  <a:pt x="1627716" y="2071371"/>
                  <a:pt x="1625716" y="2064438"/>
                </a:cubicBezTo>
                <a:cubicBezTo>
                  <a:pt x="1623716" y="2057505"/>
                  <a:pt x="1622717" y="2049639"/>
                  <a:pt x="1622717" y="2040840"/>
                </a:cubicBezTo>
                <a:lnTo>
                  <a:pt x="1622717" y="1918247"/>
                </a:lnTo>
                <a:close/>
                <a:moveTo>
                  <a:pt x="3121862" y="1915447"/>
                </a:moveTo>
                <a:cubicBezTo>
                  <a:pt x="3104396" y="1915447"/>
                  <a:pt x="3090064" y="1918947"/>
                  <a:pt x="3078865" y="1925947"/>
                </a:cubicBezTo>
                <a:cubicBezTo>
                  <a:pt x="3067666" y="1932946"/>
                  <a:pt x="3059066" y="1940379"/>
                  <a:pt x="3053066" y="1948245"/>
                </a:cubicBezTo>
                <a:lnTo>
                  <a:pt x="3051867" y="1918247"/>
                </a:lnTo>
                <a:lnTo>
                  <a:pt x="3019868" y="1918247"/>
                </a:lnTo>
                <a:lnTo>
                  <a:pt x="3019868" y="2113035"/>
                </a:lnTo>
                <a:lnTo>
                  <a:pt x="3053266" y="2113035"/>
                </a:lnTo>
                <a:lnTo>
                  <a:pt x="3053266" y="1975044"/>
                </a:lnTo>
                <a:cubicBezTo>
                  <a:pt x="3059266" y="1967177"/>
                  <a:pt x="3067199" y="1959945"/>
                  <a:pt x="3077065" y="1953345"/>
                </a:cubicBezTo>
                <a:cubicBezTo>
                  <a:pt x="3086931" y="1946745"/>
                  <a:pt x="3099130" y="1943446"/>
                  <a:pt x="3113663" y="1943446"/>
                </a:cubicBezTo>
                <a:cubicBezTo>
                  <a:pt x="3123396" y="1943446"/>
                  <a:pt x="3130828" y="1945545"/>
                  <a:pt x="3135961" y="1949745"/>
                </a:cubicBezTo>
                <a:cubicBezTo>
                  <a:pt x="3141094" y="1953945"/>
                  <a:pt x="3144661" y="1959711"/>
                  <a:pt x="3146661" y="1967044"/>
                </a:cubicBezTo>
                <a:cubicBezTo>
                  <a:pt x="3148660" y="1974377"/>
                  <a:pt x="3149661" y="1982776"/>
                  <a:pt x="3149661" y="1992242"/>
                </a:cubicBezTo>
                <a:lnTo>
                  <a:pt x="3149661" y="2113035"/>
                </a:lnTo>
                <a:lnTo>
                  <a:pt x="3183058" y="2113035"/>
                </a:lnTo>
                <a:lnTo>
                  <a:pt x="3183058" y="1987443"/>
                </a:lnTo>
                <a:cubicBezTo>
                  <a:pt x="3183058" y="1964644"/>
                  <a:pt x="3178192" y="1946945"/>
                  <a:pt x="3168459" y="1934346"/>
                </a:cubicBezTo>
                <a:cubicBezTo>
                  <a:pt x="3158727" y="1921747"/>
                  <a:pt x="3143194" y="1915447"/>
                  <a:pt x="3121862" y="1915447"/>
                </a:cubicBezTo>
                <a:close/>
                <a:moveTo>
                  <a:pt x="1921712" y="1915447"/>
                </a:moveTo>
                <a:cubicBezTo>
                  <a:pt x="1904247" y="1915447"/>
                  <a:pt x="1889914" y="1918947"/>
                  <a:pt x="1878715" y="1925947"/>
                </a:cubicBezTo>
                <a:cubicBezTo>
                  <a:pt x="1867515" y="1932946"/>
                  <a:pt x="1858916" y="1940379"/>
                  <a:pt x="1852916" y="1948245"/>
                </a:cubicBezTo>
                <a:lnTo>
                  <a:pt x="1851716" y="1918247"/>
                </a:lnTo>
                <a:lnTo>
                  <a:pt x="1819718" y="1918247"/>
                </a:lnTo>
                <a:lnTo>
                  <a:pt x="1819718" y="2113035"/>
                </a:lnTo>
                <a:lnTo>
                  <a:pt x="1853116" y="2113035"/>
                </a:lnTo>
                <a:lnTo>
                  <a:pt x="1853116" y="1975044"/>
                </a:lnTo>
                <a:cubicBezTo>
                  <a:pt x="1859116" y="1967177"/>
                  <a:pt x="1867049" y="1959945"/>
                  <a:pt x="1876915" y="1953345"/>
                </a:cubicBezTo>
                <a:cubicBezTo>
                  <a:pt x="1886781" y="1946745"/>
                  <a:pt x="1898980" y="1943446"/>
                  <a:pt x="1913513" y="1943446"/>
                </a:cubicBezTo>
                <a:cubicBezTo>
                  <a:pt x="1923245" y="1943446"/>
                  <a:pt x="1930678" y="1945545"/>
                  <a:pt x="1935811" y="1949745"/>
                </a:cubicBezTo>
                <a:cubicBezTo>
                  <a:pt x="1940944" y="1953945"/>
                  <a:pt x="1944511" y="1959711"/>
                  <a:pt x="1946511" y="1967044"/>
                </a:cubicBezTo>
                <a:cubicBezTo>
                  <a:pt x="1948511" y="1974377"/>
                  <a:pt x="1949510" y="1982776"/>
                  <a:pt x="1949510" y="1992242"/>
                </a:cubicBezTo>
                <a:lnTo>
                  <a:pt x="1949510" y="2113035"/>
                </a:lnTo>
                <a:lnTo>
                  <a:pt x="1982908" y="2113035"/>
                </a:lnTo>
                <a:lnTo>
                  <a:pt x="1982908" y="1987443"/>
                </a:lnTo>
                <a:cubicBezTo>
                  <a:pt x="1982908" y="1964644"/>
                  <a:pt x="1978042" y="1946945"/>
                  <a:pt x="1968309" y="1934346"/>
                </a:cubicBezTo>
                <a:cubicBezTo>
                  <a:pt x="1958577" y="1921747"/>
                  <a:pt x="1943044" y="1915447"/>
                  <a:pt x="1921712" y="1915447"/>
                </a:cubicBezTo>
                <a:close/>
                <a:moveTo>
                  <a:pt x="1338487" y="1915447"/>
                </a:moveTo>
                <a:cubicBezTo>
                  <a:pt x="1321955" y="1915447"/>
                  <a:pt x="1308156" y="1918947"/>
                  <a:pt x="1297090" y="1925947"/>
                </a:cubicBezTo>
                <a:cubicBezTo>
                  <a:pt x="1286024" y="1932946"/>
                  <a:pt x="1277624" y="1940379"/>
                  <a:pt x="1271891" y="1948245"/>
                </a:cubicBezTo>
                <a:lnTo>
                  <a:pt x="1270691" y="1918247"/>
                </a:lnTo>
                <a:lnTo>
                  <a:pt x="1238693" y="1918247"/>
                </a:lnTo>
                <a:lnTo>
                  <a:pt x="1238693" y="2113035"/>
                </a:lnTo>
                <a:lnTo>
                  <a:pt x="1272091" y="2113035"/>
                </a:lnTo>
                <a:lnTo>
                  <a:pt x="1272091" y="1975044"/>
                </a:lnTo>
                <a:cubicBezTo>
                  <a:pt x="1277824" y="1967177"/>
                  <a:pt x="1285424" y="1959945"/>
                  <a:pt x="1294890" y="1953345"/>
                </a:cubicBezTo>
                <a:cubicBezTo>
                  <a:pt x="1304356" y="1946745"/>
                  <a:pt x="1315955" y="1943446"/>
                  <a:pt x="1329688" y="1943446"/>
                </a:cubicBezTo>
                <a:cubicBezTo>
                  <a:pt x="1339421" y="1943446"/>
                  <a:pt x="1346887" y="1945545"/>
                  <a:pt x="1352086" y="1949745"/>
                </a:cubicBezTo>
                <a:cubicBezTo>
                  <a:pt x="1357286" y="1953945"/>
                  <a:pt x="1360853" y="1959711"/>
                  <a:pt x="1362786" y="1967044"/>
                </a:cubicBezTo>
                <a:cubicBezTo>
                  <a:pt x="1364719" y="1974377"/>
                  <a:pt x="1365686" y="1982776"/>
                  <a:pt x="1365686" y="1992242"/>
                </a:cubicBezTo>
                <a:lnTo>
                  <a:pt x="1365686" y="2113035"/>
                </a:lnTo>
                <a:lnTo>
                  <a:pt x="1399284" y="2113035"/>
                </a:lnTo>
                <a:lnTo>
                  <a:pt x="1399284" y="1987443"/>
                </a:lnTo>
                <a:lnTo>
                  <a:pt x="1398553" y="1974213"/>
                </a:lnTo>
                <a:lnTo>
                  <a:pt x="1421482" y="1953145"/>
                </a:lnTo>
                <a:cubicBezTo>
                  <a:pt x="1430948" y="1946679"/>
                  <a:pt x="1442614" y="1943446"/>
                  <a:pt x="1456480" y="1943446"/>
                </a:cubicBezTo>
                <a:cubicBezTo>
                  <a:pt x="1466080" y="1943446"/>
                  <a:pt x="1473479" y="1945545"/>
                  <a:pt x="1478679" y="1949745"/>
                </a:cubicBezTo>
                <a:cubicBezTo>
                  <a:pt x="1483878" y="1953945"/>
                  <a:pt x="1487445" y="1959711"/>
                  <a:pt x="1489378" y="1967044"/>
                </a:cubicBezTo>
                <a:cubicBezTo>
                  <a:pt x="1491311" y="1974377"/>
                  <a:pt x="1492278" y="1982776"/>
                  <a:pt x="1492278" y="1992242"/>
                </a:cubicBezTo>
                <a:lnTo>
                  <a:pt x="1492278" y="2113035"/>
                </a:lnTo>
                <a:lnTo>
                  <a:pt x="1525676" y="2113035"/>
                </a:lnTo>
                <a:lnTo>
                  <a:pt x="1525676" y="1987443"/>
                </a:lnTo>
                <a:cubicBezTo>
                  <a:pt x="1525676" y="1964777"/>
                  <a:pt x="1520943" y="1947112"/>
                  <a:pt x="1511477" y="1934446"/>
                </a:cubicBezTo>
                <a:cubicBezTo>
                  <a:pt x="1502011" y="1921780"/>
                  <a:pt x="1486478" y="1915447"/>
                  <a:pt x="1464879" y="1915447"/>
                </a:cubicBezTo>
                <a:cubicBezTo>
                  <a:pt x="1448347" y="1915447"/>
                  <a:pt x="1434182" y="1919114"/>
                  <a:pt x="1422382" y="1926447"/>
                </a:cubicBezTo>
                <a:lnTo>
                  <a:pt x="1393196" y="1950154"/>
                </a:lnTo>
                <a:lnTo>
                  <a:pt x="1391296" y="1944883"/>
                </a:lnTo>
                <a:cubicBezTo>
                  <a:pt x="1389522" y="1941091"/>
                  <a:pt x="1387451" y="1937612"/>
                  <a:pt x="1385085" y="1934446"/>
                </a:cubicBezTo>
                <a:cubicBezTo>
                  <a:pt x="1375618" y="1921780"/>
                  <a:pt x="1360086" y="1915447"/>
                  <a:pt x="1338487" y="1915447"/>
                </a:cubicBezTo>
                <a:close/>
                <a:moveTo>
                  <a:pt x="986062" y="1915447"/>
                </a:moveTo>
                <a:cubicBezTo>
                  <a:pt x="969530" y="1915447"/>
                  <a:pt x="955731" y="1918947"/>
                  <a:pt x="944665" y="1925947"/>
                </a:cubicBezTo>
                <a:cubicBezTo>
                  <a:pt x="933599" y="1932946"/>
                  <a:pt x="925199" y="1940379"/>
                  <a:pt x="919466" y="1948245"/>
                </a:cubicBezTo>
                <a:lnTo>
                  <a:pt x="918266" y="1918247"/>
                </a:lnTo>
                <a:lnTo>
                  <a:pt x="886268" y="1918247"/>
                </a:lnTo>
                <a:lnTo>
                  <a:pt x="886268" y="2113035"/>
                </a:lnTo>
                <a:lnTo>
                  <a:pt x="919666" y="2113035"/>
                </a:lnTo>
                <a:lnTo>
                  <a:pt x="919666" y="1975044"/>
                </a:lnTo>
                <a:cubicBezTo>
                  <a:pt x="925399" y="1967177"/>
                  <a:pt x="932999" y="1959945"/>
                  <a:pt x="942465" y="1953345"/>
                </a:cubicBezTo>
                <a:cubicBezTo>
                  <a:pt x="951931" y="1946745"/>
                  <a:pt x="963530" y="1943446"/>
                  <a:pt x="977263" y="1943446"/>
                </a:cubicBezTo>
                <a:cubicBezTo>
                  <a:pt x="986995" y="1943446"/>
                  <a:pt x="994462" y="1945545"/>
                  <a:pt x="999661" y="1949745"/>
                </a:cubicBezTo>
                <a:cubicBezTo>
                  <a:pt x="1004861" y="1953945"/>
                  <a:pt x="1008427" y="1959711"/>
                  <a:pt x="1010361" y="1967044"/>
                </a:cubicBezTo>
                <a:cubicBezTo>
                  <a:pt x="1012294" y="1974377"/>
                  <a:pt x="1013261" y="1982776"/>
                  <a:pt x="1013261" y="1992242"/>
                </a:cubicBezTo>
                <a:lnTo>
                  <a:pt x="1013261" y="2113035"/>
                </a:lnTo>
                <a:lnTo>
                  <a:pt x="1046859" y="2113035"/>
                </a:lnTo>
                <a:lnTo>
                  <a:pt x="1046859" y="1987443"/>
                </a:lnTo>
                <a:lnTo>
                  <a:pt x="1046128" y="1974213"/>
                </a:lnTo>
                <a:lnTo>
                  <a:pt x="1069057" y="1953145"/>
                </a:lnTo>
                <a:cubicBezTo>
                  <a:pt x="1078523" y="1946679"/>
                  <a:pt x="1090189" y="1943446"/>
                  <a:pt x="1104055" y="1943446"/>
                </a:cubicBezTo>
                <a:cubicBezTo>
                  <a:pt x="1113655" y="1943446"/>
                  <a:pt x="1121054" y="1945545"/>
                  <a:pt x="1126254" y="1949745"/>
                </a:cubicBezTo>
                <a:cubicBezTo>
                  <a:pt x="1131453" y="1953945"/>
                  <a:pt x="1135020" y="1959711"/>
                  <a:pt x="1136953" y="1967044"/>
                </a:cubicBezTo>
                <a:cubicBezTo>
                  <a:pt x="1138886" y="1974377"/>
                  <a:pt x="1139853" y="1982776"/>
                  <a:pt x="1139853" y="1992242"/>
                </a:cubicBezTo>
                <a:lnTo>
                  <a:pt x="1139853" y="2113035"/>
                </a:lnTo>
                <a:lnTo>
                  <a:pt x="1173251" y="2113035"/>
                </a:lnTo>
                <a:lnTo>
                  <a:pt x="1173251" y="1987443"/>
                </a:lnTo>
                <a:cubicBezTo>
                  <a:pt x="1173251" y="1964777"/>
                  <a:pt x="1168518" y="1947112"/>
                  <a:pt x="1159052" y="1934446"/>
                </a:cubicBezTo>
                <a:cubicBezTo>
                  <a:pt x="1149586" y="1921780"/>
                  <a:pt x="1134053" y="1915447"/>
                  <a:pt x="1112454" y="1915447"/>
                </a:cubicBezTo>
                <a:cubicBezTo>
                  <a:pt x="1095922" y="1915447"/>
                  <a:pt x="1081757" y="1919114"/>
                  <a:pt x="1069957" y="1926447"/>
                </a:cubicBezTo>
                <a:lnTo>
                  <a:pt x="1040771" y="1950154"/>
                </a:lnTo>
                <a:lnTo>
                  <a:pt x="1038871" y="1944883"/>
                </a:lnTo>
                <a:cubicBezTo>
                  <a:pt x="1037097" y="1941091"/>
                  <a:pt x="1035026" y="1937612"/>
                  <a:pt x="1032659" y="1934446"/>
                </a:cubicBezTo>
                <a:cubicBezTo>
                  <a:pt x="1023193" y="1921780"/>
                  <a:pt x="1007661" y="1915447"/>
                  <a:pt x="986062" y="1915447"/>
                </a:cubicBezTo>
                <a:close/>
                <a:moveTo>
                  <a:pt x="3315264" y="1914847"/>
                </a:moveTo>
                <a:cubicBezTo>
                  <a:pt x="3304865" y="1914847"/>
                  <a:pt x="3295199" y="1915947"/>
                  <a:pt x="3286266" y="1918147"/>
                </a:cubicBezTo>
                <a:cubicBezTo>
                  <a:pt x="3277333" y="1920347"/>
                  <a:pt x="3269567" y="1923647"/>
                  <a:pt x="3262967" y="1928046"/>
                </a:cubicBezTo>
                <a:cubicBezTo>
                  <a:pt x="3256368" y="1932446"/>
                  <a:pt x="3251235" y="1937946"/>
                  <a:pt x="3247569" y="1944546"/>
                </a:cubicBezTo>
                <a:cubicBezTo>
                  <a:pt x="3243902" y="1951145"/>
                  <a:pt x="3242069" y="1958778"/>
                  <a:pt x="3242069" y="1967444"/>
                </a:cubicBezTo>
                <a:cubicBezTo>
                  <a:pt x="3242069" y="1978510"/>
                  <a:pt x="3244669" y="1987676"/>
                  <a:pt x="3249868" y="1994942"/>
                </a:cubicBezTo>
                <a:cubicBezTo>
                  <a:pt x="3255068" y="2002209"/>
                  <a:pt x="3262868" y="2008208"/>
                  <a:pt x="3273267" y="2012941"/>
                </a:cubicBezTo>
                <a:cubicBezTo>
                  <a:pt x="3283666" y="2017674"/>
                  <a:pt x="3296466" y="2021841"/>
                  <a:pt x="3311665" y="2025441"/>
                </a:cubicBezTo>
                <a:cubicBezTo>
                  <a:pt x="3330330" y="2029840"/>
                  <a:pt x="3343363" y="2034373"/>
                  <a:pt x="3350762" y="2039040"/>
                </a:cubicBezTo>
                <a:cubicBezTo>
                  <a:pt x="3358162" y="2043706"/>
                  <a:pt x="3361862" y="2050839"/>
                  <a:pt x="3361862" y="2060438"/>
                </a:cubicBezTo>
                <a:cubicBezTo>
                  <a:pt x="3361862" y="2071638"/>
                  <a:pt x="3357762" y="2079671"/>
                  <a:pt x="3349562" y="2084537"/>
                </a:cubicBezTo>
                <a:cubicBezTo>
                  <a:pt x="3341363" y="2089403"/>
                  <a:pt x="3330930" y="2091837"/>
                  <a:pt x="3318264" y="2091837"/>
                </a:cubicBezTo>
                <a:cubicBezTo>
                  <a:pt x="3304132" y="2091837"/>
                  <a:pt x="3292366" y="2088737"/>
                  <a:pt x="3282966" y="2082537"/>
                </a:cubicBezTo>
                <a:cubicBezTo>
                  <a:pt x="3273567" y="2076337"/>
                  <a:pt x="3268867" y="2065638"/>
                  <a:pt x="3268867" y="2050439"/>
                </a:cubicBezTo>
                <a:lnTo>
                  <a:pt x="3236669" y="2050439"/>
                </a:lnTo>
                <a:cubicBezTo>
                  <a:pt x="3236669" y="2062438"/>
                  <a:pt x="3238769" y="2072671"/>
                  <a:pt x="3242969" y="2081137"/>
                </a:cubicBezTo>
                <a:cubicBezTo>
                  <a:pt x="3247168" y="2089603"/>
                  <a:pt x="3253002" y="2096436"/>
                  <a:pt x="3260468" y="2101636"/>
                </a:cubicBezTo>
                <a:cubicBezTo>
                  <a:pt x="3267934" y="2106836"/>
                  <a:pt x="3276567" y="2110635"/>
                  <a:pt x="3286366" y="2113035"/>
                </a:cubicBezTo>
                <a:cubicBezTo>
                  <a:pt x="3296165" y="2115435"/>
                  <a:pt x="3306531" y="2116635"/>
                  <a:pt x="3317464" y="2116635"/>
                </a:cubicBezTo>
                <a:cubicBezTo>
                  <a:pt x="3328397" y="2116635"/>
                  <a:pt x="3338563" y="2115502"/>
                  <a:pt x="3347962" y="2113235"/>
                </a:cubicBezTo>
                <a:cubicBezTo>
                  <a:pt x="3357362" y="2110969"/>
                  <a:pt x="3365561" y="2107469"/>
                  <a:pt x="3372561" y="2102736"/>
                </a:cubicBezTo>
                <a:cubicBezTo>
                  <a:pt x="3379560" y="2098003"/>
                  <a:pt x="3385027" y="2091937"/>
                  <a:pt x="3388960" y="2084537"/>
                </a:cubicBezTo>
                <a:cubicBezTo>
                  <a:pt x="3392893" y="2077137"/>
                  <a:pt x="3394859" y="2068371"/>
                  <a:pt x="3394859" y="2058238"/>
                </a:cubicBezTo>
                <a:cubicBezTo>
                  <a:pt x="3394859" y="2046506"/>
                  <a:pt x="3392359" y="2036873"/>
                  <a:pt x="3387360" y="2029340"/>
                </a:cubicBezTo>
                <a:cubicBezTo>
                  <a:pt x="3382360" y="2021807"/>
                  <a:pt x="3374927" y="2015641"/>
                  <a:pt x="3365061" y="2010841"/>
                </a:cubicBezTo>
                <a:cubicBezTo>
                  <a:pt x="3355195" y="2006042"/>
                  <a:pt x="3342996" y="2001909"/>
                  <a:pt x="3328463" y="1998442"/>
                </a:cubicBezTo>
                <a:cubicBezTo>
                  <a:pt x="3315131" y="1995242"/>
                  <a:pt x="3304532" y="1992209"/>
                  <a:pt x="3296666" y="1989343"/>
                </a:cubicBezTo>
                <a:cubicBezTo>
                  <a:pt x="3288799" y="1986476"/>
                  <a:pt x="3283200" y="1983243"/>
                  <a:pt x="3279867" y="1979643"/>
                </a:cubicBezTo>
                <a:cubicBezTo>
                  <a:pt x="3276533" y="1976044"/>
                  <a:pt x="3274867" y="1971644"/>
                  <a:pt x="3274867" y="1966444"/>
                </a:cubicBezTo>
                <a:cubicBezTo>
                  <a:pt x="3274867" y="1957378"/>
                  <a:pt x="3278600" y="1950712"/>
                  <a:pt x="3286066" y="1946445"/>
                </a:cubicBezTo>
                <a:cubicBezTo>
                  <a:pt x="3293532" y="1942179"/>
                  <a:pt x="3303265" y="1940046"/>
                  <a:pt x="3315264" y="1940046"/>
                </a:cubicBezTo>
                <a:cubicBezTo>
                  <a:pt x="3327130" y="1940046"/>
                  <a:pt x="3337196" y="1942912"/>
                  <a:pt x="3345463" y="1948645"/>
                </a:cubicBezTo>
                <a:cubicBezTo>
                  <a:pt x="3353728" y="1954378"/>
                  <a:pt x="3357862" y="1964178"/>
                  <a:pt x="3357862" y="1978043"/>
                </a:cubicBezTo>
                <a:lnTo>
                  <a:pt x="3390260" y="1978043"/>
                </a:lnTo>
                <a:cubicBezTo>
                  <a:pt x="3390260" y="1966844"/>
                  <a:pt x="3388260" y="1957245"/>
                  <a:pt x="3384260" y="1949245"/>
                </a:cubicBezTo>
                <a:cubicBezTo>
                  <a:pt x="3380260" y="1941246"/>
                  <a:pt x="3374827" y="1934713"/>
                  <a:pt x="3367961" y="1929646"/>
                </a:cubicBezTo>
                <a:cubicBezTo>
                  <a:pt x="3361095" y="1924580"/>
                  <a:pt x="3353162" y="1920847"/>
                  <a:pt x="3344163" y="1918447"/>
                </a:cubicBezTo>
                <a:cubicBezTo>
                  <a:pt x="3335163" y="1916047"/>
                  <a:pt x="3325530" y="1914847"/>
                  <a:pt x="3315264" y="1914847"/>
                </a:cubicBezTo>
                <a:close/>
                <a:moveTo>
                  <a:pt x="2431313" y="1914847"/>
                </a:moveTo>
                <a:cubicBezTo>
                  <a:pt x="2415715" y="1914847"/>
                  <a:pt x="2401882" y="1917114"/>
                  <a:pt x="2389816" y="1921647"/>
                </a:cubicBezTo>
                <a:cubicBezTo>
                  <a:pt x="2377750" y="1926180"/>
                  <a:pt x="2368284" y="1933379"/>
                  <a:pt x="2361418" y="1943246"/>
                </a:cubicBezTo>
                <a:cubicBezTo>
                  <a:pt x="2354552" y="1953112"/>
                  <a:pt x="2351119" y="1966044"/>
                  <a:pt x="2351119" y="1982043"/>
                </a:cubicBezTo>
                <a:lnTo>
                  <a:pt x="2383517" y="1982043"/>
                </a:lnTo>
                <a:cubicBezTo>
                  <a:pt x="2383517" y="1967377"/>
                  <a:pt x="2388116" y="1956645"/>
                  <a:pt x="2397316" y="1949845"/>
                </a:cubicBezTo>
                <a:cubicBezTo>
                  <a:pt x="2406515" y="1943046"/>
                  <a:pt x="2417848" y="1939646"/>
                  <a:pt x="2431313" y="1939646"/>
                </a:cubicBezTo>
                <a:cubicBezTo>
                  <a:pt x="2443979" y="1939646"/>
                  <a:pt x="2454446" y="1942746"/>
                  <a:pt x="2462712" y="1948945"/>
                </a:cubicBezTo>
                <a:cubicBezTo>
                  <a:pt x="2470978" y="1955145"/>
                  <a:pt x="2475111" y="1966577"/>
                  <a:pt x="2475111" y="1983243"/>
                </a:cubicBezTo>
                <a:lnTo>
                  <a:pt x="2475111" y="1996842"/>
                </a:lnTo>
                <a:cubicBezTo>
                  <a:pt x="2448313" y="1997109"/>
                  <a:pt x="2424914" y="1998875"/>
                  <a:pt x="2404915" y="2002142"/>
                </a:cubicBezTo>
                <a:cubicBezTo>
                  <a:pt x="2384917" y="2005408"/>
                  <a:pt x="2369451" y="2011575"/>
                  <a:pt x="2358518" y="2020641"/>
                </a:cubicBezTo>
                <a:cubicBezTo>
                  <a:pt x="2347585" y="2029707"/>
                  <a:pt x="2342119" y="2042973"/>
                  <a:pt x="2342119" y="2060438"/>
                </a:cubicBezTo>
                <a:cubicBezTo>
                  <a:pt x="2342119" y="2072704"/>
                  <a:pt x="2344885" y="2083004"/>
                  <a:pt x="2350419" y="2091337"/>
                </a:cubicBezTo>
                <a:cubicBezTo>
                  <a:pt x="2355952" y="2099669"/>
                  <a:pt x="2363351" y="2105969"/>
                  <a:pt x="2372617" y="2110235"/>
                </a:cubicBezTo>
                <a:cubicBezTo>
                  <a:pt x="2381883" y="2114502"/>
                  <a:pt x="2392116" y="2116635"/>
                  <a:pt x="2403315" y="2116635"/>
                </a:cubicBezTo>
                <a:cubicBezTo>
                  <a:pt x="2419048" y="2116635"/>
                  <a:pt x="2432814" y="2113602"/>
                  <a:pt x="2444613" y="2107536"/>
                </a:cubicBezTo>
                <a:cubicBezTo>
                  <a:pt x="2456412" y="2101469"/>
                  <a:pt x="2466778" y="2093436"/>
                  <a:pt x="2475711" y="2083437"/>
                </a:cubicBezTo>
                <a:lnTo>
                  <a:pt x="2477111" y="2113035"/>
                </a:lnTo>
                <a:lnTo>
                  <a:pt x="2508309" y="2113035"/>
                </a:lnTo>
                <a:lnTo>
                  <a:pt x="2508309" y="1982843"/>
                </a:lnTo>
                <a:cubicBezTo>
                  <a:pt x="2508309" y="1968844"/>
                  <a:pt x="2506176" y="1957411"/>
                  <a:pt x="2501909" y="1948545"/>
                </a:cubicBezTo>
                <a:cubicBezTo>
                  <a:pt x="2497643" y="1939679"/>
                  <a:pt x="2491877" y="1932780"/>
                  <a:pt x="2484610" y="1927847"/>
                </a:cubicBezTo>
                <a:cubicBezTo>
                  <a:pt x="2477344" y="1922913"/>
                  <a:pt x="2469145" y="1919514"/>
                  <a:pt x="2460012" y="1917647"/>
                </a:cubicBezTo>
                <a:cubicBezTo>
                  <a:pt x="2450879" y="1915781"/>
                  <a:pt x="2441313" y="1914847"/>
                  <a:pt x="2431313" y="1914847"/>
                </a:cubicBezTo>
                <a:close/>
                <a:moveTo>
                  <a:pt x="2222764" y="1914847"/>
                </a:moveTo>
                <a:cubicBezTo>
                  <a:pt x="2204765" y="1914847"/>
                  <a:pt x="2188999" y="1918614"/>
                  <a:pt x="2175466" y="1926147"/>
                </a:cubicBezTo>
                <a:cubicBezTo>
                  <a:pt x="2161934" y="1933679"/>
                  <a:pt x="2151401" y="1944945"/>
                  <a:pt x="2143868" y="1959945"/>
                </a:cubicBezTo>
                <a:cubicBezTo>
                  <a:pt x="2136335" y="1974944"/>
                  <a:pt x="2132569" y="1993643"/>
                  <a:pt x="2132569" y="2016041"/>
                </a:cubicBezTo>
                <a:cubicBezTo>
                  <a:pt x="2132569" y="2038440"/>
                  <a:pt x="2136402" y="2057072"/>
                  <a:pt x="2144068" y="2071938"/>
                </a:cubicBezTo>
                <a:cubicBezTo>
                  <a:pt x="2151735" y="2086803"/>
                  <a:pt x="2162367" y="2097936"/>
                  <a:pt x="2175966" y="2105336"/>
                </a:cubicBezTo>
                <a:cubicBezTo>
                  <a:pt x="2189566" y="2112735"/>
                  <a:pt x="2205165" y="2116435"/>
                  <a:pt x="2222764" y="2116435"/>
                </a:cubicBezTo>
                <a:cubicBezTo>
                  <a:pt x="2238096" y="2116435"/>
                  <a:pt x="2251929" y="2113835"/>
                  <a:pt x="2264261" y="2108635"/>
                </a:cubicBezTo>
                <a:cubicBezTo>
                  <a:pt x="2276594" y="2103436"/>
                  <a:pt x="2286393" y="2095603"/>
                  <a:pt x="2293659" y="2085137"/>
                </a:cubicBezTo>
                <a:cubicBezTo>
                  <a:pt x="2300926" y="2074671"/>
                  <a:pt x="2304759" y="2061572"/>
                  <a:pt x="2305159" y="2045839"/>
                </a:cubicBezTo>
                <a:lnTo>
                  <a:pt x="2272161" y="2045839"/>
                </a:lnTo>
                <a:cubicBezTo>
                  <a:pt x="2271761" y="2060105"/>
                  <a:pt x="2267094" y="2070938"/>
                  <a:pt x="2258161" y="2078337"/>
                </a:cubicBezTo>
                <a:cubicBezTo>
                  <a:pt x="2249229" y="2085737"/>
                  <a:pt x="2237629" y="2089437"/>
                  <a:pt x="2223364" y="2089437"/>
                </a:cubicBezTo>
                <a:cubicBezTo>
                  <a:pt x="2210831" y="2089437"/>
                  <a:pt x="2200365" y="2086537"/>
                  <a:pt x="2191965" y="2080737"/>
                </a:cubicBezTo>
                <a:cubicBezTo>
                  <a:pt x="2183566" y="2074938"/>
                  <a:pt x="2177300" y="2066605"/>
                  <a:pt x="2173167" y="2055739"/>
                </a:cubicBezTo>
                <a:cubicBezTo>
                  <a:pt x="2169034" y="2044873"/>
                  <a:pt x="2166967" y="2031640"/>
                  <a:pt x="2166967" y="2016041"/>
                </a:cubicBezTo>
                <a:cubicBezTo>
                  <a:pt x="2166967" y="1992576"/>
                  <a:pt x="2171633" y="1974344"/>
                  <a:pt x="2180966" y="1961344"/>
                </a:cubicBezTo>
                <a:cubicBezTo>
                  <a:pt x="2190299" y="1948345"/>
                  <a:pt x="2204431" y="1941846"/>
                  <a:pt x="2223364" y="1941846"/>
                </a:cubicBezTo>
                <a:cubicBezTo>
                  <a:pt x="2237629" y="1941846"/>
                  <a:pt x="2248895" y="1945445"/>
                  <a:pt x="2257161" y="1952645"/>
                </a:cubicBezTo>
                <a:cubicBezTo>
                  <a:pt x="2265428" y="1959844"/>
                  <a:pt x="2269961" y="1969710"/>
                  <a:pt x="2270761" y="1982243"/>
                </a:cubicBezTo>
                <a:lnTo>
                  <a:pt x="2303759" y="1982243"/>
                </a:lnTo>
                <a:cubicBezTo>
                  <a:pt x="2303359" y="1967044"/>
                  <a:pt x="2299559" y="1954478"/>
                  <a:pt x="2292359" y="1944546"/>
                </a:cubicBezTo>
                <a:cubicBezTo>
                  <a:pt x="2285160" y="1934613"/>
                  <a:pt x="2275527" y="1927180"/>
                  <a:pt x="2263461" y="1922247"/>
                </a:cubicBezTo>
                <a:cubicBezTo>
                  <a:pt x="2251395" y="1917314"/>
                  <a:pt x="2237829" y="1914847"/>
                  <a:pt x="2222764" y="1914847"/>
                </a:cubicBezTo>
                <a:close/>
                <a:moveTo>
                  <a:pt x="2871064" y="1914447"/>
                </a:moveTo>
                <a:cubicBezTo>
                  <a:pt x="2851998" y="1914447"/>
                  <a:pt x="2835666" y="1918514"/>
                  <a:pt x="2822067" y="1926647"/>
                </a:cubicBezTo>
                <a:cubicBezTo>
                  <a:pt x="2808467" y="1934779"/>
                  <a:pt x="2798101" y="1946412"/>
                  <a:pt x="2790968" y="1961544"/>
                </a:cubicBezTo>
                <a:cubicBezTo>
                  <a:pt x="2783835" y="1976677"/>
                  <a:pt x="2780269" y="1994842"/>
                  <a:pt x="2780269" y="2016041"/>
                </a:cubicBezTo>
                <a:cubicBezTo>
                  <a:pt x="2780269" y="2036706"/>
                  <a:pt x="2783835" y="2054539"/>
                  <a:pt x="2790968" y="2069538"/>
                </a:cubicBezTo>
                <a:cubicBezTo>
                  <a:pt x="2798101" y="2084537"/>
                  <a:pt x="2808467" y="2096070"/>
                  <a:pt x="2822067" y="2104136"/>
                </a:cubicBezTo>
                <a:cubicBezTo>
                  <a:pt x="2835666" y="2112202"/>
                  <a:pt x="2851998" y="2116235"/>
                  <a:pt x="2871064" y="2116235"/>
                </a:cubicBezTo>
                <a:cubicBezTo>
                  <a:pt x="2890529" y="2116235"/>
                  <a:pt x="2907161" y="2112202"/>
                  <a:pt x="2920961" y="2104136"/>
                </a:cubicBezTo>
                <a:cubicBezTo>
                  <a:pt x="2934759" y="2096070"/>
                  <a:pt x="2945359" y="2084537"/>
                  <a:pt x="2952759" y="2069538"/>
                </a:cubicBezTo>
                <a:cubicBezTo>
                  <a:pt x="2960158" y="2054539"/>
                  <a:pt x="2963858" y="2036706"/>
                  <a:pt x="2963858" y="2016041"/>
                </a:cubicBezTo>
                <a:cubicBezTo>
                  <a:pt x="2963858" y="1994842"/>
                  <a:pt x="2960158" y="1976677"/>
                  <a:pt x="2952759" y="1961544"/>
                </a:cubicBezTo>
                <a:cubicBezTo>
                  <a:pt x="2945359" y="1946412"/>
                  <a:pt x="2934759" y="1934779"/>
                  <a:pt x="2920961" y="1926647"/>
                </a:cubicBezTo>
                <a:cubicBezTo>
                  <a:pt x="2907161" y="1918514"/>
                  <a:pt x="2890529" y="1914447"/>
                  <a:pt x="2871064" y="1914447"/>
                </a:cubicBezTo>
                <a:close/>
                <a:moveTo>
                  <a:pt x="737463" y="1914447"/>
                </a:moveTo>
                <a:cubicBezTo>
                  <a:pt x="718398" y="1914447"/>
                  <a:pt x="702066" y="1918514"/>
                  <a:pt x="688466" y="1926647"/>
                </a:cubicBezTo>
                <a:cubicBezTo>
                  <a:pt x="674867" y="1934779"/>
                  <a:pt x="664501" y="1946412"/>
                  <a:pt x="657368" y="1961544"/>
                </a:cubicBezTo>
                <a:cubicBezTo>
                  <a:pt x="650236" y="1976677"/>
                  <a:pt x="646669" y="1994842"/>
                  <a:pt x="646669" y="2016041"/>
                </a:cubicBezTo>
                <a:cubicBezTo>
                  <a:pt x="646669" y="2036706"/>
                  <a:pt x="650236" y="2054539"/>
                  <a:pt x="657368" y="2069538"/>
                </a:cubicBezTo>
                <a:cubicBezTo>
                  <a:pt x="664501" y="2084537"/>
                  <a:pt x="674867" y="2096070"/>
                  <a:pt x="688466" y="2104136"/>
                </a:cubicBezTo>
                <a:cubicBezTo>
                  <a:pt x="702066" y="2112202"/>
                  <a:pt x="718398" y="2116235"/>
                  <a:pt x="737463" y="2116235"/>
                </a:cubicBezTo>
                <a:cubicBezTo>
                  <a:pt x="756929" y="2116235"/>
                  <a:pt x="773561" y="2112202"/>
                  <a:pt x="787360" y="2104136"/>
                </a:cubicBezTo>
                <a:cubicBezTo>
                  <a:pt x="801160" y="2096070"/>
                  <a:pt x="811759" y="2084537"/>
                  <a:pt x="819159" y="2069538"/>
                </a:cubicBezTo>
                <a:cubicBezTo>
                  <a:pt x="826558" y="2054539"/>
                  <a:pt x="830258" y="2036706"/>
                  <a:pt x="830258" y="2016041"/>
                </a:cubicBezTo>
                <a:cubicBezTo>
                  <a:pt x="830258" y="1994842"/>
                  <a:pt x="826558" y="1976677"/>
                  <a:pt x="819159" y="1961544"/>
                </a:cubicBezTo>
                <a:cubicBezTo>
                  <a:pt x="811759" y="1946412"/>
                  <a:pt x="801160" y="1934779"/>
                  <a:pt x="787360" y="1926647"/>
                </a:cubicBezTo>
                <a:cubicBezTo>
                  <a:pt x="773561" y="1918514"/>
                  <a:pt x="756929" y="1914447"/>
                  <a:pt x="737463" y="1914447"/>
                </a:cubicBezTo>
                <a:close/>
                <a:moveTo>
                  <a:pt x="2578993" y="1873650"/>
                </a:moveTo>
                <a:lnTo>
                  <a:pt x="2578993" y="1918247"/>
                </a:lnTo>
                <a:lnTo>
                  <a:pt x="2546395" y="1918247"/>
                </a:lnTo>
                <a:lnTo>
                  <a:pt x="2546395" y="1945245"/>
                </a:lnTo>
                <a:lnTo>
                  <a:pt x="2578993" y="1945245"/>
                </a:lnTo>
                <a:lnTo>
                  <a:pt x="2578993" y="2050039"/>
                </a:lnTo>
                <a:cubicBezTo>
                  <a:pt x="2578993" y="2063238"/>
                  <a:pt x="2580560" y="2074538"/>
                  <a:pt x="2583693" y="2083937"/>
                </a:cubicBezTo>
                <a:cubicBezTo>
                  <a:pt x="2586826" y="2093336"/>
                  <a:pt x="2592592" y="2100536"/>
                  <a:pt x="2600992" y="2105536"/>
                </a:cubicBezTo>
                <a:cubicBezTo>
                  <a:pt x="2609391" y="2110535"/>
                  <a:pt x="2621457" y="2113035"/>
                  <a:pt x="2637190" y="2113035"/>
                </a:cubicBezTo>
                <a:lnTo>
                  <a:pt x="2660588" y="2113035"/>
                </a:lnTo>
                <a:lnTo>
                  <a:pt x="2660588" y="2086037"/>
                </a:lnTo>
                <a:lnTo>
                  <a:pt x="2639389" y="2086037"/>
                </a:lnTo>
                <a:cubicBezTo>
                  <a:pt x="2627523" y="2086037"/>
                  <a:pt x="2620024" y="2082804"/>
                  <a:pt x="2616891" y="2076337"/>
                </a:cubicBezTo>
                <a:cubicBezTo>
                  <a:pt x="2613758" y="2069871"/>
                  <a:pt x="2612191" y="2060572"/>
                  <a:pt x="2612191" y="2048439"/>
                </a:cubicBezTo>
                <a:lnTo>
                  <a:pt x="2612191" y="1945245"/>
                </a:lnTo>
                <a:lnTo>
                  <a:pt x="2660188" y="1945245"/>
                </a:lnTo>
                <a:lnTo>
                  <a:pt x="2660188" y="1918247"/>
                </a:lnTo>
                <a:lnTo>
                  <a:pt x="2612191" y="1918247"/>
                </a:lnTo>
                <a:lnTo>
                  <a:pt x="2612191" y="1873650"/>
                </a:lnTo>
                <a:close/>
                <a:moveTo>
                  <a:pt x="2712617" y="1842852"/>
                </a:moveTo>
                <a:cubicBezTo>
                  <a:pt x="2706351" y="1842852"/>
                  <a:pt x="2701318" y="1844685"/>
                  <a:pt x="2697518" y="1848351"/>
                </a:cubicBezTo>
                <a:cubicBezTo>
                  <a:pt x="2693719" y="1852018"/>
                  <a:pt x="2691818" y="1856651"/>
                  <a:pt x="2691818" y="1862251"/>
                </a:cubicBezTo>
                <a:cubicBezTo>
                  <a:pt x="2691818" y="1867850"/>
                  <a:pt x="2693719" y="1872483"/>
                  <a:pt x="2697518" y="1876150"/>
                </a:cubicBezTo>
                <a:cubicBezTo>
                  <a:pt x="2701318" y="1879816"/>
                  <a:pt x="2706351" y="1881649"/>
                  <a:pt x="2712617" y="1881649"/>
                </a:cubicBezTo>
                <a:cubicBezTo>
                  <a:pt x="2718883" y="1881649"/>
                  <a:pt x="2723950" y="1879816"/>
                  <a:pt x="2727817" y="1876150"/>
                </a:cubicBezTo>
                <a:cubicBezTo>
                  <a:pt x="2731683" y="1872483"/>
                  <a:pt x="2733616" y="1867850"/>
                  <a:pt x="2733616" y="1862251"/>
                </a:cubicBezTo>
                <a:cubicBezTo>
                  <a:pt x="2733616" y="1856651"/>
                  <a:pt x="2731683" y="1852018"/>
                  <a:pt x="2727817" y="1848351"/>
                </a:cubicBezTo>
                <a:cubicBezTo>
                  <a:pt x="2723950" y="1844685"/>
                  <a:pt x="2718883" y="1842852"/>
                  <a:pt x="2712617" y="1842852"/>
                </a:cubicBezTo>
                <a:close/>
                <a:moveTo>
                  <a:pt x="2064917" y="1842852"/>
                </a:moveTo>
                <a:cubicBezTo>
                  <a:pt x="2058651" y="1842852"/>
                  <a:pt x="2053618" y="1844685"/>
                  <a:pt x="2049818" y="1848351"/>
                </a:cubicBezTo>
                <a:cubicBezTo>
                  <a:pt x="2046018" y="1852018"/>
                  <a:pt x="2044119" y="1856651"/>
                  <a:pt x="2044119" y="1862251"/>
                </a:cubicBezTo>
                <a:cubicBezTo>
                  <a:pt x="2044119" y="1867850"/>
                  <a:pt x="2046018" y="1872483"/>
                  <a:pt x="2049818" y="1876150"/>
                </a:cubicBezTo>
                <a:cubicBezTo>
                  <a:pt x="2053618" y="1879816"/>
                  <a:pt x="2058651" y="1881649"/>
                  <a:pt x="2064917" y="1881649"/>
                </a:cubicBezTo>
                <a:cubicBezTo>
                  <a:pt x="2071184" y="1881649"/>
                  <a:pt x="2076250" y="1879816"/>
                  <a:pt x="2080116" y="1876150"/>
                </a:cubicBezTo>
                <a:cubicBezTo>
                  <a:pt x="2083983" y="1872483"/>
                  <a:pt x="2085916" y="1867850"/>
                  <a:pt x="2085916" y="1862251"/>
                </a:cubicBezTo>
                <a:cubicBezTo>
                  <a:pt x="2085916" y="1856651"/>
                  <a:pt x="2083983" y="1852018"/>
                  <a:pt x="2080116" y="1848351"/>
                </a:cubicBezTo>
                <a:cubicBezTo>
                  <a:pt x="2076250" y="1844685"/>
                  <a:pt x="2071184" y="1842852"/>
                  <a:pt x="2064917" y="1842852"/>
                </a:cubicBezTo>
                <a:close/>
                <a:moveTo>
                  <a:pt x="489711" y="1840252"/>
                </a:moveTo>
                <a:cubicBezTo>
                  <a:pt x="461846" y="1840252"/>
                  <a:pt x="438381" y="1846118"/>
                  <a:pt x="419316" y="1857851"/>
                </a:cubicBezTo>
                <a:cubicBezTo>
                  <a:pt x="400250" y="1869583"/>
                  <a:pt x="385818" y="1885849"/>
                  <a:pt x="376018" y="1906648"/>
                </a:cubicBezTo>
                <a:cubicBezTo>
                  <a:pt x="366219" y="1927446"/>
                  <a:pt x="361319" y="1951445"/>
                  <a:pt x="361319" y="1978643"/>
                </a:cubicBezTo>
                <a:cubicBezTo>
                  <a:pt x="361319" y="2005842"/>
                  <a:pt x="366219" y="2029774"/>
                  <a:pt x="376018" y="2050439"/>
                </a:cubicBezTo>
                <a:cubicBezTo>
                  <a:pt x="385818" y="2071104"/>
                  <a:pt x="400250" y="2087303"/>
                  <a:pt x="419316" y="2099036"/>
                </a:cubicBezTo>
                <a:cubicBezTo>
                  <a:pt x="438381" y="2110769"/>
                  <a:pt x="461846" y="2116635"/>
                  <a:pt x="489711" y="2116635"/>
                </a:cubicBezTo>
                <a:cubicBezTo>
                  <a:pt x="509977" y="2116635"/>
                  <a:pt x="528242" y="2113168"/>
                  <a:pt x="544508" y="2106236"/>
                </a:cubicBezTo>
                <a:cubicBezTo>
                  <a:pt x="560773" y="2099302"/>
                  <a:pt x="574039" y="2088870"/>
                  <a:pt x="584305" y="2074938"/>
                </a:cubicBezTo>
                <a:cubicBezTo>
                  <a:pt x="594571" y="2061005"/>
                  <a:pt x="600771" y="2043439"/>
                  <a:pt x="602904" y="2022241"/>
                </a:cubicBezTo>
                <a:lnTo>
                  <a:pt x="566506" y="2022241"/>
                </a:lnTo>
                <a:cubicBezTo>
                  <a:pt x="564373" y="2043706"/>
                  <a:pt x="556507" y="2059838"/>
                  <a:pt x="542908" y="2070638"/>
                </a:cubicBezTo>
                <a:cubicBezTo>
                  <a:pt x="529309" y="2081437"/>
                  <a:pt x="511576" y="2086837"/>
                  <a:pt x="489711" y="2086837"/>
                </a:cubicBezTo>
                <a:cubicBezTo>
                  <a:pt x="468113" y="2086837"/>
                  <a:pt x="450614" y="2082004"/>
                  <a:pt x="437215" y="2072338"/>
                </a:cubicBezTo>
                <a:cubicBezTo>
                  <a:pt x="423815" y="2062672"/>
                  <a:pt x="414049" y="2049639"/>
                  <a:pt x="407916" y="2033240"/>
                </a:cubicBezTo>
                <a:cubicBezTo>
                  <a:pt x="401783" y="2016841"/>
                  <a:pt x="398717" y="1998642"/>
                  <a:pt x="398717" y="1978643"/>
                </a:cubicBezTo>
                <a:cubicBezTo>
                  <a:pt x="398717" y="1958511"/>
                  <a:pt x="401783" y="1940246"/>
                  <a:pt x="407916" y="1923847"/>
                </a:cubicBezTo>
                <a:cubicBezTo>
                  <a:pt x="414049" y="1907448"/>
                  <a:pt x="423815" y="1894315"/>
                  <a:pt x="437215" y="1884449"/>
                </a:cubicBezTo>
                <a:cubicBezTo>
                  <a:pt x="450614" y="1874583"/>
                  <a:pt x="468113" y="1869650"/>
                  <a:pt x="489711" y="1869650"/>
                </a:cubicBezTo>
                <a:cubicBezTo>
                  <a:pt x="502110" y="1869650"/>
                  <a:pt x="513743" y="1871783"/>
                  <a:pt x="524609" y="1876050"/>
                </a:cubicBezTo>
                <a:cubicBezTo>
                  <a:pt x="535475" y="1880316"/>
                  <a:pt x="544608" y="1886816"/>
                  <a:pt x="552007" y="1895548"/>
                </a:cubicBezTo>
                <a:cubicBezTo>
                  <a:pt x="559407" y="1904281"/>
                  <a:pt x="563907" y="1915381"/>
                  <a:pt x="565507" y="1928846"/>
                </a:cubicBezTo>
                <a:lnTo>
                  <a:pt x="601704" y="1928846"/>
                </a:lnTo>
                <a:cubicBezTo>
                  <a:pt x="599838" y="1908848"/>
                  <a:pt x="593472" y="1892282"/>
                  <a:pt x="582606" y="1879149"/>
                </a:cubicBezTo>
                <a:cubicBezTo>
                  <a:pt x="571739" y="1866017"/>
                  <a:pt x="558140" y="1856251"/>
                  <a:pt x="541808" y="1849851"/>
                </a:cubicBezTo>
                <a:cubicBezTo>
                  <a:pt x="525476" y="1843452"/>
                  <a:pt x="508110" y="1840252"/>
                  <a:pt x="489711" y="1840252"/>
                </a:cubicBezTo>
                <a:close/>
                <a:moveTo>
                  <a:pt x="1336841" y="1617661"/>
                </a:moveTo>
                <a:lnTo>
                  <a:pt x="1366439" y="1617661"/>
                </a:lnTo>
                <a:cubicBezTo>
                  <a:pt x="1382038" y="1617661"/>
                  <a:pt x="1394071" y="1618794"/>
                  <a:pt x="1402537" y="1621061"/>
                </a:cubicBezTo>
                <a:cubicBezTo>
                  <a:pt x="1411003" y="1623327"/>
                  <a:pt x="1416802" y="1626494"/>
                  <a:pt x="1419936" y="1630560"/>
                </a:cubicBezTo>
                <a:cubicBezTo>
                  <a:pt x="1423069" y="1634626"/>
                  <a:pt x="1424636" y="1639459"/>
                  <a:pt x="1424636" y="1645059"/>
                </a:cubicBezTo>
                <a:cubicBezTo>
                  <a:pt x="1424636" y="1654525"/>
                  <a:pt x="1420002" y="1662458"/>
                  <a:pt x="1410736" y="1668858"/>
                </a:cubicBezTo>
                <a:cubicBezTo>
                  <a:pt x="1401470" y="1675257"/>
                  <a:pt x="1385504" y="1678457"/>
                  <a:pt x="1362839" y="1678457"/>
                </a:cubicBezTo>
                <a:cubicBezTo>
                  <a:pt x="1343374" y="1678457"/>
                  <a:pt x="1329441" y="1675424"/>
                  <a:pt x="1321042" y="1669358"/>
                </a:cubicBezTo>
                <a:cubicBezTo>
                  <a:pt x="1312642" y="1663291"/>
                  <a:pt x="1308442" y="1656258"/>
                  <a:pt x="1308442" y="1648259"/>
                </a:cubicBezTo>
                <a:cubicBezTo>
                  <a:pt x="1308442" y="1641059"/>
                  <a:pt x="1310909" y="1634726"/>
                  <a:pt x="1315842" y="1629260"/>
                </a:cubicBezTo>
                <a:cubicBezTo>
                  <a:pt x="1320775" y="1623794"/>
                  <a:pt x="1327775" y="1619927"/>
                  <a:pt x="1336841" y="1617661"/>
                </a:cubicBezTo>
                <a:close/>
                <a:moveTo>
                  <a:pt x="1572864" y="1454671"/>
                </a:moveTo>
                <a:cubicBezTo>
                  <a:pt x="1588996" y="1454671"/>
                  <a:pt x="1601595" y="1459470"/>
                  <a:pt x="1610661" y="1469070"/>
                </a:cubicBezTo>
                <a:cubicBezTo>
                  <a:pt x="1619727" y="1478669"/>
                  <a:pt x="1624461" y="1492535"/>
                  <a:pt x="1624861" y="1510667"/>
                </a:cubicBezTo>
                <a:lnTo>
                  <a:pt x="1518467" y="1510667"/>
                </a:lnTo>
                <a:cubicBezTo>
                  <a:pt x="1519934" y="1492402"/>
                  <a:pt x="1525300" y="1478503"/>
                  <a:pt x="1534566" y="1468970"/>
                </a:cubicBezTo>
                <a:cubicBezTo>
                  <a:pt x="1543832" y="1459437"/>
                  <a:pt x="1556598" y="1454671"/>
                  <a:pt x="1572864" y="1454671"/>
                </a:cubicBezTo>
                <a:close/>
                <a:moveTo>
                  <a:pt x="1029939" y="1454671"/>
                </a:moveTo>
                <a:cubicBezTo>
                  <a:pt x="1046071" y="1454671"/>
                  <a:pt x="1058670" y="1459470"/>
                  <a:pt x="1067736" y="1469070"/>
                </a:cubicBezTo>
                <a:cubicBezTo>
                  <a:pt x="1076803" y="1478669"/>
                  <a:pt x="1081536" y="1492535"/>
                  <a:pt x="1081935" y="1510667"/>
                </a:cubicBezTo>
                <a:lnTo>
                  <a:pt x="975542" y="1510667"/>
                </a:lnTo>
                <a:cubicBezTo>
                  <a:pt x="977009" y="1492402"/>
                  <a:pt x="982375" y="1478503"/>
                  <a:pt x="991641" y="1468970"/>
                </a:cubicBezTo>
                <a:cubicBezTo>
                  <a:pt x="1000907" y="1459437"/>
                  <a:pt x="1013673" y="1454671"/>
                  <a:pt x="1029939" y="1454671"/>
                </a:cubicBezTo>
                <a:close/>
                <a:moveTo>
                  <a:pt x="1362239" y="1453471"/>
                </a:moveTo>
                <a:cubicBezTo>
                  <a:pt x="1375172" y="1453471"/>
                  <a:pt x="1385571" y="1457104"/>
                  <a:pt x="1393437" y="1464370"/>
                </a:cubicBezTo>
                <a:cubicBezTo>
                  <a:pt x="1401303" y="1471636"/>
                  <a:pt x="1405237" y="1482802"/>
                  <a:pt x="1405237" y="1497868"/>
                </a:cubicBezTo>
                <a:cubicBezTo>
                  <a:pt x="1405237" y="1512267"/>
                  <a:pt x="1401070" y="1523133"/>
                  <a:pt x="1392737" y="1530466"/>
                </a:cubicBezTo>
                <a:cubicBezTo>
                  <a:pt x="1384405" y="1537799"/>
                  <a:pt x="1373839" y="1541465"/>
                  <a:pt x="1361039" y="1541465"/>
                </a:cubicBezTo>
                <a:cubicBezTo>
                  <a:pt x="1349707" y="1541465"/>
                  <a:pt x="1339741" y="1537832"/>
                  <a:pt x="1331141" y="1530566"/>
                </a:cubicBezTo>
                <a:cubicBezTo>
                  <a:pt x="1322542" y="1523300"/>
                  <a:pt x="1318242" y="1512334"/>
                  <a:pt x="1318242" y="1497668"/>
                </a:cubicBezTo>
                <a:cubicBezTo>
                  <a:pt x="1318242" y="1483136"/>
                  <a:pt x="1322408" y="1472136"/>
                  <a:pt x="1330741" y="1464670"/>
                </a:cubicBezTo>
                <a:cubicBezTo>
                  <a:pt x="1339074" y="1457204"/>
                  <a:pt x="1349573" y="1453471"/>
                  <a:pt x="1362239" y="1453471"/>
                </a:cubicBezTo>
                <a:close/>
                <a:moveTo>
                  <a:pt x="2130420" y="1432472"/>
                </a:moveTo>
                <a:lnTo>
                  <a:pt x="2208216" y="1627260"/>
                </a:lnTo>
                <a:lnTo>
                  <a:pt x="2200616" y="1644859"/>
                </a:lnTo>
                <a:cubicBezTo>
                  <a:pt x="2196883" y="1654325"/>
                  <a:pt x="2192383" y="1661091"/>
                  <a:pt x="2187117" y="1665158"/>
                </a:cubicBezTo>
                <a:cubicBezTo>
                  <a:pt x="2181851" y="1669224"/>
                  <a:pt x="2175418" y="1671257"/>
                  <a:pt x="2167818" y="1671257"/>
                </a:cubicBezTo>
                <a:lnTo>
                  <a:pt x="2151419" y="1671257"/>
                </a:lnTo>
                <a:lnTo>
                  <a:pt x="2151419" y="1698856"/>
                </a:lnTo>
                <a:lnTo>
                  <a:pt x="2171218" y="1698856"/>
                </a:lnTo>
                <a:cubicBezTo>
                  <a:pt x="2182817" y="1698856"/>
                  <a:pt x="2192350" y="1697289"/>
                  <a:pt x="2199816" y="1694156"/>
                </a:cubicBezTo>
                <a:cubicBezTo>
                  <a:pt x="2207282" y="1691023"/>
                  <a:pt x="2213582" y="1685923"/>
                  <a:pt x="2218715" y="1678857"/>
                </a:cubicBezTo>
                <a:cubicBezTo>
                  <a:pt x="2223848" y="1671791"/>
                  <a:pt x="2228681" y="1662458"/>
                  <a:pt x="2233214" y="1650859"/>
                </a:cubicBezTo>
                <a:lnTo>
                  <a:pt x="2242413" y="1627260"/>
                </a:lnTo>
                <a:lnTo>
                  <a:pt x="2315609" y="1432472"/>
                </a:lnTo>
                <a:lnTo>
                  <a:pt x="2281611" y="1432472"/>
                </a:lnTo>
                <a:lnTo>
                  <a:pt x="2226015" y="1591862"/>
                </a:lnTo>
                <a:lnTo>
                  <a:pt x="2165818" y="1432472"/>
                </a:lnTo>
                <a:close/>
                <a:moveTo>
                  <a:pt x="1265413" y="1430072"/>
                </a:moveTo>
                <a:cubicBezTo>
                  <a:pt x="1249814" y="1430072"/>
                  <a:pt x="1237148" y="1433472"/>
                  <a:pt x="1227415" y="1440272"/>
                </a:cubicBezTo>
                <a:cubicBezTo>
                  <a:pt x="1217682" y="1447071"/>
                  <a:pt x="1210083" y="1455537"/>
                  <a:pt x="1204616" y="1465670"/>
                </a:cubicBezTo>
                <a:lnTo>
                  <a:pt x="1203416" y="1432472"/>
                </a:lnTo>
                <a:lnTo>
                  <a:pt x="1172018" y="1432472"/>
                </a:lnTo>
                <a:lnTo>
                  <a:pt x="1172018" y="1627260"/>
                </a:lnTo>
                <a:lnTo>
                  <a:pt x="1205416" y="1627260"/>
                </a:lnTo>
                <a:lnTo>
                  <a:pt x="1205416" y="1490468"/>
                </a:lnTo>
                <a:cubicBezTo>
                  <a:pt x="1209683" y="1484602"/>
                  <a:pt x="1214549" y="1479436"/>
                  <a:pt x="1220015" y="1474969"/>
                </a:cubicBezTo>
                <a:cubicBezTo>
                  <a:pt x="1225482" y="1470503"/>
                  <a:pt x="1231881" y="1467003"/>
                  <a:pt x="1239214" y="1464470"/>
                </a:cubicBezTo>
                <a:cubicBezTo>
                  <a:pt x="1246547" y="1461937"/>
                  <a:pt x="1255080" y="1460670"/>
                  <a:pt x="1264813" y="1460670"/>
                </a:cubicBezTo>
                <a:lnTo>
                  <a:pt x="1269412" y="1460670"/>
                </a:lnTo>
                <a:lnTo>
                  <a:pt x="1269412" y="1430072"/>
                </a:lnTo>
                <a:close/>
                <a:moveTo>
                  <a:pt x="1816937" y="1429672"/>
                </a:moveTo>
                <a:cubicBezTo>
                  <a:pt x="1799472" y="1429672"/>
                  <a:pt x="1785139" y="1433172"/>
                  <a:pt x="1773940" y="1440172"/>
                </a:cubicBezTo>
                <a:cubicBezTo>
                  <a:pt x="1762740" y="1447171"/>
                  <a:pt x="1754141" y="1454604"/>
                  <a:pt x="1748141" y="1462470"/>
                </a:cubicBezTo>
                <a:lnTo>
                  <a:pt x="1746941" y="1432472"/>
                </a:lnTo>
                <a:lnTo>
                  <a:pt x="1714943" y="1432472"/>
                </a:lnTo>
                <a:lnTo>
                  <a:pt x="1714943" y="1627260"/>
                </a:lnTo>
                <a:lnTo>
                  <a:pt x="1748341" y="1627260"/>
                </a:lnTo>
                <a:lnTo>
                  <a:pt x="1748341" y="1489269"/>
                </a:lnTo>
                <a:cubicBezTo>
                  <a:pt x="1754341" y="1481402"/>
                  <a:pt x="1762274" y="1474170"/>
                  <a:pt x="1772140" y="1467570"/>
                </a:cubicBezTo>
                <a:cubicBezTo>
                  <a:pt x="1782006" y="1460970"/>
                  <a:pt x="1794205" y="1457671"/>
                  <a:pt x="1808738" y="1457671"/>
                </a:cubicBezTo>
                <a:cubicBezTo>
                  <a:pt x="1818470" y="1457671"/>
                  <a:pt x="1825903" y="1459770"/>
                  <a:pt x="1831036" y="1463970"/>
                </a:cubicBezTo>
                <a:cubicBezTo>
                  <a:pt x="1836169" y="1468170"/>
                  <a:pt x="1839736" y="1473936"/>
                  <a:pt x="1841736" y="1481269"/>
                </a:cubicBezTo>
                <a:cubicBezTo>
                  <a:pt x="1843736" y="1488602"/>
                  <a:pt x="1844735" y="1497001"/>
                  <a:pt x="1844735" y="1506468"/>
                </a:cubicBezTo>
                <a:lnTo>
                  <a:pt x="1844735" y="1627260"/>
                </a:lnTo>
                <a:lnTo>
                  <a:pt x="1878133" y="1627260"/>
                </a:lnTo>
                <a:lnTo>
                  <a:pt x="1878133" y="1501668"/>
                </a:lnTo>
                <a:cubicBezTo>
                  <a:pt x="1878133" y="1478869"/>
                  <a:pt x="1873267" y="1461170"/>
                  <a:pt x="1863534" y="1448571"/>
                </a:cubicBezTo>
                <a:cubicBezTo>
                  <a:pt x="1853802" y="1435972"/>
                  <a:pt x="1838269" y="1429672"/>
                  <a:pt x="1816937" y="1429672"/>
                </a:cubicBezTo>
                <a:close/>
                <a:moveTo>
                  <a:pt x="700312" y="1429672"/>
                </a:moveTo>
                <a:cubicBezTo>
                  <a:pt x="683780" y="1429672"/>
                  <a:pt x="669981" y="1433172"/>
                  <a:pt x="658915" y="1440172"/>
                </a:cubicBezTo>
                <a:cubicBezTo>
                  <a:pt x="647849" y="1447171"/>
                  <a:pt x="639449" y="1454604"/>
                  <a:pt x="633716" y="1462470"/>
                </a:cubicBezTo>
                <a:lnTo>
                  <a:pt x="632516" y="1432472"/>
                </a:lnTo>
                <a:lnTo>
                  <a:pt x="600518" y="1432472"/>
                </a:lnTo>
                <a:lnTo>
                  <a:pt x="600518" y="1627260"/>
                </a:lnTo>
                <a:lnTo>
                  <a:pt x="633916" y="1627260"/>
                </a:lnTo>
                <a:lnTo>
                  <a:pt x="633916" y="1489269"/>
                </a:lnTo>
                <a:cubicBezTo>
                  <a:pt x="639649" y="1481402"/>
                  <a:pt x="647249" y="1474170"/>
                  <a:pt x="656715" y="1467570"/>
                </a:cubicBezTo>
                <a:cubicBezTo>
                  <a:pt x="666181" y="1460970"/>
                  <a:pt x="677780" y="1457671"/>
                  <a:pt x="691513" y="1457671"/>
                </a:cubicBezTo>
                <a:cubicBezTo>
                  <a:pt x="701246" y="1457671"/>
                  <a:pt x="708712" y="1459770"/>
                  <a:pt x="713911" y="1463970"/>
                </a:cubicBezTo>
                <a:cubicBezTo>
                  <a:pt x="719111" y="1468170"/>
                  <a:pt x="722678" y="1473936"/>
                  <a:pt x="724611" y="1481269"/>
                </a:cubicBezTo>
                <a:cubicBezTo>
                  <a:pt x="726544" y="1488602"/>
                  <a:pt x="727511" y="1497001"/>
                  <a:pt x="727511" y="1506468"/>
                </a:cubicBezTo>
                <a:lnTo>
                  <a:pt x="727511" y="1627260"/>
                </a:lnTo>
                <a:lnTo>
                  <a:pt x="761109" y="1627260"/>
                </a:lnTo>
                <a:lnTo>
                  <a:pt x="761109" y="1501668"/>
                </a:lnTo>
                <a:lnTo>
                  <a:pt x="760378" y="1488438"/>
                </a:lnTo>
                <a:lnTo>
                  <a:pt x="783307" y="1467370"/>
                </a:lnTo>
                <a:cubicBezTo>
                  <a:pt x="792773" y="1460904"/>
                  <a:pt x="804439" y="1457671"/>
                  <a:pt x="818305" y="1457671"/>
                </a:cubicBezTo>
                <a:cubicBezTo>
                  <a:pt x="827904" y="1457671"/>
                  <a:pt x="835304" y="1459770"/>
                  <a:pt x="840504" y="1463970"/>
                </a:cubicBezTo>
                <a:cubicBezTo>
                  <a:pt x="845703" y="1468170"/>
                  <a:pt x="849270" y="1473936"/>
                  <a:pt x="851203" y="1481269"/>
                </a:cubicBezTo>
                <a:cubicBezTo>
                  <a:pt x="853136" y="1488602"/>
                  <a:pt x="854103" y="1497001"/>
                  <a:pt x="854103" y="1506468"/>
                </a:cubicBezTo>
                <a:lnTo>
                  <a:pt x="854103" y="1627260"/>
                </a:lnTo>
                <a:lnTo>
                  <a:pt x="887501" y="1627260"/>
                </a:lnTo>
                <a:lnTo>
                  <a:pt x="887501" y="1501668"/>
                </a:lnTo>
                <a:cubicBezTo>
                  <a:pt x="887501" y="1479003"/>
                  <a:pt x="882768" y="1461337"/>
                  <a:pt x="873302" y="1448671"/>
                </a:cubicBezTo>
                <a:cubicBezTo>
                  <a:pt x="863836" y="1436005"/>
                  <a:pt x="848303" y="1429672"/>
                  <a:pt x="826705" y="1429672"/>
                </a:cubicBezTo>
                <a:cubicBezTo>
                  <a:pt x="810172" y="1429672"/>
                  <a:pt x="796006" y="1433339"/>
                  <a:pt x="784207" y="1440672"/>
                </a:cubicBezTo>
                <a:lnTo>
                  <a:pt x="755021" y="1464379"/>
                </a:lnTo>
                <a:lnTo>
                  <a:pt x="753122" y="1459108"/>
                </a:lnTo>
                <a:cubicBezTo>
                  <a:pt x="751347" y="1455316"/>
                  <a:pt x="749276" y="1451838"/>
                  <a:pt x="746909" y="1448671"/>
                </a:cubicBezTo>
                <a:cubicBezTo>
                  <a:pt x="737443" y="1436005"/>
                  <a:pt x="721911" y="1429672"/>
                  <a:pt x="700312" y="1429672"/>
                </a:cubicBezTo>
                <a:close/>
                <a:moveTo>
                  <a:pt x="2022738" y="1429072"/>
                </a:moveTo>
                <a:cubicBezTo>
                  <a:pt x="2004740" y="1429072"/>
                  <a:pt x="1988974" y="1432839"/>
                  <a:pt x="1975441" y="1440372"/>
                </a:cubicBezTo>
                <a:cubicBezTo>
                  <a:pt x="1961909" y="1447904"/>
                  <a:pt x="1951376" y="1459170"/>
                  <a:pt x="1943843" y="1474170"/>
                </a:cubicBezTo>
                <a:cubicBezTo>
                  <a:pt x="1936311" y="1489169"/>
                  <a:pt x="1932544" y="1507867"/>
                  <a:pt x="1932544" y="1530266"/>
                </a:cubicBezTo>
                <a:cubicBezTo>
                  <a:pt x="1932544" y="1552665"/>
                  <a:pt x="1936377" y="1571297"/>
                  <a:pt x="1944043" y="1586163"/>
                </a:cubicBezTo>
                <a:cubicBezTo>
                  <a:pt x="1951710" y="1601028"/>
                  <a:pt x="1962342" y="1612161"/>
                  <a:pt x="1975941" y="1619561"/>
                </a:cubicBezTo>
                <a:cubicBezTo>
                  <a:pt x="1989540" y="1626960"/>
                  <a:pt x="2005140" y="1630660"/>
                  <a:pt x="2022738" y="1630660"/>
                </a:cubicBezTo>
                <a:cubicBezTo>
                  <a:pt x="2038071" y="1630660"/>
                  <a:pt x="2051903" y="1628060"/>
                  <a:pt x="2064236" y="1622860"/>
                </a:cubicBezTo>
                <a:cubicBezTo>
                  <a:pt x="2076569" y="1617661"/>
                  <a:pt x="2086368" y="1609828"/>
                  <a:pt x="2093634" y="1599362"/>
                </a:cubicBezTo>
                <a:cubicBezTo>
                  <a:pt x="2100900" y="1588896"/>
                  <a:pt x="2104733" y="1575797"/>
                  <a:pt x="2105134" y="1560064"/>
                </a:cubicBezTo>
                <a:lnTo>
                  <a:pt x="2072135" y="1560064"/>
                </a:lnTo>
                <a:cubicBezTo>
                  <a:pt x="2071735" y="1574330"/>
                  <a:pt x="2067069" y="1585163"/>
                  <a:pt x="2058136" y="1592562"/>
                </a:cubicBezTo>
                <a:cubicBezTo>
                  <a:pt x="2049204" y="1599962"/>
                  <a:pt x="2037604" y="1603662"/>
                  <a:pt x="2023338" y="1603662"/>
                </a:cubicBezTo>
                <a:cubicBezTo>
                  <a:pt x="2010806" y="1603662"/>
                  <a:pt x="2000340" y="1600762"/>
                  <a:pt x="1991940" y="1594962"/>
                </a:cubicBezTo>
                <a:cubicBezTo>
                  <a:pt x="1983541" y="1589163"/>
                  <a:pt x="1977275" y="1580830"/>
                  <a:pt x="1973142" y="1569964"/>
                </a:cubicBezTo>
                <a:cubicBezTo>
                  <a:pt x="1969008" y="1559098"/>
                  <a:pt x="1966942" y="1545865"/>
                  <a:pt x="1966942" y="1530266"/>
                </a:cubicBezTo>
                <a:cubicBezTo>
                  <a:pt x="1966942" y="1506801"/>
                  <a:pt x="1971608" y="1488569"/>
                  <a:pt x="1980941" y="1475569"/>
                </a:cubicBezTo>
                <a:cubicBezTo>
                  <a:pt x="1990274" y="1462570"/>
                  <a:pt x="2004406" y="1456071"/>
                  <a:pt x="2023338" y="1456071"/>
                </a:cubicBezTo>
                <a:cubicBezTo>
                  <a:pt x="2037604" y="1456071"/>
                  <a:pt x="2048870" y="1459670"/>
                  <a:pt x="2057136" y="1466870"/>
                </a:cubicBezTo>
                <a:cubicBezTo>
                  <a:pt x="2065402" y="1474070"/>
                  <a:pt x="2069936" y="1483936"/>
                  <a:pt x="2070736" y="1496468"/>
                </a:cubicBezTo>
                <a:lnTo>
                  <a:pt x="2103734" y="1496468"/>
                </a:lnTo>
                <a:cubicBezTo>
                  <a:pt x="2103334" y="1481269"/>
                  <a:pt x="2099534" y="1468703"/>
                  <a:pt x="2092334" y="1458770"/>
                </a:cubicBezTo>
                <a:cubicBezTo>
                  <a:pt x="2085135" y="1448838"/>
                  <a:pt x="2075502" y="1441405"/>
                  <a:pt x="2063436" y="1436472"/>
                </a:cubicBezTo>
                <a:cubicBezTo>
                  <a:pt x="2051370" y="1431539"/>
                  <a:pt x="2037804" y="1429072"/>
                  <a:pt x="2022738" y="1429072"/>
                </a:cubicBezTo>
                <a:close/>
                <a:moveTo>
                  <a:pt x="1572864" y="1429072"/>
                </a:moveTo>
                <a:cubicBezTo>
                  <a:pt x="1552865" y="1429072"/>
                  <a:pt x="1536366" y="1433339"/>
                  <a:pt x="1523367" y="1441872"/>
                </a:cubicBezTo>
                <a:cubicBezTo>
                  <a:pt x="1510368" y="1450404"/>
                  <a:pt x="1500701" y="1462237"/>
                  <a:pt x="1494368" y="1477369"/>
                </a:cubicBezTo>
                <a:cubicBezTo>
                  <a:pt x="1488035" y="1492502"/>
                  <a:pt x="1484869" y="1510001"/>
                  <a:pt x="1484869" y="1529866"/>
                </a:cubicBezTo>
                <a:cubicBezTo>
                  <a:pt x="1484869" y="1548932"/>
                  <a:pt x="1488135" y="1566097"/>
                  <a:pt x="1494669" y="1581363"/>
                </a:cubicBezTo>
                <a:cubicBezTo>
                  <a:pt x="1501201" y="1596629"/>
                  <a:pt x="1511234" y="1608695"/>
                  <a:pt x="1524767" y="1617561"/>
                </a:cubicBezTo>
                <a:cubicBezTo>
                  <a:pt x="1538299" y="1626427"/>
                  <a:pt x="1555665" y="1630860"/>
                  <a:pt x="1576864" y="1630860"/>
                </a:cubicBezTo>
                <a:cubicBezTo>
                  <a:pt x="1593262" y="1630860"/>
                  <a:pt x="1607461" y="1628160"/>
                  <a:pt x="1619461" y="1622760"/>
                </a:cubicBezTo>
                <a:cubicBezTo>
                  <a:pt x="1631460" y="1617361"/>
                  <a:pt x="1640793" y="1609694"/>
                  <a:pt x="1647459" y="1599762"/>
                </a:cubicBezTo>
                <a:cubicBezTo>
                  <a:pt x="1654126" y="1589829"/>
                  <a:pt x="1657658" y="1577996"/>
                  <a:pt x="1658058" y="1564264"/>
                </a:cubicBezTo>
                <a:lnTo>
                  <a:pt x="1625060" y="1564264"/>
                </a:lnTo>
                <a:cubicBezTo>
                  <a:pt x="1624660" y="1577463"/>
                  <a:pt x="1620261" y="1587563"/>
                  <a:pt x="1611861" y="1594562"/>
                </a:cubicBezTo>
                <a:cubicBezTo>
                  <a:pt x="1603462" y="1601562"/>
                  <a:pt x="1591796" y="1605062"/>
                  <a:pt x="1576864" y="1605062"/>
                </a:cubicBezTo>
                <a:cubicBezTo>
                  <a:pt x="1562864" y="1605062"/>
                  <a:pt x="1551598" y="1601862"/>
                  <a:pt x="1543065" y="1595462"/>
                </a:cubicBezTo>
                <a:cubicBezTo>
                  <a:pt x="1534533" y="1589063"/>
                  <a:pt x="1528300" y="1580563"/>
                  <a:pt x="1524367" y="1569964"/>
                </a:cubicBezTo>
                <a:cubicBezTo>
                  <a:pt x="1520433" y="1559364"/>
                  <a:pt x="1518400" y="1547732"/>
                  <a:pt x="1518267" y="1535066"/>
                </a:cubicBezTo>
                <a:lnTo>
                  <a:pt x="1657059" y="1535066"/>
                </a:lnTo>
                <a:cubicBezTo>
                  <a:pt x="1657325" y="1533866"/>
                  <a:pt x="1657525" y="1531899"/>
                  <a:pt x="1657658" y="1529166"/>
                </a:cubicBezTo>
                <a:cubicBezTo>
                  <a:pt x="1657792" y="1526433"/>
                  <a:pt x="1657858" y="1524066"/>
                  <a:pt x="1657858" y="1522067"/>
                </a:cubicBezTo>
                <a:cubicBezTo>
                  <a:pt x="1657858" y="1492068"/>
                  <a:pt x="1650326" y="1469070"/>
                  <a:pt x="1635260" y="1453071"/>
                </a:cubicBezTo>
                <a:cubicBezTo>
                  <a:pt x="1620194" y="1437072"/>
                  <a:pt x="1599395" y="1429072"/>
                  <a:pt x="1572864" y="1429072"/>
                </a:cubicBezTo>
                <a:close/>
                <a:moveTo>
                  <a:pt x="1029939" y="1429072"/>
                </a:moveTo>
                <a:cubicBezTo>
                  <a:pt x="1009940" y="1429072"/>
                  <a:pt x="993441" y="1433339"/>
                  <a:pt x="980442" y="1441872"/>
                </a:cubicBezTo>
                <a:cubicBezTo>
                  <a:pt x="967442" y="1450404"/>
                  <a:pt x="957776" y="1462237"/>
                  <a:pt x="951444" y="1477369"/>
                </a:cubicBezTo>
                <a:cubicBezTo>
                  <a:pt x="945110" y="1492502"/>
                  <a:pt x="941944" y="1510001"/>
                  <a:pt x="941944" y="1529866"/>
                </a:cubicBezTo>
                <a:cubicBezTo>
                  <a:pt x="941944" y="1548932"/>
                  <a:pt x="945211" y="1566097"/>
                  <a:pt x="951743" y="1581363"/>
                </a:cubicBezTo>
                <a:cubicBezTo>
                  <a:pt x="958276" y="1596629"/>
                  <a:pt x="968309" y="1608695"/>
                  <a:pt x="981842" y="1617561"/>
                </a:cubicBezTo>
                <a:cubicBezTo>
                  <a:pt x="995374" y="1626427"/>
                  <a:pt x="1012740" y="1630860"/>
                  <a:pt x="1033938" y="1630860"/>
                </a:cubicBezTo>
                <a:cubicBezTo>
                  <a:pt x="1050337" y="1630860"/>
                  <a:pt x="1064537" y="1628160"/>
                  <a:pt x="1076536" y="1622760"/>
                </a:cubicBezTo>
                <a:cubicBezTo>
                  <a:pt x="1088535" y="1617361"/>
                  <a:pt x="1097868" y="1609694"/>
                  <a:pt x="1104534" y="1599762"/>
                </a:cubicBezTo>
                <a:cubicBezTo>
                  <a:pt x="1111200" y="1589829"/>
                  <a:pt x="1114734" y="1577996"/>
                  <a:pt x="1115133" y="1564264"/>
                </a:cubicBezTo>
                <a:lnTo>
                  <a:pt x="1082135" y="1564264"/>
                </a:lnTo>
                <a:cubicBezTo>
                  <a:pt x="1081736" y="1577463"/>
                  <a:pt x="1077336" y="1587563"/>
                  <a:pt x="1068936" y="1594562"/>
                </a:cubicBezTo>
                <a:cubicBezTo>
                  <a:pt x="1060537" y="1601562"/>
                  <a:pt x="1048871" y="1605062"/>
                  <a:pt x="1033938" y="1605062"/>
                </a:cubicBezTo>
                <a:cubicBezTo>
                  <a:pt x="1019939" y="1605062"/>
                  <a:pt x="1008673" y="1601862"/>
                  <a:pt x="1000140" y="1595462"/>
                </a:cubicBezTo>
                <a:cubicBezTo>
                  <a:pt x="991608" y="1589063"/>
                  <a:pt x="985375" y="1580563"/>
                  <a:pt x="981442" y="1569964"/>
                </a:cubicBezTo>
                <a:cubicBezTo>
                  <a:pt x="977509" y="1559364"/>
                  <a:pt x="975475" y="1547732"/>
                  <a:pt x="975342" y="1535066"/>
                </a:cubicBezTo>
                <a:lnTo>
                  <a:pt x="1114133" y="1535066"/>
                </a:lnTo>
                <a:cubicBezTo>
                  <a:pt x="1114400" y="1533866"/>
                  <a:pt x="1114600" y="1531899"/>
                  <a:pt x="1114734" y="1529166"/>
                </a:cubicBezTo>
                <a:cubicBezTo>
                  <a:pt x="1114867" y="1526433"/>
                  <a:pt x="1114934" y="1524066"/>
                  <a:pt x="1114934" y="1522067"/>
                </a:cubicBezTo>
                <a:cubicBezTo>
                  <a:pt x="1114934" y="1492068"/>
                  <a:pt x="1107401" y="1469070"/>
                  <a:pt x="1092335" y="1453071"/>
                </a:cubicBezTo>
                <a:cubicBezTo>
                  <a:pt x="1077269" y="1437072"/>
                  <a:pt x="1056470" y="1429072"/>
                  <a:pt x="1029939" y="1429072"/>
                </a:cubicBezTo>
                <a:close/>
                <a:moveTo>
                  <a:pt x="1456833" y="1406674"/>
                </a:moveTo>
                <a:cubicBezTo>
                  <a:pt x="1442168" y="1407074"/>
                  <a:pt x="1430202" y="1409540"/>
                  <a:pt x="1420936" y="1414073"/>
                </a:cubicBezTo>
                <a:cubicBezTo>
                  <a:pt x="1416303" y="1416340"/>
                  <a:pt x="1412111" y="1419606"/>
                  <a:pt x="1408361" y="1423873"/>
                </a:cubicBezTo>
                <a:lnTo>
                  <a:pt x="1399333" y="1438246"/>
                </a:lnTo>
                <a:lnTo>
                  <a:pt x="1385138" y="1433122"/>
                </a:lnTo>
                <a:cubicBezTo>
                  <a:pt x="1378205" y="1431622"/>
                  <a:pt x="1370572" y="1430872"/>
                  <a:pt x="1362239" y="1430872"/>
                </a:cubicBezTo>
                <a:cubicBezTo>
                  <a:pt x="1345974" y="1430872"/>
                  <a:pt x="1332208" y="1433872"/>
                  <a:pt x="1320942" y="1439872"/>
                </a:cubicBezTo>
                <a:cubicBezTo>
                  <a:pt x="1309676" y="1445871"/>
                  <a:pt x="1301143" y="1453937"/>
                  <a:pt x="1295343" y="1464070"/>
                </a:cubicBezTo>
                <a:cubicBezTo>
                  <a:pt x="1289544" y="1474203"/>
                  <a:pt x="1286644" y="1485469"/>
                  <a:pt x="1286644" y="1497868"/>
                </a:cubicBezTo>
                <a:cubicBezTo>
                  <a:pt x="1286644" y="1509601"/>
                  <a:pt x="1289510" y="1520500"/>
                  <a:pt x="1295243" y="1530566"/>
                </a:cubicBezTo>
                <a:cubicBezTo>
                  <a:pt x="1298110" y="1535599"/>
                  <a:pt x="1301651" y="1540149"/>
                  <a:pt x="1305868" y="1544215"/>
                </a:cubicBezTo>
                <a:lnTo>
                  <a:pt x="1314801" y="1550759"/>
                </a:lnTo>
                <a:lnTo>
                  <a:pt x="1294143" y="1562164"/>
                </a:lnTo>
                <a:cubicBezTo>
                  <a:pt x="1288877" y="1567964"/>
                  <a:pt x="1286244" y="1574130"/>
                  <a:pt x="1286244" y="1580663"/>
                </a:cubicBezTo>
                <a:cubicBezTo>
                  <a:pt x="1286244" y="1585196"/>
                  <a:pt x="1287777" y="1589896"/>
                  <a:pt x="1290844" y="1594762"/>
                </a:cubicBezTo>
                <a:cubicBezTo>
                  <a:pt x="1293910" y="1599629"/>
                  <a:pt x="1299076" y="1604028"/>
                  <a:pt x="1306343" y="1607961"/>
                </a:cubicBezTo>
                <a:lnTo>
                  <a:pt x="1309678" y="1609232"/>
                </a:lnTo>
                <a:lnTo>
                  <a:pt x="1291943" y="1620061"/>
                </a:lnTo>
                <a:cubicBezTo>
                  <a:pt x="1282277" y="1628860"/>
                  <a:pt x="1277444" y="1638926"/>
                  <a:pt x="1277444" y="1650259"/>
                </a:cubicBezTo>
                <a:cubicBezTo>
                  <a:pt x="1277444" y="1659591"/>
                  <a:pt x="1280244" y="1668258"/>
                  <a:pt x="1285844" y="1676257"/>
                </a:cubicBezTo>
                <a:cubicBezTo>
                  <a:pt x="1291443" y="1684257"/>
                  <a:pt x="1300543" y="1690656"/>
                  <a:pt x="1313142" y="1695456"/>
                </a:cubicBezTo>
                <a:cubicBezTo>
                  <a:pt x="1325741" y="1700256"/>
                  <a:pt x="1342574" y="1702656"/>
                  <a:pt x="1363639" y="1702656"/>
                </a:cubicBezTo>
                <a:cubicBezTo>
                  <a:pt x="1394437" y="1702656"/>
                  <a:pt x="1417669" y="1697023"/>
                  <a:pt x="1433335" y="1685757"/>
                </a:cubicBezTo>
                <a:cubicBezTo>
                  <a:pt x="1449001" y="1674491"/>
                  <a:pt x="1456833" y="1660058"/>
                  <a:pt x="1456833" y="1642459"/>
                </a:cubicBezTo>
                <a:cubicBezTo>
                  <a:pt x="1456833" y="1624727"/>
                  <a:pt x="1449967" y="1611628"/>
                  <a:pt x="1436235" y="1603162"/>
                </a:cubicBezTo>
                <a:cubicBezTo>
                  <a:pt x="1422502" y="1594695"/>
                  <a:pt x="1399637" y="1590462"/>
                  <a:pt x="1367639" y="1590462"/>
                </a:cubicBezTo>
                <a:lnTo>
                  <a:pt x="1354640" y="1590462"/>
                </a:lnTo>
                <a:cubicBezTo>
                  <a:pt x="1344107" y="1590462"/>
                  <a:pt x="1335874" y="1589829"/>
                  <a:pt x="1329941" y="1588563"/>
                </a:cubicBezTo>
                <a:cubicBezTo>
                  <a:pt x="1324008" y="1587296"/>
                  <a:pt x="1319809" y="1585629"/>
                  <a:pt x="1317342" y="1583563"/>
                </a:cubicBezTo>
                <a:cubicBezTo>
                  <a:pt x="1314876" y="1581496"/>
                  <a:pt x="1313642" y="1579130"/>
                  <a:pt x="1313642" y="1576463"/>
                </a:cubicBezTo>
                <a:cubicBezTo>
                  <a:pt x="1313642" y="1572597"/>
                  <a:pt x="1315709" y="1569097"/>
                  <a:pt x="1319842" y="1565964"/>
                </a:cubicBezTo>
                <a:lnTo>
                  <a:pt x="1333333" y="1559781"/>
                </a:lnTo>
                <a:lnTo>
                  <a:pt x="1339066" y="1561939"/>
                </a:lnTo>
                <a:cubicBezTo>
                  <a:pt x="1345848" y="1563489"/>
                  <a:pt x="1353240" y="1564264"/>
                  <a:pt x="1361239" y="1564264"/>
                </a:cubicBezTo>
                <a:cubicBezTo>
                  <a:pt x="1378172" y="1564264"/>
                  <a:pt x="1392237" y="1561231"/>
                  <a:pt x="1403437" y="1555165"/>
                </a:cubicBezTo>
                <a:cubicBezTo>
                  <a:pt x="1414636" y="1549098"/>
                  <a:pt x="1423002" y="1541032"/>
                  <a:pt x="1428535" y="1530966"/>
                </a:cubicBezTo>
                <a:cubicBezTo>
                  <a:pt x="1434068" y="1520900"/>
                  <a:pt x="1436835" y="1509867"/>
                  <a:pt x="1436835" y="1497868"/>
                </a:cubicBezTo>
                <a:cubicBezTo>
                  <a:pt x="1436835" y="1485469"/>
                  <a:pt x="1434102" y="1474203"/>
                  <a:pt x="1428635" y="1464070"/>
                </a:cubicBezTo>
                <a:cubicBezTo>
                  <a:pt x="1425902" y="1459004"/>
                  <a:pt x="1422469" y="1454454"/>
                  <a:pt x="1418336" y="1450421"/>
                </a:cubicBezTo>
                <a:lnTo>
                  <a:pt x="1415533" y="1448382"/>
                </a:lnTo>
                <a:lnTo>
                  <a:pt x="1420511" y="1442846"/>
                </a:lnTo>
                <a:cubicBezTo>
                  <a:pt x="1423694" y="1440430"/>
                  <a:pt x="1427235" y="1438738"/>
                  <a:pt x="1431135" y="1437772"/>
                </a:cubicBezTo>
                <a:cubicBezTo>
                  <a:pt x="1438934" y="1435839"/>
                  <a:pt x="1447501" y="1434872"/>
                  <a:pt x="1456833" y="1434872"/>
                </a:cubicBezTo>
                <a:close/>
                <a:moveTo>
                  <a:pt x="374918" y="1358077"/>
                </a:moveTo>
                <a:lnTo>
                  <a:pt x="374918" y="1627260"/>
                </a:lnTo>
                <a:lnTo>
                  <a:pt x="546708" y="1627260"/>
                </a:lnTo>
                <a:lnTo>
                  <a:pt x="546708" y="1597262"/>
                </a:lnTo>
                <a:lnTo>
                  <a:pt x="410916" y="1597262"/>
                </a:lnTo>
                <a:lnTo>
                  <a:pt x="410916" y="1503468"/>
                </a:lnTo>
                <a:lnTo>
                  <a:pt x="535908" y="1503468"/>
                </a:lnTo>
                <a:lnTo>
                  <a:pt x="535908" y="1473870"/>
                </a:lnTo>
                <a:lnTo>
                  <a:pt x="410916" y="1473870"/>
                </a:lnTo>
                <a:lnTo>
                  <a:pt x="410916" y="1388075"/>
                </a:lnTo>
                <a:lnTo>
                  <a:pt x="546708" y="1388075"/>
                </a:lnTo>
                <a:lnTo>
                  <a:pt x="546708" y="1358077"/>
                </a:lnTo>
                <a:close/>
                <a:moveTo>
                  <a:pt x="879641" y="1122361"/>
                </a:moveTo>
                <a:lnTo>
                  <a:pt x="909239" y="1122361"/>
                </a:lnTo>
                <a:cubicBezTo>
                  <a:pt x="924838" y="1122361"/>
                  <a:pt x="936871" y="1123494"/>
                  <a:pt x="945337" y="1125761"/>
                </a:cubicBezTo>
                <a:cubicBezTo>
                  <a:pt x="953803" y="1128027"/>
                  <a:pt x="959603" y="1131194"/>
                  <a:pt x="962736" y="1135260"/>
                </a:cubicBezTo>
                <a:cubicBezTo>
                  <a:pt x="965869" y="1139326"/>
                  <a:pt x="967435" y="1144159"/>
                  <a:pt x="967435" y="1149759"/>
                </a:cubicBezTo>
                <a:cubicBezTo>
                  <a:pt x="967435" y="1159225"/>
                  <a:pt x="962802" y="1167158"/>
                  <a:pt x="953536" y="1173558"/>
                </a:cubicBezTo>
                <a:cubicBezTo>
                  <a:pt x="944270" y="1179957"/>
                  <a:pt x="928305" y="1183157"/>
                  <a:pt x="905639" y="1183157"/>
                </a:cubicBezTo>
                <a:cubicBezTo>
                  <a:pt x="886174" y="1183157"/>
                  <a:pt x="872241" y="1180124"/>
                  <a:pt x="863842" y="1174058"/>
                </a:cubicBezTo>
                <a:cubicBezTo>
                  <a:pt x="855442" y="1167991"/>
                  <a:pt x="851242" y="1160958"/>
                  <a:pt x="851242" y="1152959"/>
                </a:cubicBezTo>
                <a:cubicBezTo>
                  <a:pt x="851242" y="1145759"/>
                  <a:pt x="853709" y="1139426"/>
                  <a:pt x="858642" y="1133960"/>
                </a:cubicBezTo>
                <a:cubicBezTo>
                  <a:pt x="863575" y="1128494"/>
                  <a:pt x="870575" y="1124627"/>
                  <a:pt x="879641" y="1122361"/>
                </a:cubicBezTo>
                <a:close/>
                <a:moveTo>
                  <a:pt x="1712911" y="1037166"/>
                </a:moveTo>
                <a:lnTo>
                  <a:pt x="1712911" y="1076764"/>
                </a:lnTo>
                <a:cubicBezTo>
                  <a:pt x="1705711" y="1086363"/>
                  <a:pt x="1696779" y="1094296"/>
                  <a:pt x="1686113" y="1100562"/>
                </a:cubicBezTo>
                <a:cubicBezTo>
                  <a:pt x="1675447" y="1106828"/>
                  <a:pt x="1663447" y="1109962"/>
                  <a:pt x="1650115" y="1109962"/>
                </a:cubicBezTo>
                <a:cubicBezTo>
                  <a:pt x="1638115" y="1109962"/>
                  <a:pt x="1629016" y="1107062"/>
                  <a:pt x="1622816" y="1101262"/>
                </a:cubicBezTo>
                <a:cubicBezTo>
                  <a:pt x="1616617" y="1095462"/>
                  <a:pt x="1613517" y="1087696"/>
                  <a:pt x="1613517" y="1077963"/>
                </a:cubicBezTo>
                <a:cubicBezTo>
                  <a:pt x="1613517" y="1063698"/>
                  <a:pt x="1621216" y="1053432"/>
                  <a:pt x="1636616" y="1047165"/>
                </a:cubicBezTo>
                <a:cubicBezTo>
                  <a:pt x="1652015" y="1040899"/>
                  <a:pt x="1677446" y="1037566"/>
                  <a:pt x="1712911" y="1037166"/>
                </a:cubicBezTo>
                <a:close/>
                <a:moveTo>
                  <a:pt x="1213713" y="959971"/>
                </a:moveTo>
                <a:cubicBezTo>
                  <a:pt x="1228113" y="959971"/>
                  <a:pt x="1239579" y="963204"/>
                  <a:pt x="1248111" y="969670"/>
                </a:cubicBezTo>
                <a:cubicBezTo>
                  <a:pt x="1256644" y="976136"/>
                  <a:pt x="1262777" y="985036"/>
                  <a:pt x="1266510" y="996368"/>
                </a:cubicBezTo>
                <a:cubicBezTo>
                  <a:pt x="1270243" y="1007701"/>
                  <a:pt x="1272110" y="1020567"/>
                  <a:pt x="1272110" y="1034966"/>
                </a:cubicBezTo>
                <a:cubicBezTo>
                  <a:pt x="1272110" y="1049098"/>
                  <a:pt x="1270243" y="1061731"/>
                  <a:pt x="1266510" y="1072864"/>
                </a:cubicBezTo>
                <a:cubicBezTo>
                  <a:pt x="1262777" y="1083996"/>
                  <a:pt x="1256644" y="1092729"/>
                  <a:pt x="1248111" y="1099062"/>
                </a:cubicBezTo>
                <a:cubicBezTo>
                  <a:pt x="1239579" y="1105395"/>
                  <a:pt x="1228113" y="1108562"/>
                  <a:pt x="1213713" y="1108562"/>
                </a:cubicBezTo>
                <a:cubicBezTo>
                  <a:pt x="1199714" y="1108562"/>
                  <a:pt x="1188615" y="1105395"/>
                  <a:pt x="1180416" y="1099062"/>
                </a:cubicBezTo>
                <a:cubicBezTo>
                  <a:pt x="1172216" y="1092729"/>
                  <a:pt x="1166316" y="1083996"/>
                  <a:pt x="1162716" y="1072864"/>
                </a:cubicBezTo>
                <a:cubicBezTo>
                  <a:pt x="1159117" y="1061731"/>
                  <a:pt x="1157317" y="1049098"/>
                  <a:pt x="1157317" y="1034966"/>
                </a:cubicBezTo>
                <a:cubicBezTo>
                  <a:pt x="1157317" y="1020567"/>
                  <a:pt x="1159117" y="1007701"/>
                  <a:pt x="1162716" y="996368"/>
                </a:cubicBezTo>
                <a:cubicBezTo>
                  <a:pt x="1166316" y="985036"/>
                  <a:pt x="1172216" y="976136"/>
                  <a:pt x="1180416" y="969670"/>
                </a:cubicBezTo>
                <a:cubicBezTo>
                  <a:pt x="1188615" y="963204"/>
                  <a:pt x="1199714" y="959971"/>
                  <a:pt x="1213713" y="959971"/>
                </a:cubicBezTo>
                <a:close/>
                <a:moveTo>
                  <a:pt x="696564" y="959371"/>
                </a:moveTo>
                <a:cubicBezTo>
                  <a:pt x="712696" y="959371"/>
                  <a:pt x="725295" y="964170"/>
                  <a:pt x="734361" y="973770"/>
                </a:cubicBezTo>
                <a:cubicBezTo>
                  <a:pt x="743427" y="983369"/>
                  <a:pt x="748161" y="997235"/>
                  <a:pt x="748561" y="1015367"/>
                </a:cubicBezTo>
                <a:lnTo>
                  <a:pt x="642167" y="1015367"/>
                </a:lnTo>
                <a:cubicBezTo>
                  <a:pt x="643633" y="997102"/>
                  <a:pt x="649000" y="983203"/>
                  <a:pt x="658266" y="973670"/>
                </a:cubicBezTo>
                <a:cubicBezTo>
                  <a:pt x="667532" y="964137"/>
                  <a:pt x="680298" y="959371"/>
                  <a:pt x="696564" y="959371"/>
                </a:cubicBezTo>
                <a:close/>
                <a:moveTo>
                  <a:pt x="905039" y="958171"/>
                </a:moveTo>
                <a:cubicBezTo>
                  <a:pt x="917972" y="958171"/>
                  <a:pt x="928371" y="961804"/>
                  <a:pt x="936237" y="969070"/>
                </a:cubicBezTo>
                <a:cubicBezTo>
                  <a:pt x="944104" y="976336"/>
                  <a:pt x="948037" y="987502"/>
                  <a:pt x="948037" y="1002568"/>
                </a:cubicBezTo>
                <a:cubicBezTo>
                  <a:pt x="948037" y="1016967"/>
                  <a:pt x="943870" y="1027833"/>
                  <a:pt x="935537" y="1035166"/>
                </a:cubicBezTo>
                <a:cubicBezTo>
                  <a:pt x="927205" y="1042499"/>
                  <a:pt x="916639" y="1046165"/>
                  <a:pt x="903839" y="1046165"/>
                </a:cubicBezTo>
                <a:cubicBezTo>
                  <a:pt x="892507" y="1046165"/>
                  <a:pt x="882541" y="1042532"/>
                  <a:pt x="873941" y="1035266"/>
                </a:cubicBezTo>
                <a:cubicBezTo>
                  <a:pt x="865342" y="1028000"/>
                  <a:pt x="861042" y="1017034"/>
                  <a:pt x="861042" y="1002368"/>
                </a:cubicBezTo>
                <a:cubicBezTo>
                  <a:pt x="861042" y="987836"/>
                  <a:pt x="865208" y="976836"/>
                  <a:pt x="873541" y="969370"/>
                </a:cubicBezTo>
                <a:cubicBezTo>
                  <a:pt x="881874" y="961904"/>
                  <a:pt x="892374" y="958171"/>
                  <a:pt x="905039" y="958171"/>
                </a:cubicBezTo>
                <a:close/>
                <a:moveTo>
                  <a:pt x="1038668" y="937172"/>
                </a:moveTo>
                <a:lnTo>
                  <a:pt x="1038668" y="1131960"/>
                </a:lnTo>
                <a:lnTo>
                  <a:pt x="1072066" y="1131960"/>
                </a:lnTo>
                <a:lnTo>
                  <a:pt x="1072066" y="937172"/>
                </a:lnTo>
                <a:close/>
                <a:moveTo>
                  <a:pt x="1464512" y="934372"/>
                </a:moveTo>
                <a:cubicBezTo>
                  <a:pt x="1447046" y="934372"/>
                  <a:pt x="1432714" y="937872"/>
                  <a:pt x="1421515" y="944872"/>
                </a:cubicBezTo>
                <a:cubicBezTo>
                  <a:pt x="1410315" y="951871"/>
                  <a:pt x="1401716" y="959304"/>
                  <a:pt x="1395716" y="967170"/>
                </a:cubicBezTo>
                <a:lnTo>
                  <a:pt x="1394516" y="937172"/>
                </a:lnTo>
                <a:lnTo>
                  <a:pt x="1362518" y="937172"/>
                </a:lnTo>
                <a:lnTo>
                  <a:pt x="1362518" y="1131960"/>
                </a:lnTo>
                <a:lnTo>
                  <a:pt x="1395916" y="1131960"/>
                </a:lnTo>
                <a:lnTo>
                  <a:pt x="1395916" y="993969"/>
                </a:lnTo>
                <a:cubicBezTo>
                  <a:pt x="1401916" y="986102"/>
                  <a:pt x="1409849" y="978870"/>
                  <a:pt x="1419715" y="972270"/>
                </a:cubicBezTo>
                <a:cubicBezTo>
                  <a:pt x="1429581" y="965670"/>
                  <a:pt x="1441780" y="962371"/>
                  <a:pt x="1456312" y="962371"/>
                </a:cubicBezTo>
                <a:cubicBezTo>
                  <a:pt x="1466045" y="962371"/>
                  <a:pt x="1473478" y="964470"/>
                  <a:pt x="1478611" y="968670"/>
                </a:cubicBezTo>
                <a:cubicBezTo>
                  <a:pt x="1483744" y="972870"/>
                  <a:pt x="1487311" y="978636"/>
                  <a:pt x="1489311" y="985969"/>
                </a:cubicBezTo>
                <a:cubicBezTo>
                  <a:pt x="1491310" y="993302"/>
                  <a:pt x="1492310" y="1001701"/>
                  <a:pt x="1492310" y="1011168"/>
                </a:cubicBezTo>
                <a:lnTo>
                  <a:pt x="1492310" y="1131960"/>
                </a:lnTo>
                <a:lnTo>
                  <a:pt x="1525708" y="1131960"/>
                </a:lnTo>
                <a:lnTo>
                  <a:pt x="1525708" y="1006368"/>
                </a:lnTo>
                <a:cubicBezTo>
                  <a:pt x="1525708" y="983569"/>
                  <a:pt x="1520842" y="965870"/>
                  <a:pt x="1511109" y="953271"/>
                </a:cubicBezTo>
                <a:cubicBezTo>
                  <a:pt x="1501377" y="940672"/>
                  <a:pt x="1485844" y="934372"/>
                  <a:pt x="1464512" y="934372"/>
                </a:cubicBezTo>
                <a:close/>
                <a:moveTo>
                  <a:pt x="1669314" y="933772"/>
                </a:moveTo>
                <a:cubicBezTo>
                  <a:pt x="1653714" y="933772"/>
                  <a:pt x="1639882" y="936039"/>
                  <a:pt x="1627816" y="940572"/>
                </a:cubicBezTo>
                <a:cubicBezTo>
                  <a:pt x="1615750" y="945105"/>
                  <a:pt x="1606284" y="952305"/>
                  <a:pt x="1599418" y="962171"/>
                </a:cubicBezTo>
                <a:cubicBezTo>
                  <a:pt x="1592552" y="972037"/>
                  <a:pt x="1589118" y="984969"/>
                  <a:pt x="1589118" y="1000968"/>
                </a:cubicBezTo>
                <a:lnTo>
                  <a:pt x="1621517" y="1000968"/>
                </a:lnTo>
                <a:cubicBezTo>
                  <a:pt x="1621517" y="986302"/>
                  <a:pt x="1626116" y="975570"/>
                  <a:pt x="1635316" y="968770"/>
                </a:cubicBezTo>
                <a:cubicBezTo>
                  <a:pt x="1644515" y="961971"/>
                  <a:pt x="1655848" y="958571"/>
                  <a:pt x="1669314" y="958571"/>
                </a:cubicBezTo>
                <a:cubicBezTo>
                  <a:pt x="1681980" y="958571"/>
                  <a:pt x="1692446" y="961671"/>
                  <a:pt x="1700712" y="967870"/>
                </a:cubicBezTo>
                <a:cubicBezTo>
                  <a:pt x="1708978" y="974070"/>
                  <a:pt x="1713111" y="985502"/>
                  <a:pt x="1713111" y="1002168"/>
                </a:cubicBezTo>
                <a:lnTo>
                  <a:pt x="1713111" y="1015767"/>
                </a:lnTo>
                <a:cubicBezTo>
                  <a:pt x="1686313" y="1016034"/>
                  <a:pt x="1662914" y="1017800"/>
                  <a:pt x="1642915" y="1021067"/>
                </a:cubicBezTo>
                <a:cubicBezTo>
                  <a:pt x="1622916" y="1024333"/>
                  <a:pt x="1607451" y="1030500"/>
                  <a:pt x="1596518" y="1039566"/>
                </a:cubicBezTo>
                <a:cubicBezTo>
                  <a:pt x="1585585" y="1048632"/>
                  <a:pt x="1580119" y="1061898"/>
                  <a:pt x="1580119" y="1079363"/>
                </a:cubicBezTo>
                <a:cubicBezTo>
                  <a:pt x="1580119" y="1091629"/>
                  <a:pt x="1582886" y="1101929"/>
                  <a:pt x="1588418" y="1110261"/>
                </a:cubicBezTo>
                <a:cubicBezTo>
                  <a:pt x="1593952" y="1118594"/>
                  <a:pt x="1601351" y="1124894"/>
                  <a:pt x="1610617" y="1129160"/>
                </a:cubicBezTo>
                <a:cubicBezTo>
                  <a:pt x="1619883" y="1133427"/>
                  <a:pt x="1630116" y="1135560"/>
                  <a:pt x="1641315" y="1135560"/>
                </a:cubicBezTo>
                <a:cubicBezTo>
                  <a:pt x="1657048" y="1135560"/>
                  <a:pt x="1670814" y="1132527"/>
                  <a:pt x="1682613" y="1126461"/>
                </a:cubicBezTo>
                <a:cubicBezTo>
                  <a:pt x="1694412" y="1120394"/>
                  <a:pt x="1704778" y="1112361"/>
                  <a:pt x="1713711" y="1102362"/>
                </a:cubicBezTo>
                <a:lnTo>
                  <a:pt x="1715111" y="1131960"/>
                </a:lnTo>
                <a:lnTo>
                  <a:pt x="1746309" y="1131960"/>
                </a:lnTo>
                <a:lnTo>
                  <a:pt x="1746309" y="1001768"/>
                </a:lnTo>
                <a:cubicBezTo>
                  <a:pt x="1746309" y="987769"/>
                  <a:pt x="1744176" y="976336"/>
                  <a:pt x="1739909" y="967470"/>
                </a:cubicBezTo>
                <a:cubicBezTo>
                  <a:pt x="1735643" y="958604"/>
                  <a:pt x="1729877" y="951704"/>
                  <a:pt x="1722610" y="946771"/>
                </a:cubicBezTo>
                <a:cubicBezTo>
                  <a:pt x="1715344" y="941838"/>
                  <a:pt x="1707144" y="938439"/>
                  <a:pt x="1698012" y="936572"/>
                </a:cubicBezTo>
                <a:cubicBezTo>
                  <a:pt x="1688879" y="934706"/>
                  <a:pt x="1679313" y="933772"/>
                  <a:pt x="1669314" y="933772"/>
                </a:cubicBezTo>
                <a:close/>
                <a:moveTo>
                  <a:pt x="696564" y="933772"/>
                </a:moveTo>
                <a:cubicBezTo>
                  <a:pt x="676565" y="933772"/>
                  <a:pt x="660066" y="938039"/>
                  <a:pt x="647067" y="946571"/>
                </a:cubicBezTo>
                <a:cubicBezTo>
                  <a:pt x="634068" y="955104"/>
                  <a:pt x="624402" y="966937"/>
                  <a:pt x="618068" y="982069"/>
                </a:cubicBezTo>
                <a:cubicBezTo>
                  <a:pt x="611736" y="997202"/>
                  <a:pt x="608569" y="1014701"/>
                  <a:pt x="608569" y="1034566"/>
                </a:cubicBezTo>
                <a:cubicBezTo>
                  <a:pt x="608569" y="1053632"/>
                  <a:pt x="611836" y="1070797"/>
                  <a:pt x="618368" y="1086063"/>
                </a:cubicBezTo>
                <a:cubicBezTo>
                  <a:pt x="624901" y="1101329"/>
                  <a:pt x="634934" y="1113395"/>
                  <a:pt x="648467" y="1122261"/>
                </a:cubicBezTo>
                <a:cubicBezTo>
                  <a:pt x="661999" y="1131127"/>
                  <a:pt x="679365" y="1135560"/>
                  <a:pt x="700563" y="1135560"/>
                </a:cubicBezTo>
                <a:cubicBezTo>
                  <a:pt x="716963" y="1135560"/>
                  <a:pt x="731162" y="1132860"/>
                  <a:pt x="743161" y="1127460"/>
                </a:cubicBezTo>
                <a:cubicBezTo>
                  <a:pt x="755160" y="1122061"/>
                  <a:pt x="764493" y="1114395"/>
                  <a:pt x="771159" y="1104462"/>
                </a:cubicBezTo>
                <a:cubicBezTo>
                  <a:pt x="777825" y="1094529"/>
                  <a:pt x="781358" y="1082696"/>
                  <a:pt x="781759" y="1068964"/>
                </a:cubicBezTo>
                <a:lnTo>
                  <a:pt x="748760" y="1068964"/>
                </a:lnTo>
                <a:cubicBezTo>
                  <a:pt x="748361" y="1082163"/>
                  <a:pt x="743961" y="1092263"/>
                  <a:pt x="735561" y="1099262"/>
                </a:cubicBezTo>
                <a:cubicBezTo>
                  <a:pt x="727162" y="1106262"/>
                  <a:pt x="715496" y="1109762"/>
                  <a:pt x="700563" y="1109762"/>
                </a:cubicBezTo>
                <a:cubicBezTo>
                  <a:pt x="686564" y="1109762"/>
                  <a:pt x="675298" y="1106562"/>
                  <a:pt x="666766" y="1100162"/>
                </a:cubicBezTo>
                <a:cubicBezTo>
                  <a:pt x="658233" y="1093762"/>
                  <a:pt x="652000" y="1085263"/>
                  <a:pt x="648067" y="1074664"/>
                </a:cubicBezTo>
                <a:cubicBezTo>
                  <a:pt x="644134" y="1064064"/>
                  <a:pt x="642100" y="1052432"/>
                  <a:pt x="641967" y="1039766"/>
                </a:cubicBezTo>
                <a:lnTo>
                  <a:pt x="780759" y="1039766"/>
                </a:lnTo>
                <a:cubicBezTo>
                  <a:pt x="781025" y="1038566"/>
                  <a:pt x="781225" y="1036599"/>
                  <a:pt x="781358" y="1033866"/>
                </a:cubicBezTo>
                <a:cubicBezTo>
                  <a:pt x="781492" y="1031133"/>
                  <a:pt x="781559" y="1028766"/>
                  <a:pt x="781559" y="1026767"/>
                </a:cubicBezTo>
                <a:cubicBezTo>
                  <a:pt x="781559" y="996768"/>
                  <a:pt x="774026" y="973770"/>
                  <a:pt x="758960" y="957771"/>
                </a:cubicBezTo>
                <a:cubicBezTo>
                  <a:pt x="743894" y="941772"/>
                  <a:pt x="723095" y="933772"/>
                  <a:pt x="696564" y="933772"/>
                </a:cubicBezTo>
                <a:close/>
                <a:moveTo>
                  <a:pt x="1213713" y="933372"/>
                </a:moveTo>
                <a:cubicBezTo>
                  <a:pt x="1194648" y="933372"/>
                  <a:pt x="1178316" y="937439"/>
                  <a:pt x="1164716" y="945572"/>
                </a:cubicBezTo>
                <a:cubicBezTo>
                  <a:pt x="1151117" y="953704"/>
                  <a:pt x="1140751" y="965337"/>
                  <a:pt x="1133618" y="980469"/>
                </a:cubicBezTo>
                <a:cubicBezTo>
                  <a:pt x="1126485" y="995602"/>
                  <a:pt x="1122919" y="1013767"/>
                  <a:pt x="1122919" y="1034966"/>
                </a:cubicBezTo>
                <a:cubicBezTo>
                  <a:pt x="1122919" y="1055631"/>
                  <a:pt x="1126485" y="1073464"/>
                  <a:pt x="1133618" y="1088463"/>
                </a:cubicBezTo>
                <a:cubicBezTo>
                  <a:pt x="1140751" y="1103462"/>
                  <a:pt x="1151117" y="1114995"/>
                  <a:pt x="1164716" y="1123061"/>
                </a:cubicBezTo>
                <a:cubicBezTo>
                  <a:pt x="1178316" y="1131127"/>
                  <a:pt x="1194648" y="1135160"/>
                  <a:pt x="1213713" y="1135160"/>
                </a:cubicBezTo>
                <a:cubicBezTo>
                  <a:pt x="1233179" y="1135160"/>
                  <a:pt x="1249811" y="1131127"/>
                  <a:pt x="1263610" y="1123061"/>
                </a:cubicBezTo>
                <a:cubicBezTo>
                  <a:pt x="1277409" y="1114995"/>
                  <a:pt x="1288009" y="1103462"/>
                  <a:pt x="1295409" y="1088463"/>
                </a:cubicBezTo>
                <a:cubicBezTo>
                  <a:pt x="1302808" y="1073464"/>
                  <a:pt x="1306508" y="1055631"/>
                  <a:pt x="1306508" y="1034966"/>
                </a:cubicBezTo>
                <a:cubicBezTo>
                  <a:pt x="1306508" y="1013767"/>
                  <a:pt x="1302808" y="995602"/>
                  <a:pt x="1295409" y="980469"/>
                </a:cubicBezTo>
                <a:cubicBezTo>
                  <a:pt x="1288009" y="965337"/>
                  <a:pt x="1277409" y="953704"/>
                  <a:pt x="1263610" y="945572"/>
                </a:cubicBezTo>
                <a:cubicBezTo>
                  <a:pt x="1249811" y="937439"/>
                  <a:pt x="1233179" y="933372"/>
                  <a:pt x="1213713" y="933372"/>
                </a:cubicBezTo>
                <a:close/>
                <a:moveTo>
                  <a:pt x="999634" y="911374"/>
                </a:moveTo>
                <a:cubicBezTo>
                  <a:pt x="984968" y="911774"/>
                  <a:pt x="973002" y="914240"/>
                  <a:pt x="963736" y="918773"/>
                </a:cubicBezTo>
                <a:cubicBezTo>
                  <a:pt x="959103" y="921040"/>
                  <a:pt x="954911" y="924306"/>
                  <a:pt x="951161" y="928573"/>
                </a:cubicBezTo>
                <a:lnTo>
                  <a:pt x="942133" y="942946"/>
                </a:lnTo>
                <a:lnTo>
                  <a:pt x="927938" y="937822"/>
                </a:lnTo>
                <a:cubicBezTo>
                  <a:pt x="921005" y="936322"/>
                  <a:pt x="913372" y="935572"/>
                  <a:pt x="905039" y="935572"/>
                </a:cubicBezTo>
                <a:cubicBezTo>
                  <a:pt x="888774" y="935572"/>
                  <a:pt x="875008" y="938572"/>
                  <a:pt x="863742" y="944572"/>
                </a:cubicBezTo>
                <a:cubicBezTo>
                  <a:pt x="852476" y="950571"/>
                  <a:pt x="843943" y="958637"/>
                  <a:pt x="838143" y="968770"/>
                </a:cubicBezTo>
                <a:cubicBezTo>
                  <a:pt x="832344" y="978903"/>
                  <a:pt x="829444" y="990169"/>
                  <a:pt x="829444" y="1002568"/>
                </a:cubicBezTo>
                <a:cubicBezTo>
                  <a:pt x="829444" y="1014301"/>
                  <a:pt x="832310" y="1025200"/>
                  <a:pt x="838043" y="1035266"/>
                </a:cubicBezTo>
                <a:cubicBezTo>
                  <a:pt x="840910" y="1040299"/>
                  <a:pt x="844451" y="1044849"/>
                  <a:pt x="848668" y="1048915"/>
                </a:cubicBezTo>
                <a:lnTo>
                  <a:pt x="857601" y="1055459"/>
                </a:lnTo>
                <a:lnTo>
                  <a:pt x="836943" y="1066864"/>
                </a:lnTo>
                <a:cubicBezTo>
                  <a:pt x="831677" y="1072664"/>
                  <a:pt x="829044" y="1078830"/>
                  <a:pt x="829044" y="1085363"/>
                </a:cubicBezTo>
                <a:cubicBezTo>
                  <a:pt x="829044" y="1089896"/>
                  <a:pt x="830577" y="1094596"/>
                  <a:pt x="833644" y="1099462"/>
                </a:cubicBezTo>
                <a:cubicBezTo>
                  <a:pt x="836710" y="1104329"/>
                  <a:pt x="841877" y="1108728"/>
                  <a:pt x="849143" y="1112661"/>
                </a:cubicBezTo>
                <a:lnTo>
                  <a:pt x="852478" y="1113932"/>
                </a:lnTo>
                <a:lnTo>
                  <a:pt x="834744" y="1124761"/>
                </a:lnTo>
                <a:cubicBezTo>
                  <a:pt x="825077" y="1133560"/>
                  <a:pt x="820245" y="1143626"/>
                  <a:pt x="820245" y="1154959"/>
                </a:cubicBezTo>
                <a:cubicBezTo>
                  <a:pt x="820245" y="1164292"/>
                  <a:pt x="823044" y="1172958"/>
                  <a:pt x="828644" y="1180957"/>
                </a:cubicBezTo>
                <a:cubicBezTo>
                  <a:pt x="834244" y="1188957"/>
                  <a:pt x="843343" y="1195356"/>
                  <a:pt x="855942" y="1200156"/>
                </a:cubicBezTo>
                <a:cubicBezTo>
                  <a:pt x="868542" y="1204956"/>
                  <a:pt x="885374" y="1207356"/>
                  <a:pt x="906439" y="1207356"/>
                </a:cubicBezTo>
                <a:cubicBezTo>
                  <a:pt x="937237" y="1207356"/>
                  <a:pt x="960469" y="1201723"/>
                  <a:pt x="976135" y="1190457"/>
                </a:cubicBezTo>
                <a:cubicBezTo>
                  <a:pt x="991801" y="1179191"/>
                  <a:pt x="999634" y="1164758"/>
                  <a:pt x="999634" y="1147159"/>
                </a:cubicBezTo>
                <a:cubicBezTo>
                  <a:pt x="999634" y="1129427"/>
                  <a:pt x="992767" y="1116328"/>
                  <a:pt x="979035" y="1107862"/>
                </a:cubicBezTo>
                <a:cubicBezTo>
                  <a:pt x="965302" y="1099396"/>
                  <a:pt x="942437" y="1095162"/>
                  <a:pt x="910439" y="1095162"/>
                </a:cubicBezTo>
                <a:lnTo>
                  <a:pt x="897440" y="1095162"/>
                </a:lnTo>
                <a:cubicBezTo>
                  <a:pt x="886907" y="1095162"/>
                  <a:pt x="878674" y="1094529"/>
                  <a:pt x="872741" y="1093263"/>
                </a:cubicBezTo>
                <a:cubicBezTo>
                  <a:pt x="866808" y="1091996"/>
                  <a:pt x="862609" y="1090329"/>
                  <a:pt x="860142" y="1088263"/>
                </a:cubicBezTo>
                <a:cubicBezTo>
                  <a:pt x="857675" y="1086196"/>
                  <a:pt x="856442" y="1083830"/>
                  <a:pt x="856442" y="1081163"/>
                </a:cubicBezTo>
                <a:cubicBezTo>
                  <a:pt x="856442" y="1077297"/>
                  <a:pt x="858509" y="1073797"/>
                  <a:pt x="862642" y="1070664"/>
                </a:cubicBezTo>
                <a:lnTo>
                  <a:pt x="876133" y="1064481"/>
                </a:lnTo>
                <a:lnTo>
                  <a:pt x="881866" y="1066639"/>
                </a:lnTo>
                <a:cubicBezTo>
                  <a:pt x="888649" y="1068189"/>
                  <a:pt x="896040" y="1068964"/>
                  <a:pt x="904039" y="1068964"/>
                </a:cubicBezTo>
                <a:cubicBezTo>
                  <a:pt x="920972" y="1068964"/>
                  <a:pt x="935038" y="1065931"/>
                  <a:pt x="946237" y="1059865"/>
                </a:cubicBezTo>
                <a:cubicBezTo>
                  <a:pt x="957436" y="1053798"/>
                  <a:pt x="965802" y="1045732"/>
                  <a:pt x="971335" y="1035666"/>
                </a:cubicBezTo>
                <a:cubicBezTo>
                  <a:pt x="976868" y="1025600"/>
                  <a:pt x="979635" y="1014567"/>
                  <a:pt x="979635" y="1002568"/>
                </a:cubicBezTo>
                <a:cubicBezTo>
                  <a:pt x="979635" y="990169"/>
                  <a:pt x="976902" y="978903"/>
                  <a:pt x="971435" y="968770"/>
                </a:cubicBezTo>
                <a:cubicBezTo>
                  <a:pt x="968702" y="963704"/>
                  <a:pt x="965269" y="959154"/>
                  <a:pt x="961136" y="955121"/>
                </a:cubicBezTo>
                <a:lnTo>
                  <a:pt x="958333" y="953082"/>
                </a:lnTo>
                <a:lnTo>
                  <a:pt x="963311" y="947546"/>
                </a:lnTo>
                <a:cubicBezTo>
                  <a:pt x="966494" y="945130"/>
                  <a:pt x="970035" y="943438"/>
                  <a:pt x="973935" y="942472"/>
                </a:cubicBezTo>
                <a:cubicBezTo>
                  <a:pt x="981735" y="940539"/>
                  <a:pt x="990301" y="939572"/>
                  <a:pt x="999634" y="939572"/>
                </a:cubicBezTo>
                <a:close/>
                <a:moveTo>
                  <a:pt x="410916" y="892775"/>
                </a:moveTo>
                <a:lnTo>
                  <a:pt x="473112" y="892775"/>
                </a:lnTo>
                <a:cubicBezTo>
                  <a:pt x="490045" y="892775"/>
                  <a:pt x="502944" y="896975"/>
                  <a:pt x="511810" y="905374"/>
                </a:cubicBezTo>
                <a:cubicBezTo>
                  <a:pt x="520676" y="913774"/>
                  <a:pt x="525109" y="925506"/>
                  <a:pt x="525109" y="940572"/>
                </a:cubicBezTo>
                <a:cubicBezTo>
                  <a:pt x="525109" y="950571"/>
                  <a:pt x="522743" y="959104"/>
                  <a:pt x="518009" y="966170"/>
                </a:cubicBezTo>
                <a:cubicBezTo>
                  <a:pt x="513276" y="973236"/>
                  <a:pt x="506910" y="978636"/>
                  <a:pt x="498911" y="982369"/>
                </a:cubicBezTo>
                <a:cubicBezTo>
                  <a:pt x="490911" y="986102"/>
                  <a:pt x="481978" y="987969"/>
                  <a:pt x="472112" y="987969"/>
                </a:cubicBezTo>
                <a:lnTo>
                  <a:pt x="410916" y="987969"/>
                </a:lnTo>
                <a:close/>
                <a:moveTo>
                  <a:pt x="1807994" y="862777"/>
                </a:moveTo>
                <a:lnTo>
                  <a:pt x="1807994" y="1068964"/>
                </a:lnTo>
                <a:cubicBezTo>
                  <a:pt x="1807994" y="1082163"/>
                  <a:pt x="1809527" y="1093463"/>
                  <a:pt x="1812593" y="1102862"/>
                </a:cubicBezTo>
                <a:cubicBezTo>
                  <a:pt x="1815660" y="1112261"/>
                  <a:pt x="1821393" y="1119461"/>
                  <a:pt x="1829792" y="1124461"/>
                </a:cubicBezTo>
                <a:cubicBezTo>
                  <a:pt x="1838192" y="1129460"/>
                  <a:pt x="1850324" y="1131960"/>
                  <a:pt x="1866190" y="1131960"/>
                </a:cubicBezTo>
                <a:lnTo>
                  <a:pt x="1877389" y="1131960"/>
                </a:lnTo>
                <a:lnTo>
                  <a:pt x="1877389" y="1104762"/>
                </a:lnTo>
                <a:lnTo>
                  <a:pt x="1868390" y="1104762"/>
                </a:lnTo>
                <a:cubicBezTo>
                  <a:pt x="1856524" y="1104762"/>
                  <a:pt x="1849024" y="1101562"/>
                  <a:pt x="1845891" y="1095162"/>
                </a:cubicBezTo>
                <a:cubicBezTo>
                  <a:pt x="1842758" y="1088763"/>
                  <a:pt x="1841192" y="1079497"/>
                  <a:pt x="1841192" y="1067364"/>
                </a:cubicBezTo>
                <a:lnTo>
                  <a:pt x="1841192" y="862777"/>
                </a:lnTo>
                <a:close/>
                <a:moveTo>
                  <a:pt x="374918" y="862777"/>
                </a:moveTo>
                <a:lnTo>
                  <a:pt x="374918" y="1131960"/>
                </a:lnTo>
                <a:lnTo>
                  <a:pt x="410916" y="1131960"/>
                </a:lnTo>
                <a:lnTo>
                  <a:pt x="410916" y="1017967"/>
                </a:lnTo>
                <a:lnTo>
                  <a:pt x="474112" y="1017967"/>
                </a:lnTo>
                <a:cubicBezTo>
                  <a:pt x="484378" y="1017967"/>
                  <a:pt x="492578" y="1020000"/>
                  <a:pt x="498711" y="1024067"/>
                </a:cubicBezTo>
                <a:cubicBezTo>
                  <a:pt x="504844" y="1028133"/>
                  <a:pt x="509743" y="1034066"/>
                  <a:pt x="513410" y="1041866"/>
                </a:cubicBezTo>
                <a:cubicBezTo>
                  <a:pt x="517076" y="1049665"/>
                  <a:pt x="520243" y="1059098"/>
                  <a:pt x="522909" y="1070164"/>
                </a:cubicBezTo>
                <a:lnTo>
                  <a:pt x="538308" y="1131960"/>
                </a:lnTo>
                <a:lnTo>
                  <a:pt x="575106" y="1131960"/>
                </a:lnTo>
                <a:lnTo>
                  <a:pt x="557507" y="1064564"/>
                </a:lnTo>
                <a:cubicBezTo>
                  <a:pt x="554307" y="1051898"/>
                  <a:pt x="550541" y="1041266"/>
                  <a:pt x="546208" y="1032666"/>
                </a:cubicBezTo>
                <a:cubicBezTo>
                  <a:pt x="541875" y="1024067"/>
                  <a:pt x="536442" y="1017234"/>
                  <a:pt x="529909" y="1012168"/>
                </a:cubicBezTo>
                <a:cubicBezTo>
                  <a:pt x="523376" y="1007101"/>
                  <a:pt x="515043" y="1003835"/>
                  <a:pt x="504910" y="1002368"/>
                </a:cubicBezTo>
                <a:cubicBezTo>
                  <a:pt x="523309" y="998102"/>
                  <a:pt x="537275" y="989969"/>
                  <a:pt x="546808" y="977970"/>
                </a:cubicBezTo>
                <a:cubicBezTo>
                  <a:pt x="556340" y="965970"/>
                  <a:pt x="561107" y="951438"/>
                  <a:pt x="561107" y="934372"/>
                </a:cubicBezTo>
                <a:cubicBezTo>
                  <a:pt x="561107" y="917573"/>
                  <a:pt x="557307" y="903907"/>
                  <a:pt x="549707" y="893375"/>
                </a:cubicBezTo>
                <a:cubicBezTo>
                  <a:pt x="542108" y="882842"/>
                  <a:pt x="531942" y="875109"/>
                  <a:pt x="519209" y="870176"/>
                </a:cubicBezTo>
                <a:cubicBezTo>
                  <a:pt x="506477" y="865243"/>
                  <a:pt x="492311" y="862777"/>
                  <a:pt x="476712" y="862777"/>
                </a:cubicBezTo>
                <a:close/>
                <a:moveTo>
                  <a:pt x="1055267" y="861777"/>
                </a:moveTo>
                <a:cubicBezTo>
                  <a:pt x="1049001" y="861777"/>
                  <a:pt x="1043968" y="863610"/>
                  <a:pt x="1040168" y="867276"/>
                </a:cubicBezTo>
                <a:cubicBezTo>
                  <a:pt x="1036369" y="870943"/>
                  <a:pt x="1034469" y="875576"/>
                  <a:pt x="1034469" y="881175"/>
                </a:cubicBezTo>
                <a:cubicBezTo>
                  <a:pt x="1034469" y="886775"/>
                  <a:pt x="1036369" y="891408"/>
                  <a:pt x="1040168" y="895075"/>
                </a:cubicBezTo>
                <a:cubicBezTo>
                  <a:pt x="1043968" y="898741"/>
                  <a:pt x="1049001" y="900574"/>
                  <a:pt x="1055267" y="900574"/>
                </a:cubicBezTo>
                <a:cubicBezTo>
                  <a:pt x="1061534" y="900574"/>
                  <a:pt x="1066600" y="898741"/>
                  <a:pt x="1070466" y="895075"/>
                </a:cubicBezTo>
                <a:cubicBezTo>
                  <a:pt x="1074333" y="891408"/>
                  <a:pt x="1076266" y="886775"/>
                  <a:pt x="1076266" y="881175"/>
                </a:cubicBezTo>
                <a:cubicBezTo>
                  <a:pt x="1076266" y="875576"/>
                  <a:pt x="1074333" y="870943"/>
                  <a:pt x="1070466" y="867276"/>
                </a:cubicBezTo>
                <a:cubicBezTo>
                  <a:pt x="1066600" y="863610"/>
                  <a:pt x="1061534" y="861777"/>
                  <a:pt x="1055267" y="861777"/>
                </a:cubicBezTo>
                <a:close/>
                <a:moveTo>
                  <a:pt x="0" y="0"/>
                </a:moveTo>
                <a:lnTo>
                  <a:pt x="12192000" y="0"/>
                </a:lnTo>
                <a:lnTo>
                  <a:pt x="12192000" y="6663070"/>
                </a:lnTo>
                <a:lnTo>
                  <a:pt x="0" y="6663070"/>
                </a:lnTo>
                <a:close/>
              </a:path>
            </a:pathLst>
          </a:custGeom>
          <a:solidFill>
            <a:schemeClr val="accent1">
              <a:alpha val="92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345F047F-19B3-A61E-0AB5-2423F903AA69}"/>
              </a:ext>
            </a:extLst>
          </p:cNvPr>
          <p:cNvSpPr txBox="1"/>
          <p:nvPr/>
        </p:nvSpPr>
        <p:spPr>
          <a:xfrm>
            <a:off x="4724184" y="832910"/>
            <a:ext cx="6299200"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rPr>
              <a:t>Dispatch for 66 agencies</a:t>
            </a:r>
          </a:p>
          <a:p>
            <a:pPr marL="457200" indent="-457200">
              <a:buFont typeface="Arial" panose="020B0604020202020204" pitchFamily="34" charset="0"/>
              <a:buChar char="•"/>
            </a:pPr>
            <a:endParaRPr lang="en-US" sz="3200" dirty="0">
              <a:solidFill>
                <a:schemeClr val="bg1"/>
              </a:solidFill>
            </a:endParaRPr>
          </a:p>
          <a:p>
            <a:pPr marL="457200" indent="-457200">
              <a:buFont typeface="Arial" panose="020B0604020202020204" pitchFamily="34" charset="0"/>
              <a:buChar char="•"/>
            </a:pPr>
            <a:r>
              <a:rPr lang="en-US" sz="3200" dirty="0">
                <a:solidFill>
                  <a:schemeClr val="bg1"/>
                </a:solidFill>
              </a:rPr>
              <a:t>Service over 31,000 calls per year</a:t>
            </a:r>
          </a:p>
          <a:p>
            <a:pPr marL="457200" indent="-457200">
              <a:buFont typeface="Arial" panose="020B0604020202020204" pitchFamily="34" charset="0"/>
              <a:buChar char="•"/>
            </a:pPr>
            <a:endParaRPr lang="en-US" sz="3200" dirty="0">
              <a:solidFill>
                <a:schemeClr val="bg1"/>
              </a:solidFill>
            </a:endParaRPr>
          </a:p>
          <a:p>
            <a:pPr marL="457200" indent="-457200">
              <a:buFont typeface="Arial" panose="020B0604020202020204" pitchFamily="34" charset="0"/>
              <a:buChar char="•"/>
            </a:pPr>
            <a:r>
              <a:rPr lang="en-US" sz="3200" dirty="0">
                <a:solidFill>
                  <a:schemeClr val="bg1"/>
                </a:solidFill>
              </a:rPr>
              <a:t>Field over 6,500 Emergency 911 calls per year</a:t>
            </a:r>
          </a:p>
        </p:txBody>
      </p:sp>
      <p:sp>
        <p:nvSpPr>
          <p:cNvPr id="9" name="TextBox 8">
            <a:extLst>
              <a:ext uri="{FF2B5EF4-FFF2-40B4-BE49-F238E27FC236}">
                <a16:creationId xmlns:a16="http://schemas.microsoft.com/office/drawing/2014/main" id="{A2DEA66F-0C32-7ABD-28A8-342897E07B86}"/>
              </a:ext>
            </a:extLst>
          </p:cNvPr>
          <p:cNvSpPr txBox="1"/>
          <p:nvPr/>
        </p:nvSpPr>
        <p:spPr>
          <a:xfrm>
            <a:off x="-12308632" y="-1"/>
            <a:ext cx="12192000" cy="6663070"/>
          </a:xfrm>
          <a:custGeom>
            <a:avLst/>
            <a:gdLst/>
            <a:ahLst/>
            <a:cxnLst/>
            <a:rect l="l" t="t" r="r" b="b"/>
            <a:pathLst>
              <a:path w="12192000" h="6663070">
                <a:moveTo>
                  <a:pt x="9596686" y="1581442"/>
                </a:moveTo>
                <a:lnTo>
                  <a:pt x="9596686" y="1616714"/>
                </a:lnTo>
                <a:cubicBezTo>
                  <a:pt x="9591031" y="1624156"/>
                  <a:pt x="9583478" y="1630778"/>
                  <a:pt x="9574027" y="1636583"/>
                </a:cubicBezTo>
                <a:cubicBezTo>
                  <a:pt x="9564577" y="1642387"/>
                  <a:pt x="9554270" y="1645289"/>
                  <a:pt x="9543108" y="1645289"/>
                </a:cubicBezTo>
                <a:cubicBezTo>
                  <a:pt x="9534030" y="1645289"/>
                  <a:pt x="9526625" y="1643057"/>
                  <a:pt x="9520896" y="1638592"/>
                </a:cubicBezTo>
                <a:cubicBezTo>
                  <a:pt x="9515166" y="1634127"/>
                  <a:pt x="9512301" y="1627281"/>
                  <a:pt x="9512301" y="1618054"/>
                </a:cubicBezTo>
                <a:cubicBezTo>
                  <a:pt x="9512301" y="1605254"/>
                  <a:pt x="9518551" y="1595990"/>
                  <a:pt x="9531053" y="1590260"/>
                </a:cubicBezTo>
                <a:cubicBezTo>
                  <a:pt x="9543555" y="1584530"/>
                  <a:pt x="9565432" y="1581591"/>
                  <a:pt x="9596686" y="1581442"/>
                </a:cubicBezTo>
                <a:close/>
                <a:moveTo>
                  <a:pt x="8158411" y="1581442"/>
                </a:moveTo>
                <a:lnTo>
                  <a:pt x="8158411" y="1616714"/>
                </a:lnTo>
                <a:cubicBezTo>
                  <a:pt x="8152756" y="1624156"/>
                  <a:pt x="8145203" y="1630778"/>
                  <a:pt x="8135752" y="1636583"/>
                </a:cubicBezTo>
                <a:cubicBezTo>
                  <a:pt x="8126301" y="1642387"/>
                  <a:pt x="8115995" y="1645289"/>
                  <a:pt x="8104833" y="1645289"/>
                </a:cubicBezTo>
                <a:cubicBezTo>
                  <a:pt x="8095755" y="1645289"/>
                  <a:pt x="8088350" y="1643057"/>
                  <a:pt x="8082621" y="1638592"/>
                </a:cubicBezTo>
                <a:cubicBezTo>
                  <a:pt x="8076891" y="1634127"/>
                  <a:pt x="8074026" y="1627281"/>
                  <a:pt x="8074026" y="1618054"/>
                </a:cubicBezTo>
                <a:cubicBezTo>
                  <a:pt x="8074026" y="1605254"/>
                  <a:pt x="8080277" y="1595990"/>
                  <a:pt x="8092778" y="1590260"/>
                </a:cubicBezTo>
                <a:cubicBezTo>
                  <a:pt x="8105280" y="1584530"/>
                  <a:pt x="8127157" y="1581591"/>
                  <a:pt x="8158411" y="1581442"/>
                </a:cubicBezTo>
                <a:close/>
                <a:moveTo>
                  <a:pt x="8635703" y="1505540"/>
                </a:moveTo>
                <a:cubicBezTo>
                  <a:pt x="8647907" y="1505540"/>
                  <a:pt x="8658176" y="1509186"/>
                  <a:pt x="8666510" y="1516478"/>
                </a:cubicBezTo>
                <a:cubicBezTo>
                  <a:pt x="8674845" y="1523771"/>
                  <a:pt x="8681319" y="1532329"/>
                  <a:pt x="8685933" y="1542151"/>
                </a:cubicBezTo>
                <a:lnTo>
                  <a:pt x="8685933" y="1605775"/>
                </a:lnTo>
                <a:cubicBezTo>
                  <a:pt x="8681170" y="1615152"/>
                  <a:pt x="8674250" y="1623337"/>
                  <a:pt x="8665171" y="1630332"/>
                </a:cubicBezTo>
                <a:cubicBezTo>
                  <a:pt x="8656092" y="1637327"/>
                  <a:pt x="8645302" y="1640824"/>
                  <a:pt x="8632801" y="1640824"/>
                </a:cubicBezTo>
                <a:cubicBezTo>
                  <a:pt x="8619406" y="1640824"/>
                  <a:pt x="8608877" y="1635169"/>
                  <a:pt x="8601212" y="1623858"/>
                </a:cubicBezTo>
                <a:cubicBezTo>
                  <a:pt x="8593547" y="1612547"/>
                  <a:pt x="8589715" y="1595134"/>
                  <a:pt x="8589715" y="1571619"/>
                </a:cubicBezTo>
                <a:cubicBezTo>
                  <a:pt x="8589715" y="1550188"/>
                  <a:pt x="8593733" y="1533817"/>
                  <a:pt x="8601770" y="1522506"/>
                </a:cubicBezTo>
                <a:cubicBezTo>
                  <a:pt x="8609807" y="1511195"/>
                  <a:pt x="8621118" y="1505540"/>
                  <a:pt x="8635703" y="1505540"/>
                </a:cubicBezTo>
                <a:close/>
                <a:moveTo>
                  <a:pt x="10046742" y="1501968"/>
                </a:moveTo>
                <a:cubicBezTo>
                  <a:pt x="10060137" y="1501968"/>
                  <a:pt x="10071113" y="1505726"/>
                  <a:pt x="10079671" y="1513241"/>
                </a:cubicBezTo>
                <a:cubicBezTo>
                  <a:pt x="10088228" y="1520757"/>
                  <a:pt x="10092730" y="1532105"/>
                  <a:pt x="10093177" y="1547286"/>
                </a:cubicBezTo>
                <a:lnTo>
                  <a:pt x="9998745" y="1547286"/>
                </a:lnTo>
                <a:cubicBezTo>
                  <a:pt x="9999638" y="1532552"/>
                  <a:pt x="10004438" y="1521315"/>
                  <a:pt x="10013144" y="1513576"/>
                </a:cubicBezTo>
                <a:cubicBezTo>
                  <a:pt x="10021851" y="1505837"/>
                  <a:pt x="10033050" y="1501968"/>
                  <a:pt x="10046742" y="1501968"/>
                </a:cubicBezTo>
                <a:close/>
                <a:moveTo>
                  <a:pt x="9168954" y="1461114"/>
                </a:moveTo>
                <a:cubicBezTo>
                  <a:pt x="9149904" y="1461114"/>
                  <a:pt x="9134426" y="1464724"/>
                  <a:pt x="9122520" y="1471942"/>
                </a:cubicBezTo>
                <a:cubicBezTo>
                  <a:pt x="9110614" y="1479160"/>
                  <a:pt x="9101014" y="1487457"/>
                  <a:pt x="9093722" y="1496833"/>
                </a:cubicBezTo>
                <a:lnTo>
                  <a:pt x="9092605" y="1464240"/>
                </a:lnTo>
                <a:lnTo>
                  <a:pt x="9035679" y="1464240"/>
                </a:lnTo>
                <a:lnTo>
                  <a:pt x="9035679" y="1682124"/>
                </a:lnTo>
                <a:lnTo>
                  <a:pt x="9094838" y="1682124"/>
                </a:lnTo>
                <a:lnTo>
                  <a:pt x="9094838" y="1536794"/>
                </a:lnTo>
                <a:cubicBezTo>
                  <a:pt x="9101089" y="1528906"/>
                  <a:pt x="9108418" y="1522208"/>
                  <a:pt x="9116827" y="1516702"/>
                </a:cubicBezTo>
                <a:cubicBezTo>
                  <a:pt x="9125236" y="1511195"/>
                  <a:pt x="9135319" y="1508442"/>
                  <a:pt x="9147076" y="1508442"/>
                </a:cubicBezTo>
                <a:cubicBezTo>
                  <a:pt x="9154964" y="1508442"/>
                  <a:pt x="9161327" y="1510079"/>
                  <a:pt x="9166164" y="1513353"/>
                </a:cubicBezTo>
                <a:cubicBezTo>
                  <a:pt x="9171001" y="1516627"/>
                  <a:pt x="9174535" y="1521241"/>
                  <a:pt x="9176768" y="1527194"/>
                </a:cubicBezTo>
                <a:cubicBezTo>
                  <a:pt x="9179000" y="1533147"/>
                  <a:pt x="9180116" y="1540068"/>
                  <a:pt x="9180116" y="1547956"/>
                </a:cubicBezTo>
                <a:lnTo>
                  <a:pt x="9180116" y="1682124"/>
                </a:lnTo>
                <a:lnTo>
                  <a:pt x="9238829" y="1682124"/>
                </a:lnTo>
                <a:lnTo>
                  <a:pt x="9238829" y="1540365"/>
                </a:lnTo>
                <a:cubicBezTo>
                  <a:pt x="9238829" y="1514469"/>
                  <a:pt x="9232727" y="1494787"/>
                  <a:pt x="9220523" y="1481318"/>
                </a:cubicBezTo>
                <a:cubicBezTo>
                  <a:pt x="9208319" y="1467849"/>
                  <a:pt x="9191130" y="1461114"/>
                  <a:pt x="9168954" y="1461114"/>
                </a:cubicBezTo>
                <a:close/>
                <a:moveTo>
                  <a:pt x="8406954" y="1461114"/>
                </a:moveTo>
                <a:cubicBezTo>
                  <a:pt x="8387904" y="1461114"/>
                  <a:pt x="8372426" y="1464724"/>
                  <a:pt x="8360520" y="1471942"/>
                </a:cubicBezTo>
                <a:cubicBezTo>
                  <a:pt x="8348614" y="1479160"/>
                  <a:pt x="8339014" y="1487457"/>
                  <a:pt x="8331721" y="1496833"/>
                </a:cubicBezTo>
                <a:lnTo>
                  <a:pt x="8330605" y="1464240"/>
                </a:lnTo>
                <a:lnTo>
                  <a:pt x="8273679" y="1464240"/>
                </a:lnTo>
                <a:lnTo>
                  <a:pt x="8273679" y="1682124"/>
                </a:lnTo>
                <a:lnTo>
                  <a:pt x="8332838" y="1682124"/>
                </a:lnTo>
                <a:lnTo>
                  <a:pt x="8332838" y="1536794"/>
                </a:lnTo>
                <a:cubicBezTo>
                  <a:pt x="8339089" y="1528906"/>
                  <a:pt x="8346418" y="1522208"/>
                  <a:pt x="8354827" y="1516702"/>
                </a:cubicBezTo>
                <a:cubicBezTo>
                  <a:pt x="8363236" y="1511195"/>
                  <a:pt x="8373319" y="1508442"/>
                  <a:pt x="8385076" y="1508442"/>
                </a:cubicBezTo>
                <a:cubicBezTo>
                  <a:pt x="8392964" y="1508442"/>
                  <a:pt x="8399327" y="1510079"/>
                  <a:pt x="8404164" y="1513353"/>
                </a:cubicBezTo>
                <a:cubicBezTo>
                  <a:pt x="8409000" y="1516627"/>
                  <a:pt x="8412535" y="1521241"/>
                  <a:pt x="8414768" y="1527194"/>
                </a:cubicBezTo>
                <a:cubicBezTo>
                  <a:pt x="8417000" y="1533147"/>
                  <a:pt x="8418116" y="1540068"/>
                  <a:pt x="8418116" y="1547956"/>
                </a:cubicBezTo>
                <a:lnTo>
                  <a:pt x="8418116" y="1682124"/>
                </a:lnTo>
                <a:lnTo>
                  <a:pt x="8476829" y="1682124"/>
                </a:lnTo>
                <a:lnTo>
                  <a:pt x="8476829" y="1540365"/>
                </a:lnTo>
                <a:cubicBezTo>
                  <a:pt x="8476829" y="1514469"/>
                  <a:pt x="8470727" y="1494787"/>
                  <a:pt x="8458523" y="1481318"/>
                </a:cubicBezTo>
                <a:cubicBezTo>
                  <a:pt x="8446319" y="1467849"/>
                  <a:pt x="8429130" y="1461114"/>
                  <a:pt x="8406954" y="1461114"/>
                </a:cubicBezTo>
                <a:close/>
                <a:moveTo>
                  <a:pt x="10046742" y="1460891"/>
                </a:moveTo>
                <a:cubicBezTo>
                  <a:pt x="10023376" y="1460891"/>
                  <a:pt x="10003694" y="1465393"/>
                  <a:pt x="9987695" y="1474397"/>
                </a:cubicBezTo>
                <a:cubicBezTo>
                  <a:pt x="9971696" y="1483401"/>
                  <a:pt x="9959566" y="1496238"/>
                  <a:pt x="9951306" y="1512907"/>
                </a:cubicBezTo>
                <a:cubicBezTo>
                  <a:pt x="9943047" y="1529575"/>
                  <a:pt x="9938917" y="1549444"/>
                  <a:pt x="9938917" y="1572512"/>
                </a:cubicBezTo>
                <a:cubicBezTo>
                  <a:pt x="9938917" y="1596325"/>
                  <a:pt x="9943158" y="1616714"/>
                  <a:pt x="9951641" y="1633681"/>
                </a:cubicBezTo>
                <a:cubicBezTo>
                  <a:pt x="9960125" y="1650647"/>
                  <a:pt x="9972626" y="1663632"/>
                  <a:pt x="9989146" y="1672636"/>
                </a:cubicBezTo>
                <a:cubicBezTo>
                  <a:pt x="10005666" y="1681640"/>
                  <a:pt x="10026055" y="1686143"/>
                  <a:pt x="10050314" y="1686143"/>
                </a:cubicBezTo>
                <a:cubicBezTo>
                  <a:pt x="10070108" y="1686143"/>
                  <a:pt x="10087410" y="1683352"/>
                  <a:pt x="10102218" y="1677771"/>
                </a:cubicBezTo>
                <a:cubicBezTo>
                  <a:pt x="10117027" y="1672190"/>
                  <a:pt x="10128710" y="1663744"/>
                  <a:pt x="10137267" y="1652433"/>
                </a:cubicBezTo>
                <a:cubicBezTo>
                  <a:pt x="10145825" y="1641122"/>
                  <a:pt x="10150476" y="1626983"/>
                  <a:pt x="10151220" y="1610017"/>
                </a:cubicBezTo>
                <a:lnTo>
                  <a:pt x="10092954" y="1610017"/>
                </a:lnTo>
                <a:cubicBezTo>
                  <a:pt x="10092805" y="1621030"/>
                  <a:pt x="10088861" y="1629327"/>
                  <a:pt x="10081122" y="1634908"/>
                </a:cubicBezTo>
                <a:cubicBezTo>
                  <a:pt x="10073383" y="1640490"/>
                  <a:pt x="10063114" y="1643280"/>
                  <a:pt x="10050314" y="1643280"/>
                </a:cubicBezTo>
                <a:cubicBezTo>
                  <a:pt x="10037962" y="1643280"/>
                  <a:pt x="10027990" y="1640564"/>
                  <a:pt x="10020400" y="1635132"/>
                </a:cubicBezTo>
                <a:cubicBezTo>
                  <a:pt x="10012810" y="1629699"/>
                  <a:pt x="10007266" y="1622519"/>
                  <a:pt x="10003768" y="1613589"/>
                </a:cubicBezTo>
                <a:cubicBezTo>
                  <a:pt x="10000271" y="1604659"/>
                  <a:pt x="9998373" y="1595060"/>
                  <a:pt x="9998076" y="1584791"/>
                </a:cubicBezTo>
                <a:lnTo>
                  <a:pt x="10150997" y="1584791"/>
                </a:lnTo>
                <a:cubicBezTo>
                  <a:pt x="10151294" y="1583153"/>
                  <a:pt x="10151517" y="1580809"/>
                  <a:pt x="10151666" y="1577758"/>
                </a:cubicBezTo>
                <a:cubicBezTo>
                  <a:pt x="10151815" y="1574707"/>
                  <a:pt x="10151890" y="1572289"/>
                  <a:pt x="10151890" y="1570503"/>
                </a:cubicBezTo>
                <a:cubicBezTo>
                  <a:pt x="10151890" y="1535380"/>
                  <a:pt x="10142476" y="1508330"/>
                  <a:pt x="10123649" y="1489355"/>
                </a:cubicBezTo>
                <a:cubicBezTo>
                  <a:pt x="10104823" y="1470379"/>
                  <a:pt x="10079187" y="1460891"/>
                  <a:pt x="10046742" y="1460891"/>
                </a:cubicBezTo>
                <a:close/>
                <a:moveTo>
                  <a:pt x="9560968" y="1460891"/>
                </a:moveTo>
                <a:cubicBezTo>
                  <a:pt x="9542066" y="1460891"/>
                  <a:pt x="9525435" y="1463272"/>
                  <a:pt x="9511073" y="1468035"/>
                </a:cubicBezTo>
                <a:cubicBezTo>
                  <a:pt x="9496711" y="1472797"/>
                  <a:pt x="9485474" y="1480611"/>
                  <a:pt x="9477363" y="1491475"/>
                </a:cubicBezTo>
                <a:cubicBezTo>
                  <a:pt x="9469252" y="1502340"/>
                  <a:pt x="9465197" y="1517074"/>
                  <a:pt x="9465197" y="1535677"/>
                </a:cubicBezTo>
                <a:lnTo>
                  <a:pt x="9520561" y="1535677"/>
                </a:lnTo>
                <a:cubicBezTo>
                  <a:pt x="9520561" y="1523176"/>
                  <a:pt x="9524356" y="1514134"/>
                  <a:pt x="9531946" y="1508553"/>
                </a:cubicBezTo>
                <a:cubicBezTo>
                  <a:pt x="9539536" y="1502972"/>
                  <a:pt x="9549210" y="1500182"/>
                  <a:pt x="9560968" y="1500182"/>
                </a:cubicBezTo>
                <a:cubicBezTo>
                  <a:pt x="9571683" y="1500182"/>
                  <a:pt x="9580427" y="1502786"/>
                  <a:pt x="9587198" y="1507995"/>
                </a:cubicBezTo>
                <a:cubicBezTo>
                  <a:pt x="9593970" y="1513204"/>
                  <a:pt x="9597356" y="1522878"/>
                  <a:pt x="9597356" y="1537017"/>
                </a:cubicBezTo>
                <a:lnTo>
                  <a:pt x="9597356" y="1548625"/>
                </a:lnTo>
                <a:cubicBezTo>
                  <a:pt x="9568632" y="1549221"/>
                  <a:pt x="9543443" y="1551341"/>
                  <a:pt x="9521788" y="1554988"/>
                </a:cubicBezTo>
                <a:cubicBezTo>
                  <a:pt x="9500134" y="1558634"/>
                  <a:pt x="9483279" y="1565555"/>
                  <a:pt x="9471224" y="1575749"/>
                </a:cubicBezTo>
                <a:cubicBezTo>
                  <a:pt x="9459169" y="1585944"/>
                  <a:pt x="9453142" y="1601087"/>
                  <a:pt x="9453142" y="1621179"/>
                </a:cubicBezTo>
                <a:cubicBezTo>
                  <a:pt x="9453142" y="1635615"/>
                  <a:pt x="9456453" y="1647633"/>
                  <a:pt x="9463076" y="1657233"/>
                </a:cubicBezTo>
                <a:cubicBezTo>
                  <a:pt x="9469699" y="1666832"/>
                  <a:pt x="9478368" y="1674013"/>
                  <a:pt x="9489084" y="1678776"/>
                </a:cubicBezTo>
                <a:cubicBezTo>
                  <a:pt x="9499799" y="1683538"/>
                  <a:pt x="9511333" y="1685919"/>
                  <a:pt x="9523686" y="1685919"/>
                </a:cubicBezTo>
                <a:cubicBezTo>
                  <a:pt x="9539611" y="1685919"/>
                  <a:pt x="9553675" y="1683203"/>
                  <a:pt x="9565879" y="1677771"/>
                </a:cubicBezTo>
                <a:cubicBezTo>
                  <a:pt x="9578083" y="1672339"/>
                  <a:pt x="9588798" y="1664339"/>
                  <a:pt x="9598026" y="1653772"/>
                </a:cubicBezTo>
                <a:lnTo>
                  <a:pt x="9599812" y="1682124"/>
                </a:lnTo>
                <a:lnTo>
                  <a:pt x="9655176" y="1682124"/>
                </a:lnTo>
                <a:lnTo>
                  <a:pt x="9655176" y="1535901"/>
                </a:lnTo>
                <a:cubicBezTo>
                  <a:pt x="9655176" y="1521315"/>
                  <a:pt x="9652869" y="1509149"/>
                  <a:pt x="9648255" y="1499400"/>
                </a:cubicBezTo>
                <a:cubicBezTo>
                  <a:pt x="9643642" y="1489652"/>
                  <a:pt x="9637130" y="1481950"/>
                  <a:pt x="9628722" y="1476295"/>
                </a:cubicBezTo>
                <a:cubicBezTo>
                  <a:pt x="9620313" y="1470639"/>
                  <a:pt x="9610378" y="1466658"/>
                  <a:pt x="9598919" y="1464351"/>
                </a:cubicBezTo>
                <a:cubicBezTo>
                  <a:pt x="9587459" y="1462045"/>
                  <a:pt x="9574809" y="1460891"/>
                  <a:pt x="9560968" y="1460891"/>
                </a:cubicBezTo>
                <a:close/>
                <a:moveTo>
                  <a:pt x="8122692" y="1460891"/>
                </a:moveTo>
                <a:cubicBezTo>
                  <a:pt x="8103791" y="1460891"/>
                  <a:pt x="8087160" y="1463272"/>
                  <a:pt x="8072798" y="1468035"/>
                </a:cubicBezTo>
                <a:cubicBezTo>
                  <a:pt x="8058436" y="1472797"/>
                  <a:pt x="8047199" y="1480611"/>
                  <a:pt x="8039088" y="1491475"/>
                </a:cubicBezTo>
                <a:cubicBezTo>
                  <a:pt x="8030977" y="1502340"/>
                  <a:pt x="8026922" y="1517074"/>
                  <a:pt x="8026922" y="1535677"/>
                </a:cubicBezTo>
                <a:lnTo>
                  <a:pt x="8082286" y="1535677"/>
                </a:lnTo>
                <a:cubicBezTo>
                  <a:pt x="8082286" y="1523176"/>
                  <a:pt x="8086081" y="1514134"/>
                  <a:pt x="8093671" y="1508553"/>
                </a:cubicBezTo>
                <a:cubicBezTo>
                  <a:pt x="8101261" y="1502972"/>
                  <a:pt x="8110935" y="1500182"/>
                  <a:pt x="8122692" y="1500182"/>
                </a:cubicBezTo>
                <a:cubicBezTo>
                  <a:pt x="8133408" y="1500182"/>
                  <a:pt x="8142152" y="1502786"/>
                  <a:pt x="8148923" y="1507995"/>
                </a:cubicBezTo>
                <a:cubicBezTo>
                  <a:pt x="8155695" y="1513204"/>
                  <a:pt x="8159081" y="1522878"/>
                  <a:pt x="8159081" y="1537017"/>
                </a:cubicBezTo>
                <a:lnTo>
                  <a:pt x="8159081" y="1548625"/>
                </a:lnTo>
                <a:cubicBezTo>
                  <a:pt x="8130357" y="1549221"/>
                  <a:pt x="8105168" y="1551341"/>
                  <a:pt x="8083514" y="1554988"/>
                </a:cubicBezTo>
                <a:cubicBezTo>
                  <a:pt x="8061859" y="1558634"/>
                  <a:pt x="8045004" y="1565555"/>
                  <a:pt x="8032949" y="1575749"/>
                </a:cubicBezTo>
                <a:cubicBezTo>
                  <a:pt x="8020894" y="1585944"/>
                  <a:pt x="8014867" y="1601087"/>
                  <a:pt x="8014867" y="1621179"/>
                </a:cubicBezTo>
                <a:cubicBezTo>
                  <a:pt x="8014867" y="1635615"/>
                  <a:pt x="8018178" y="1647633"/>
                  <a:pt x="8024801" y="1657233"/>
                </a:cubicBezTo>
                <a:cubicBezTo>
                  <a:pt x="8031424" y="1666832"/>
                  <a:pt x="8040093" y="1674013"/>
                  <a:pt x="8050809" y="1678776"/>
                </a:cubicBezTo>
                <a:cubicBezTo>
                  <a:pt x="8061524" y="1683538"/>
                  <a:pt x="8073058" y="1685919"/>
                  <a:pt x="8085411" y="1685919"/>
                </a:cubicBezTo>
                <a:cubicBezTo>
                  <a:pt x="8101336" y="1685919"/>
                  <a:pt x="8115400" y="1683203"/>
                  <a:pt x="8127604" y="1677771"/>
                </a:cubicBezTo>
                <a:cubicBezTo>
                  <a:pt x="8139808" y="1672339"/>
                  <a:pt x="8150523" y="1664339"/>
                  <a:pt x="8159751" y="1653772"/>
                </a:cubicBezTo>
                <a:lnTo>
                  <a:pt x="8161537" y="1682124"/>
                </a:lnTo>
                <a:lnTo>
                  <a:pt x="8216901" y="1682124"/>
                </a:lnTo>
                <a:lnTo>
                  <a:pt x="8216901" y="1535901"/>
                </a:lnTo>
                <a:cubicBezTo>
                  <a:pt x="8216901" y="1521315"/>
                  <a:pt x="8214594" y="1509149"/>
                  <a:pt x="8209980" y="1499400"/>
                </a:cubicBezTo>
                <a:cubicBezTo>
                  <a:pt x="8205366" y="1489652"/>
                  <a:pt x="8198855" y="1481950"/>
                  <a:pt x="8190446" y="1476295"/>
                </a:cubicBezTo>
                <a:cubicBezTo>
                  <a:pt x="8182038" y="1470639"/>
                  <a:pt x="8172103" y="1466658"/>
                  <a:pt x="8160644" y="1464351"/>
                </a:cubicBezTo>
                <a:cubicBezTo>
                  <a:pt x="8149184" y="1462045"/>
                  <a:pt x="8136533" y="1460891"/>
                  <a:pt x="8122692" y="1460891"/>
                </a:cubicBezTo>
                <a:close/>
                <a:moveTo>
                  <a:pt x="9311755" y="1412894"/>
                </a:moveTo>
                <a:lnTo>
                  <a:pt x="9311755" y="1464240"/>
                </a:lnTo>
                <a:lnTo>
                  <a:pt x="9275590" y="1464240"/>
                </a:lnTo>
                <a:lnTo>
                  <a:pt x="9275590" y="1509781"/>
                </a:lnTo>
                <a:lnTo>
                  <a:pt x="9311755" y="1509781"/>
                </a:lnTo>
                <a:lnTo>
                  <a:pt x="9311755" y="1606222"/>
                </a:lnTo>
                <a:cubicBezTo>
                  <a:pt x="9311755" y="1624081"/>
                  <a:pt x="9314136" y="1638555"/>
                  <a:pt x="9318899" y="1649642"/>
                </a:cubicBezTo>
                <a:cubicBezTo>
                  <a:pt x="9323661" y="1660730"/>
                  <a:pt x="9332107" y="1668916"/>
                  <a:pt x="9344237" y="1674199"/>
                </a:cubicBezTo>
                <a:cubicBezTo>
                  <a:pt x="9356366" y="1679482"/>
                  <a:pt x="9373444" y="1682124"/>
                  <a:pt x="9395471" y="1682124"/>
                </a:cubicBezTo>
                <a:lnTo>
                  <a:pt x="9418465" y="1682124"/>
                </a:lnTo>
                <a:lnTo>
                  <a:pt x="9418465" y="1636360"/>
                </a:lnTo>
                <a:lnTo>
                  <a:pt x="9397480" y="1636360"/>
                </a:lnTo>
                <a:cubicBezTo>
                  <a:pt x="9386169" y="1636360"/>
                  <a:pt x="9378913" y="1633606"/>
                  <a:pt x="9375714" y="1628100"/>
                </a:cubicBezTo>
                <a:cubicBezTo>
                  <a:pt x="9372514" y="1622593"/>
                  <a:pt x="9370914" y="1614110"/>
                  <a:pt x="9370914" y="1602650"/>
                </a:cubicBezTo>
                <a:lnTo>
                  <a:pt x="9370914" y="1509781"/>
                </a:lnTo>
                <a:lnTo>
                  <a:pt x="9418465" y="1509781"/>
                </a:lnTo>
                <a:lnTo>
                  <a:pt x="9418465" y="1464240"/>
                </a:lnTo>
                <a:lnTo>
                  <a:pt x="9370914" y="1464240"/>
                </a:lnTo>
                <a:lnTo>
                  <a:pt x="9370914" y="1412894"/>
                </a:lnTo>
                <a:close/>
                <a:moveTo>
                  <a:pt x="9711954" y="1381640"/>
                </a:moveTo>
                <a:lnTo>
                  <a:pt x="9711954" y="1682124"/>
                </a:lnTo>
                <a:lnTo>
                  <a:pt x="9771113" y="1682124"/>
                </a:lnTo>
                <a:lnTo>
                  <a:pt x="9771113" y="1567154"/>
                </a:lnTo>
                <a:lnTo>
                  <a:pt x="9859293" y="1682124"/>
                </a:lnTo>
                <a:lnTo>
                  <a:pt x="9926713" y="1682124"/>
                </a:lnTo>
                <a:lnTo>
                  <a:pt x="9834290" y="1564476"/>
                </a:lnTo>
                <a:lnTo>
                  <a:pt x="9920462" y="1464240"/>
                </a:lnTo>
                <a:lnTo>
                  <a:pt x="9856168" y="1464240"/>
                </a:lnTo>
                <a:lnTo>
                  <a:pt x="9771113" y="1564699"/>
                </a:lnTo>
                <a:lnTo>
                  <a:pt x="9771113" y="1381640"/>
                </a:lnTo>
                <a:close/>
                <a:moveTo>
                  <a:pt x="8906570" y="1381640"/>
                </a:moveTo>
                <a:lnTo>
                  <a:pt x="8906570" y="1682124"/>
                </a:lnTo>
                <a:lnTo>
                  <a:pt x="8969301" y="1682124"/>
                </a:lnTo>
                <a:lnTo>
                  <a:pt x="8969301" y="1381640"/>
                </a:lnTo>
                <a:close/>
                <a:moveTo>
                  <a:pt x="8685933" y="1381640"/>
                </a:moveTo>
                <a:lnTo>
                  <a:pt x="8685933" y="1494601"/>
                </a:lnTo>
                <a:cubicBezTo>
                  <a:pt x="8679533" y="1484480"/>
                  <a:pt x="8670901" y="1476295"/>
                  <a:pt x="8660036" y="1470044"/>
                </a:cubicBezTo>
                <a:cubicBezTo>
                  <a:pt x="8649172" y="1463793"/>
                  <a:pt x="8636150" y="1460668"/>
                  <a:pt x="8620969" y="1460668"/>
                </a:cubicBezTo>
                <a:cubicBezTo>
                  <a:pt x="8603705" y="1460668"/>
                  <a:pt x="8588152" y="1464686"/>
                  <a:pt x="8574311" y="1472723"/>
                </a:cubicBezTo>
                <a:cubicBezTo>
                  <a:pt x="8560470" y="1480760"/>
                  <a:pt x="8549494" y="1492964"/>
                  <a:pt x="8541383" y="1509335"/>
                </a:cubicBezTo>
                <a:cubicBezTo>
                  <a:pt x="8533272" y="1525706"/>
                  <a:pt x="8529216" y="1546467"/>
                  <a:pt x="8529216" y="1571619"/>
                </a:cubicBezTo>
                <a:cubicBezTo>
                  <a:pt x="8529216" y="1597664"/>
                  <a:pt x="8532974" y="1619133"/>
                  <a:pt x="8540490" y="1636025"/>
                </a:cubicBezTo>
                <a:cubicBezTo>
                  <a:pt x="8548006" y="1652917"/>
                  <a:pt x="8558275" y="1665455"/>
                  <a:pt x="8571298" y="1673641"/>
                </a:cubicBezTo>
                <a:cubicBezTo>
                  <a:pt x="8584320" y="1681827"/>
                  <a:pt x="8599017" y="1685919"/>
                  <a:pt x="8615388" y="1685919"/>
                </a:cubicBezTo>
                <a:cubicBezTo>
                  <a:pt x="8631759" y="1685919"/>
                  <a:pt x="8645674" y="1682794"/>
                  <a:pt x="8657134" y="1676543"/>
                </a:cubicBezTo>
                <a:cubicBezTo>
                  <a:pt x="8668594" y="1670292"/>
                  <a:pt x="8678193" y="1661809"/>
                  <a:pt x="8685933" y="1651094"/>
                </a:cubicBezTo>
                <a:lnTo>
                  <a:pt x="8688388" y="1682124"/>
                </a:lnTo>
                <a:lnTo>
                  <a:pt x="8745092" y="1682124"/>
                </a:lnTo>
                <a:lnTo>
                  <a:pt x="8745092" y="1381640"/>
                </a:lnTo>
                <a:close/>
                <a:moveTo>
                  <a:pt x="8624094" y="1127665"/>
                </a:moveTo>
                <a:lnTo>
                  <a:pt x="8663832" y="1127665"/>
                </a:lnTo>
                <a:cubicBezTo>
                  <a:pt x="8674696" y="1127665"/>
                  <a:pt x="8683402" y="1128558"/>
                  <a:pt x="8689951" y="1130344"/>
                </a:cubicBezTo>
                <a:cubicBezTo>
                  <a:pt x="8696499" y="1132130"/>
                  <a:pt x="8701187" y="1134660"/>
                  <a:pt x="8704015" y="1137934"/>
                </a:cubicBezTo>
                <a:cubicBezTo>
                  <a:pt x="8706843" y="1141208"/>
                  <a:pt x="8708257" y="1145227"/>
                  <a:pt x="8708257" y="1149989"/>
                </a:cubicBezTo>
                <a:cubicBezTo>
                  <a:pt x="8708257" y="1157431"/>
                  <a:pt x="8704164" y="1163756"/>
                  <a:pt x="8695978" y="1168965"/>
                </a:cubicBezTo>
                <a:cubicBezTo>
                  <a:pt x="8687793" y="1174174"/>
                  <a:pt x="8673729" y="1176778"/>
                  <a:pt x="8653786" y="1176778"/>
                </a:cubicBezTo>
                <a:cubicBezTo>
                  <a:pt x="8636373" y="1176778"/>
                  <a:pt x="8623797" y="1174099"/>
                  <a:pt x="8616058" y="1168742"/>
                </a:cubicBezTo>
                <a:cubicBezTo>
                  <a:pt x="8608319" y="1163384"/>
                  <a:pt x="8604449" y="1157579"/>
                  <a:pt x="8604449" y="1151329"/>
                </a:cubicBezTo>
                <a:cubicBezTo>
                  <a:pt x="8604449" y="1145971"/>
                  <a:pt x="8606272" y="1141246"/>
                  <a:pt x="8609918" y="1137153"/>
                </a:cubicBezTo>
                <a:cubicBezTo>
                  <a:pt x="8613565" y="1133060"/>
                  <a:pt x="8618290" y="1129897"/>
                  <a:pt x="8624094" y="1127665"/>
                </a:cubicBezTo>
                <a:close/>
                <a:moveTo>
                  <a:pt x="9596686" y="1028992"/>
                </a:moveTo>
                <a:lnTo>
                  <a:pt x="9596686" y="1064264"/>
                </a:lnTo>
                <a:cubicBezTo>
                  <a:pt x="9591031" y="1071706"/>
                  <a:pt x="9583478" y="1078328"/>
                  <a:pt x="9574027" y="1084133"/>
                </a:cubicBezTo>
                <a:cubicBezTo>
                  <a:pt x="9564577" y="1089937"/>
                  <a:pt x="9554270" y="1092839"/>
                  <a:pt x="9543108" y="1092839"/>
                </a:cubicBezTo>
                <a:cubicBezTo>
                  <a:pt x="9534030" y="1092839"/>
                  <a:pt x="9526625" y="1090607"/>
                  <a:pt x="9520896" y="1086142"/>
                </a:cubicBezTo>
                <a:cubicBezTo>
                  <a:pt x="9515166" y="1081677"/>
                  <a:pt x="9512301" y="1074831"/>
                  <a:pt x="9512301" y="1065604"/>
                </a:cubicBezTo>
                <a:cubicBezTo>
                  <a:pt x="9512301" y="1052804"/>
                  <a:pt x="9518551" y="1043540"/>
                  <a:pt x="9531053" y="1037810"/>
                </a:cubicBezTo>
                <a:cubicBezTo>
                  <a:pt x="9543555" y="1032080"/>
                  <a:pt x="9565432" y="1029141"/>
                  <a:pt x="9596686" y="1028992"/>
                </a:cubicBezTo>
                <a:close/>
                <a:moveTo>
                  <a:pt x="10268050" y="953536"/>
                </a:moveTo>
                <a:cubicBezTo>
                  <a:pt x="10280998" y="953536"/>
                  <a:pt x="10291155" y="956587"/>
                  <a:pt x="10298522" y="962689"/>
                </a:cubicBezTo>
                <a:cubicBezTo>
                  <a:pt x="10305889" y="968791"/>
                  <a:pt x="10311098" y="976977"/>
                  <a:pt x="10314149" y="987246"/>
                </a:cubicBezTo>
                <a:cubicBezTo>
                  <a:pt x="10317200" y="997515"/>
                  <a:pt x="10318726" y="1008900"/>
                  <a:pt x="10318726" y="1021402"/>
                </a:cubicBezTo>
                <a:cubicBezTo>
                  <a:pt x="10318726" y="1033606"/>
                  <a:pt x="10317200" y="1044768"/>
                  <a:pt x="10314149" y="1054888"/>
                </a:cubicBezTo>
                <a:cubicBezTo>
                  <a:pt x="10311098" y="1065008"/>
                  <a:pt x="10305889" y="1073082"/>
                  <a:pt x="10298522" y="1079110"/>
                </a:cubicBezTo>
                <a:cubicBezTo>
                  <a:pt x="10291155" y="1085137"/>
                  <a:pt x="10280998" y="1088151"/>
                  <a:pt x="10268050" y="1088151"/>
                </a:cubicBezTo>
                <a:cubicBezTo>
                  <a:pt x="10255399" y="1088151"/>
                  <a:pt x="10245465" y="1085137"/>
                  <a:pt x="10238247" y="1079110"/>
                </a:cubicBezTo>
                <a:cubicBezTo>
                  <a:pt x="10231029" y="1073082"/>
                  <a:pt x="10225932" y="1065008"/>
                  <a:pt x="10222955" y="1054888"/>
                </a:cubicBezTo>
                <a:cubicBezTo>
                  <a:pt x="10219978" y="1044768"/>
                  <a:pt x="10218490" y="1033606"/>
                  <a:pt x="10218490" y="1021402"/>
                </a:cubicBezTo>
                <a:cubicBezTo>
                  <a:pt x="10218490" y="1008900"/>
                  <a:pt x="10219978" y="997515"/>
                  <a:pt x="10222955" y="987246"/>
                </a:cubicBezTo>
                <a:cubicBezTo>
                  <a:pt x="10225932" y="976977"/>
                  <a:pt x="10231029" y="968791"/>
                  <a:pt x="10238247" y="962689"/>
                </a:cubicBezTo>
                <a:cubicBezTo>
                  <a:pt x="10245465" y="956587"/>
                  <a:pt x="10255399" y="953536"/>
                  <a:pt x="10268050" y="953536"/>
                </a:cubicBezTo>
                <a:close/>
                <a:moveTo>
                  <a:pt x="9029800" y="953536"/>
                </a:moveTo>
                <a:cubicBezTo>
                  <a:pt x="9042748" y="953536"/>
                  <a:pt x="9052905" y="956587"/>
                  <a:pt x="9060272" y="962689"/>
                </a:cubicBezTo>
                <a:cubicBezTo>
                  <a:pt x="9067639" y="968791"/>
                  <a:pt x="9072848" y="976977"/>
                  <a:pt x="9075899" y="987246"/>
                </a:cubicBezTo>
                <a:cubicBezTo>
                  <a:pt x="9078950" y="997515"/>
                  <a:pt x="9080476" y="1008900"/>
                  <a:pt x="9080476" y="1021402"/>
                </a:cubicBezTo>
                <a:cubicBezTo>
                  <a:pt x="9080476" y="1033606"/>
                  <a:pt x="9078950" y="1044768"/>
                  <a:pt x="9075899" y="1054888"/>
                </a:cubicBezTo>
                <a:cubicBezTo>
                  <a:pt x="9072848" y="1065008"/>
                  <a:pt x="9067639" y="1073082"/>
                  <a:pt x="9060272" y="1079110"/>
                </a:cubicBezTo>
                <a:cubicBezTo>
                  <a:pt x="9052905" y="1085137"/>
                  <a:pt x="9042748" y="1088151"/>
                  <a:pt x="9029800" y="1088151"/>
                </a:cubicBezTo>
                <a:cubicBezTo>
                  <a:pt x="9017150" y="1088151"/>
                  <a:pt x="9007215" y="1085137"/>
                  <a:pt x="8999997" y="1079110"/>
                </a:cubicBezTo>
                <a:cubicBezTo>
                  <a:pt x="8992779" y="1073082"/>
                  <a:pt x="8987682" y="1065008"/>
                  <a:pt x="8984705" y="1054888"/>
                </a:cubicBezTo>
                <a:cubicBezTo>
                  <a:pt x="8981728" y="1044768"/>
                  <a:pt x="8980240" y="1033606"/>
                  <a:pt x="8980240" y="1021402"/>
                </a:cubicBezTo>
                <a:cubicBezTo>
                  <a:pt x="8980240" y="1008900"/>
                  <a:pt x="8981728" y="997515"/>
                  <a:pt x="8984705" y="987246"/>
                </a:cubicBezTo>
                <a:cubicBezTo>
                  <a:pt x="8987682" y="976977"/>
                  <a:pt x="8992779" y="968791"/>
                  <a:pt x="8999997" y="962689"/>
                </a:cubicBezTo>
                <a:cubicBezTo>
                  <a:pt x="9007215" y="956587"/>
                  <a:pt x="9017150" y="953536"/>
                  <a:pt x="9029800" y="953536"/>
                </a:cubicBezTo>
                <a:close/>
                <a:moveTo>
                  <a:pt x="11302405" y="953313"/>
                </a:moveTo>
                <a:cubicBezTo>
                  <a:pt x="11315204" y="953313"/>
                  <a:pt x="11325288" y="958894"/>
                  <a:pt x="11332655" y="970056"/>
                </a:cubicBezTo>
                <a:cubicBezTo>
                  <a:pt x="11340021" y="981218"/>
                  <a:pt x="11343705" y="998333"/>
                  <a:pt x="11343705" y="1021402"/>
                </a:cubicBezTo>
                <a:cubicBezTo>
                  <a:pt x="11343705" y="1043131"/>
                  <a:pt x="11339761" y="1059725"/>
                  <a:pt x="11331873" y="1071185"/>
                </a:cubicBezTo>
                <a:cubicBezTo>
                  <a:pt x="11323985" y="1082644"/>
                  <a:pt x="11312600" y="1088374"/>
                  <a:pt x="11297717" y="1088374"/>
                </a:cubicBezTo>
                <a:cubicBezTo>
                  <a:pt x="11286109" y="1088374"/>
                  <a:pt x="11276026" y="1084951"/>
                  <a:pt x="11267468" y="1078105"/>
                </a:cubicBezTo>
                <a:cubicBezTo>
                  <a:pt x="11258910" y="1071259"/>
                  <a:pt x="11252250" y="1063073"/>
                  <a:pt x="11247488" y="1053549"/>
                </a:cubicBezTo>
                <a:lnTo>
                  <a:pt x="11247488" y="989255"/>
                </a:lnTo>
                <a:cubicBezTo>
                  <a:pt x="11251655" y="980325"/>
                  <a:pt x="11258501" y="972102"/>
                  <a:pt x="11268026" y="964587"/>
                </a:cubicBezTo>
                <a:cubicBezTo>
                  <a:pt x="11277551" y="957071"/>
                  <a:pt x="11289011" y="953313"/>
                  <a:pt x="11302405" y="953313"/>
                </a:cubicBezTo>
                <a:close/>
                <a:moveTo>
                  <a:pt x="8408442" y="949518"/>
                </a:moveTo>
                <a:cubicBezTo>
                  <a:pt x="8421837" y="949518"/>
                  <a:pt x="8432813" y="953276"/>
                  <a:pt x="8441371" y="960791"/>
                </a:cubicBezTo>
                <a:cubicBezTo>
                  <a:pt x="8449928" y="968307"/>
                  <a:pt x="8454430" y="979655"/>
                  <a:pt x="8454877" y="994836"/>
                </a:cubicBezTo>
                <a:lnTo>
                  <a:pt x="8360445" y="994836"/>
                </a:lnTo>
                <a:cubicBezTo>
                  <a:pt x="8361338" y="980102"/>
                  <a:pt x="8366138" y="968865"/>
                  <a:pt x="8374845" y="961126"/>
                </a:cubicBezTo>
                <a:cubicBezTo>
                  <a:pt x="8383551" y="953387"/>
                  <a:pt x="8394750" y="949518"/>
                  <a:pt x="8408442" y="949518"/>
                </a:cubicBezTo>
                <a:close/>
                <a:moveTo>
                  <a:pt x="8652223" y="944383"/>
                </a:moveTo>
                <a:cubicBezTo>
                  <a:pt x="8663236" y="944383"/>
                  <a:pt x="8672166" y="947732"/>
                  <a:pt x="8679012" y="954429"/>
                </a:cubicBezTo>
                <a:cubicBezTo>
                  <a:pt x="8685858" y="961126"/>
                  <a:pt x="8689281" y="971321"/>
                  <a:pt x="8689281" y="985013"/>
                </a:cubicBezTo>
                <a:cubicBezTo>
                  <a:pt x="8689281" y="997961"/>
                  <a:pt x="8685598" y="1007821"/>
                  <a:pt x="8678231" y="1014593"/>
                </a:cubicBezTo>
                <a:cubicBezTo>
                  <a:pt x="8670864" y="1021364"/>
                  <a:pt x="8661673" y="1024750"/>
                  <a:pt x="8650660" y="1024750"/>
                </a:cubicBezTo>
                <a:cubicBezTo>
                  <a:pt x="8640986" y="1024750"/>
                  <a:pt x="8632392" y="1021402"/>
                  <a:pt x="8624876" y="1014704"/>
                </a:cubicBezTo>
                <a:cubicBezTo>
                  <a:pt x="8617360" y="1008007"/>
                  <a:pt x="8613602" y="998110"/>
                  <a:pt x="8613602" y="985013"/>
                </a:cubicBezTo>
                <a:cubicBezTo>
                  <a:pt x="8613602" y="971768"/>
                  <a:pt x="8617248" y="961684"/>
                  <a:pt x="8624541" y="954764"/>
                </a:cubicBezTo>
                <a:cubicBezTo>
                  <a:pt x="8631833" y="947843"/>
                  <a:pt x="8641061" y="944383"/>
                  <a:pt x="8652223" y="944383"/>
                </a:cubicBezTo>
                <a:close/>
                <a:moveTo>
                  <a:pt x="10919619" y="911790"/>
                </a:moveTo>
                <a:lnTo>
                  <a:pt x="10919619" y="1053995"/>
                </a:lnTo>
                <a:cubicBezTo>
                  <a:pt x="10919619" y="1079147"/>
                  <a:pt x="10925647" y="1098532"/>
                  <a:pt x="10937702" y="1112150"/>
                </a:cubicBezTo>
                <a:cubicBezTo>
                  <a:pt x="10949757" y="1125767"/>
                  <a:pt x="10966798" y="1132576"/>
                  <a:pt x="10988824" y="1132576"/>
                </a:cubicBezTo>
                <a:cubicBezTo>
                  <a:pt x="11007726" y="1132576"/>
                  <a:pt x="11023501" y="1128930"/>
                  <a:pt x="11036152" y="1121637"/>
                </a:cubicBezTo>
                <a:cubicBezTo>
                  <a:pt x="11048802" y="1114345"/>
                  <a:pt x="11058774" y="1106085"/>
                  <a:pt x="11066066" y="1096858"/>
                </a:cubicBezTo>
                <a:lnTo>
                  <a:pt x="11066959" y="1129674"/>
                </a:lnTo>
                <a:lnTo>
                  <a:pt x="11124109" y="1129674"/>
                </a:lnTo>
                <a:lnTo>
                  <a:pt x="11124109" y="911790"/>
                </a:lnTo>
                <a:lnTo>
                  <a:pt x="11064950" y="911790"/>
                </a:lnTo>
                <a:lnTo>
                  <a:pt x="11064950" y="1057344"/>
                </a:lnTo>
                <a:cubicBezTo>
                  <a:pt x="11058699" y="1064934"/>
                  <a:pt x="11051369" y="1071371"/>
                  <a:pt x="11042961" y="1076654"/>
                </a:cubicBezTo>
                <a:cubicBezTo>
                  <a:pt x="11034552" y="1081938"/>
                  <a:pt x="11024394" y="1084579"/>
                  <a:pt x="11012488" y="1084579"/>
                </a:cubicBezTo>
                <a:cubicBezTo>
                  <a:pt x="11004303" y="1084579"/>
                  <a:pt x="10997717" y="1083017"/>
                  <a:pt x="10992731" y="1079891"/>
                </a:cubicBezTo>
                <a:cubicBezTo>
                  <a:pt x="10987745" y="1076766"/>
                  <a:pt x="10984173" y="1072338"/>
                  <a:pt x="10982016" y="1066608"/>
                </a:cubicBezTo>
                <a:cubicBezTo>
                  <a:pt x="10979858" y="1060878"/>
                  <a:pt x="10978779" y="1054293"/>
                  <a:pt x="10978779" y="1046851"/>
                </a:cubicBezTo>
                <a:lnTo>
                  <a:pt x="10978779" y="911790"/>
                </a:lnTo>
                <a:close/>
                <a:moveTo>
                  <a:pt x="8807079" y="911790"/>
                </a:moveTo>
                <a:lnTo>
                  <a:pt x="8807079" y="1129674"/>
                </a:lnTo>
                <a:lnTo>
                  <a:pt x="8866238" y="1129674"/>
                </a:lnTo>
                <a:lnTo>
                  <a:pt x="8866238" y="911790"/>
                </a:lnTo>
                <a:close/>
                <a:moveTo>
                  <a:pt x="9330879" y="908664"/>
                </a:moveTo>
                <a:cubicBezTo>
                  <a:pt x="9311829" y="908664"/>
                  <a:pt x="9296351" y="912273"/>
                  <a:pt x="9284445" y="919492"/>
                </a:cubicBezTo>
                <a:cubicBezTo>
                  <a:pt x="9272539" y="926710"/>
                  <a:pt x="9262939" y="935007"/>
                  <a:pt x="9255647" y="944383"/>
                </a:cubicBezTo>
                <a:lnTo>
                  <a:pt x="9254530" y="911790"/>
                </a:lnTo>
                <a:lnTo>
                  <a:pt x="9197604" y="911790"/>
                </a:lnTo>
                <a:lnTo>
                  <a:pt x="9197604" y="1129674"/>
                </a:lnTo>
                <a:lnTo>
                  <a:pt x="9256763" y="1129674"/>
                </a:lnTo>
                <a:lnTo>
                  <a:pt x="9256763" y="984343"/>
                </a:lnTo>
                <a:cubicBezTo>
                  <a:pt x="9263014" y="976456"/>
                  <a:pt x="9270343" y="969758"/>
                  <a:pt x="9278752" y="964252"/>
                </a:cubicBezTo>
                <a:cubicBezTo>
                  <a:pt x="9287161" y="958745"/>
                  <a:pt x="9297244" y="955992"/>
                  <a:pt x="9309001" y="955992"/>
                </a:cubicBezTo>
                <a:cubicBezTo>
                  <a:pt x="9316889" y="955992"/>
                  <a:pt x="9323252" y="957629"/>
                  <a:pt x="9328089" y="960903"/>
                </a:cubicBezTo>
                <a:cubicBezTo>
                  <a:pt x="9332926" y="964177"/>
                  <a:pt x="9336460" y="968791"/>
                  <a:pt x="9338693" y="974744"/>
                </a:cubicBezTo>
                <a:cubicBezTo>
                  <a:pt x="9340925" y="980697"/>
                  <a:pt x="9342041" y="987618"/>
                  <a:pt x="9342041" y="995506"/>
                </a:cubicBezTo>
                <a:lnTo>
                  <a:pt x="9342041" y="1129674"/>
                </a:lnTo>
                <a:lnTo>
                  <a:pt x="9400754" y="1129674"/>
                </a:lnTo>
                <a:lnTo>
                  <a:pt x="9400754" y="987915"/>
                </a:lnTo>
                <a:cubicBezTo>
                  <a:pt x="9400754" y="962019"/>
                  <a:pt x="9394652" y="942337"/>
                  <a:pt x="9382448" y="928868"/>
                </a:cubicBezTo>
                <a:cubicBezTo>
                  <a:pt x="9370244" y="915399"/>
                  <a:pt x="9353055" y="908664"/>
                  <a:pt x="9330879" y="908664"/>
                </a:cubicBezTo>
                <a:close/>
                <a:moveTo>
                  <a:pt x="11316693" y="908441"/>
                </a:moveTo>
                <a:cubicBezTo>
                  <a:pt x="11301215" y="908441"/>
                  <a:pt x="11287820" y="911604"/>
                  <a:pt x="11276509" y="917929"/>
                </a:cubicBezTo>
                <a:cubicBezTo>
                  <a:pt x="11265198" y="924254"/>
                  <a:pt x="11255524" y="933295"/>
                  <a:pt x="11247488" y="945053"/>
                </a:cubicBezTo>
                <a:lnTo>
                  <a:pt x="11244139" y="911790"/>
                </a:lnTo>
                <a:lnTo>
                  <a:pt x="11188329" y="911790"/>
                </a:lnTo>
                <a:lnTo>
                  <a:pt x="11188329" y="1209595"/>
                </a:lnTo>
                <a:lnTo>
                  <a:pt x="11247488" y="1209595"/>
                </a:lnTo>
                <a:lnTo>
                  <a:pt x="11247488" y="1099983"/>
                </a:lnTo>
                <a:cubicBezTo>
                  <a:pt x="11254483" y="1110699"/>
                  <a:pt x="11263524" y="1119033"/>
                  <a:pt x="11274612" y="1124986"/>
                </a:cubicBezTo>
                <a:cubicBezTo>
                  <a:pt x="11285699" y="1130939"/>
                  <a:pt x="11298313" y="1133841"/>
                  <a:pt x="11312451" y="1133693"/>
                </a:cubicBezTo>
                <a:cubicBezTo>
                  <a:pt x="11329715" y="1133544"/>
                  <a:pt x="11345268" y="1129377"/>
                  <a:pt x="11359109" y="1121191"/>
                </a:cubicBezTo>
                <a:cubicBezTo>
                  <a:pt x="11372950" y="1113005"/>
                  <a:pt x="11383926" y="1100727"/>
                  <a:pt x="11392037" y="1084356"/>
                </a:cubicBezTo>
                <a:cubicBezTo>
                  <a:pt x="11400148" y="1067985"/>
                  <a:pt x="11404204" y="1047223"/>
                  <a:pt x="11404204" y="1022071"/>
                </a:cubicBezTo>
                <a:cubicBezTo>
                  <a:pt x="11404204" y="996027"/>
                  <a:pt x="11400446" y="974670"/>
                  <a:pt x="11392930" y="958001"/>
                </a:cubicBezTo>
                <a:cubicBezTo>
                  <a:pt x="11385414" y="941332"/>
                  <a:pt x="11375071" y="928905"/>
                  <a:pt x="11361899" y="920719"/>
                </a:cubicBezTo>
                <a:cubicBezTo>
                  <a:pt x="11348728" y="912534"/>
                  <a:pt x="11333659" y="908441"/>
                  <a:pt x="11316693" y="908441"/>
                </a:cubicBezTo>
                <a:close/>
                <a:moveTo>
                  <a:pt x="10533634" y="908441"/>
                </a:moveTo>
                <a:cubicBezTo>
                  <a:pt x="10512351" y="908441"/>
                  <a:pt x="10493487" y="912497"/>
                  <a:pt x="10477042" y="920608"/>
                </a:cubicBezTo>
                <a:cubicBezTo>
                  <a:pt x="10460596" y="928719"/>
                  <a:pt x="10447760" y="941109"/>
                  <a:pt x="10438532" y="957778"/>
                </a:cubicBezTo>
                <a:cubicBezTo>
                  <a:pt x="10429305" y="974446"/>
                  <a:pt x="10424691" y="995729"/>
                  <a:pt x="10424691" y="1021625"/>
                </a:cubicBezTo>
                <a:cubicBezTo>
                  <a:pt x="10424691" y="1047521"/>
                  <a:pt x="10429528" y="1068655"/>
                  <a:pt x="10439202" y="1085026"/>
                </a:cubicBezTo>
                <a:cubicBezTo>
                  <a:pt x="10448876" y="1101397"/>
                  <a:pt x="10461973" y="1113452"/>
                  <a:pt x="10478493" y="1121191"/>
                </a:cubicBezTo>
                <a:cubicBezTo>
                  <a:pt x="10495013" y="1128930"/>
                  <a:pt x="10513393" y="1132800"/>
                  <a:pt x="10533634" y="1132800"/>
                </a:cubicBezTo>
                <a:cubicBezTo>
                  <a:pt x="10552981" y="1132800"/>
                  <a:pt x="10570171" y="1129451"/>
                  <a:pt x="10585203" y="1122754"/>
                </a:cubicBezTo>
                <a:cubicBezTo>
                  <a:pt x="10600234" y="1116056"/>
                  <a:pt x="10612103" y="1106234"/>
                  <a:pt x="10620810" y="1093286"/>
                </a:cubicBezTo>
                <a:cubicBezTo>
                  <a:pt x="10629516" y="1080338"/>
                  <a:pt x="10634093" y="1064413"/>
                  <a:pt x="10634539" y="1045512"/>
                </a:cubicBezTo>
                <a:lnTo>
                  <a:pt x="10577166" y="1045512"/>
                </a:lnTo>
                <a:cubicBezTo>
                  <a:pt x="10576868" y="1058758"/>
                  <a:pt x="10572887" y="1068989"/>
                  <a:pt x="10565222" y="1076208"/>
                </a:cubicBezTo>
                <a:cubicBezTo>
                  <a:pt x="10557558" y="1083426"/>
                  <a:pt x="10547103" y="1087035"/>
                  <a:pt x="10533857" y="1087035"/>
                </a:cubicBezTo>
                <a:cubicBezTo>
                  <a:pt x="10522546" y="1087035"/>
                  <a:pt x="10513281" y="1084468"/>
                  <a:pt x="10506063" y="1079333"/>
                </a:cubicBezTo>
                <a:cubicBezTo>
                  <a:pt x="10498845" y="1074198"/>
                  <a:pt x="10493562" y="1066757"/>
                  <a:pt x="10490213" y="1057009"/>
                </a:cubicBezTo>
                <a:cubicBezTo>
                  <a:pt x="10486864" y="1047261"/>
                  <a:pt x="10485190" y="1035466"/>
                  <a:pt x="10485190" y="1021625"/>
                </a:cubicBezTo>
                <a:cubicBezTo>
                  <a:pt x="10485190" y="1000194"/>
                  <a:pt x="10489022" y="983599"/>
                  <a:pt x="10496687" y="971842"/>
                </a:cubicBezTo>
                <a:cubicBezTo>
                  <a:pt x="10504352" y="960085"/>
                  <a:pt x="10516742" y="954206"/>
                  <a:pt x="10533857" y="954206"/>
                </a:cubicBezTo>
                <a:cubicBezTo>
                  <a:pt x="10546805" y="954206"/>
                  <a:pt x="10556851" y="957517"/>
                  <a:pt x="10563995" y="964140"/>
                </a:cubicBezTo>
                <a:cubicBezTo>
                  <a:pt x="10571138" y="970763"/>
                  <a:pt x="10574859" y="979655"/>
                  <a:pt x="10575156" y="990817"/>
                </a:cubicBezTo>
                <a:lnTo>
                  <a:pt x="10632530" y="990817"/>
                </a:lnTo>
                <a:cubicBezTo>
                  <a:pt x="10632381" y="972363"/>
                  <a:pt x="10627916" y="957071"/>
                  <a:pt x="10619135" y="944941"/>
                </a:cubicBezTo>
                <a:cubicBezTo>
                  <a:pt x="10610355" y="932812"/>
                  <a:pt x="10598523" y="923696"/>
                  <a:pt x="10583640" y="917594"/>
                </a:cubicBezTo>
                <a:cubicBezTo>
                  <a:pt x="10568757" y="911492"/>
                  <a:pt x="10552088" y="908441"/>
                  <a:pt x="10533634" y="908441"/>
                </a:cubicBezTo>
                <a:close/>
                <a:moveTo>
                  <a:pt x="9560968" y="908441"/>
                </a:moveTo>
                <a:cubicBezTo>
                  <a:pt x="9542066" y="908441"/>
                  <a:pt x="9525435" y="910822"/>
                  <a:pt x="9511073" y="915585"/>
                </a:cubicBezTo>
                <a:cubicBezTo>
                  <a:pt x="9496711" y="920347"/>
                  <a:pt x="9485474" y="928161"/>
                  <a:pt x="9477363" y="939025"/>
                </a:cubicBezTo>
                <a:cubicBezTo>
                  <a:pt x="9469252" y="949890"/>
                  <a:pt x="9465197" y="964624"/>
                  <a:pt x="9465197" y="983227"/>
                </a:cubicBezTo>
                <a:lnTo>
                  <a:pt x="9520561" y="983227"/>
                </a:lnTo>
                <a:cubicBezTo>
                  <a:pt x="9520561" y="970726"/>
                  <a:pt x="9524356" y="961684"/>
                  <a:pt x="9531946" y="956103"/>
                </a:cubicBezTo>
                <a:cubicBezTo>
                  <a:pt x="9539536" y="950522"/>
                  <a:pt x="9549210" y="947732"/>
                  <a:pt x="9560968" y="947732"/>
                </a:cubicBezTo>
                <a:cubicBezTo>
                  <a:pt x="9571683" y="947732"/>
                  <a:pt x="9580427" y="950336"/>
                  <a:pt x="9587198" y="955545"/>
                </a:cubicBezTo>
                <a:cubicBezTo>
                  <a:pt x="9593970" y="960754"/>
                  <a:pt x="9597356" y="970428"/>
                  <a:pt x="9597356" y="984567"/>
                </a:cubicBezTo>
                <a:lnTo>
                  <a:pt x="9597356" y="996175"/>
                </a:lnTo>
                <a:cubicBezTo>
                  <a:pt x="9568632" y="996771"/>
                  <a:pt x="9543443" y="998891"/>
                  <a:pt x="9521788" y="1002538"/>
                </a:cubicBezTo>
                <a:cubicBezTo>
                  <a:pt x="9500134" y="1006184"/>
                  <a:pt x="9483279" y="1013104"/>
                  <a:pt x="9471224" y="1023299"/>
                </a:cubicBezTo>
                <a:cubicBezTo>
                  <a:pt x="9459169" y="1033494"/>
                  <a:pt x="9453142" y="1048637"/>
                  <a:pt x="9453142" y="1068729"/>
                </a:cubicBezTo>
                <a:cubicBezTo>
                  <a:pt x="9453142" y="1083165"/>
                  <a:pt x="9456453" y="1095183"/>
                  <a:pt x="9463076" y="1104783"/>
                </a:cubicBezTo>
                <a:cubicBezTo>
                  <a:pt x="9469699" y="1114382"/>
                  <a:pt x="9478368" y="1121563"/>
                  <a:pt x="9489084" y="1126326"/>
                </a:cubicBezTo>
                <a:cubicBezTo>
                  <a:pt x="9499799" y="1131088"/>
                  <a:pt x="9511333" y="1133469"/>
                  <a:pt x="9523686" y="1133469"/>
                </a:cubicBezTo>
                <a:cubicBezTo>
                  <a:pt x="9539611" y="1133469"/>
                  <a:pt x="9553675" y="1130753"/>
                  <a:pt x="9565879" y="1125321"/>
                </a:cubicBezTo>
                <a:cubicBezTo>
                  <a:pt x="9578083" y="1119889"/>
                  <a:pt x="9588798" y="1111889"/>
                  <a:pt x="9598026" y="1101322"/>
                </a:cubicBezTo>
                <a:lnTo>
                  <a:pt x="9599812" y="1129674"/>
                </a:lnTo>
                <a:lnTo>
                  <a:pt x="9655176" y="1129674"/>
                </a:lnTo>
                <a:lnTo>
                  <a:pt x="9655176" y="983450"/>
                </a:lnTo>
                <a:cubicBezTo>
                  <a:pt x="9655176" y="968865"/>
                  <a:pt x="9652869" y="956699"/>
                  <a:pt x="9648255" y="946950"/>
                </a:cubicBezTo>
                <a:cubicBezTo>
                  <a:pt x="9643642" y="937202"/>
                  <a:pt x="9637130" y="929500"/>
                  <a:pt x="9628722" y="923845"/>
                </a:cubicBezTo>
                <a:cubicBezTo>
                  <a:pt x="9620313" y="918189"/>
                  <a:pt x="9610378" y="914208"/>
                  <a:pt x="9598919" y="911901"/>
                </a:cubicBezTo>
                <a:cubicBezTo>
                  <a:pt x="9587459" y="909594"/>
                  <a:pt x="9574809" y="908441"/>
                  <a:pt x="9560968" y="908441"/>
                </a:cubicBezTo>
                <a:close/>
                <a:moveTo>
                  <a:pt x="8408442" y="908441"/>
                </a:moveTo>
                <a:cubicBezTo>
                  <a:pt x="8385076" y="908441"/>
                  <a:pt x="8365394" y="912943"/>
                  <a:pt x="8349395" y="921947"/>
                </a:cubicBezTo>
                <a:cubicBezTo>
                  <a:pt x="8333396" y="930951"/>
                  <a:pt x="8321266" y="943788"/>
                  <a:pt x="8313006" y="960456"/>
                </a:cubicBezTo>
                <a:cubicBezTo>
                  <a:pt x="8304746" y="977125"/>
                  <a:pt x="8300616" y="996994"/>
                  <a:pt x="8300616" y="1020062"/>
                </a:cubicBezTo>
                <a:cubicBezTo>
                  <a:pt x="8300616" y="1043875"/>
                  <a:pt x="8304858" y="1064264"/>
                  <a:pt x="8313341" y="1081231"/>
                </a:cubicBezTo>
                <a:cubicBezTo>
                  <a:pt x="8321824" y="1098197"/>
                  <a:pt x="8334326" y="1111182"/>
                  <a:pt x="8350846" y="1120186"/>
                </a:cubicBezTo>
                <a:cubicBezTo>
                  <a:pt x="8367366" y="1129190"/>
                  <a:pt x="8387755" y="1133693"/>
                  <a:pt x="8412014" y="1133693"/>
                </a:cubicBezTo>
                <a:cubicBezTo>
                  <a:pt x="8431808" y="1133693"/>
                  <a:pt x="8449110" y="1130902"/>
                  <a:pt x="8463918" y="1125321"/>
                </a:cubicBezTo>
                <a:cubicBezTo>
                  <a:pt x="8478727" y="1119740"/>
                  <a:pt x="8490410" y="1111294"/>
                  <a:pt x="8498967" y="1099983"/>
                </a:cubicBezTo>
                <a:cubicBezTo>
                  <a:pt x="8507525" y="1088672"/>
                  <a:pt x="8512176" y="1074533"/>
                  <a:pt x="8512920" y="1057567"/>
                </a:cubicBezTo>
                <a:lnTo>
                  <a:pt x="8454654" y="1057567"/>
                </a:lnTo>
                <a:cubicBezTo>
                  <a:pt x="8454505" y="1068580"/>
                  <a:pt x="8450561" y="1076877"/>
                  <a:pt x="8442822" y="1082458"/>
                </a:cubicBezTo>
                <a:cubicBezTo>
                  <a:pt x="8435083" y="1088039"/>
                  <a:pt x="8424814" y="1090830"/>
                  <a:pt x="8412014" y="1090830"/>
                </a:cubicBezTo>
                <a:cubicBezTo>
                  <a:pt x="8399662" y="1090830"/>
                  <a:pt x="8389690" y="1088114"/>
                  <a:pt x="8382100" y="1082682"/>
                </a:cubicBezTo>
                <a:cubicBezTo>
                  <a:pt x="8374510" y="1077249"/>
                  <a:pt x="8368966" y="1070068"/>
                  <a:pt x="8365468" y="1061139"/>
                </a:cubicBezTo>
                <a:cubicBezTo>
                  <a:pt x="8361971" y="1052209"/>
                  <a:pt x="8360073" y="1042610"/>
                  <a:pt x="8359776" y="1032341"/>
                </a:cubicBezTo>
                <a:lnTo>
                  <a:pt x="8512697" y="1032341"/>
                </a:lnTo>
                <a:cubicBezTo>
                  <a:pt x="8512994" y="1030703"/>
                  <a:pt x="8513217" y="1028359"/>
                  <a:pt x="8513366" y="1025308"/>
                </a:cubicBezTo>
                <a:cubicBezTo>
                  <a:pt x="8513515" y="1022257"/>
                  <a:pt x="8513590" y="1019839"/>
                  <a:pt x="8513590" y="1018053"/>
                </a:cubicBezTo>
                <a:cubicBezTo>
                  <a:pt x="8513590" y="982930"/>
                  <a:pt x="8504176" y="955880"/>
                  <a:pt x="8485349" y="936904"/>
                </a:cubicBezTo>
                <a:cubicBezTo>
                  <a:pt x="8466523" y="917929"/>
                  <a:pt x="8440887" y="908441"/>
                  <a:pt x="8408442" y="908441"/>
                </a:cubicBezTo>
                <a:close/>
                <a:moveTo>
                  <a:pt x="10268050" y="907995"/>
                </a:moveTo>
                <a:cubicBezTo>
                  <a:pt x="10246023" y="907995"/>
                  <a:pt x="10226713" y="912422"/>
                  <a:pt x="10210119" y="921278"/>
                </a:cubicBezTo>
                <a:cubicBezTo>
                  <a:pt x="10193524" y="930133"/>
                  <a:pt x="10180688" y="943006"/>
                  <a:pt x="10171609" y="959898"/>
                </a:cubicBezTo>
                <a:cubicBezTo>
                  <a:pt x="10162531" y="976790"/>
                  <a:pt x="10157991" y="997292"/>
                  <a:pt x="10157991" y="1021402"/>
                </a:cubicBezTo>
                <a:cubicBezTo>
                  <a:pt x="10157991" y="1045065"/>
                  <a:pt x="10162531" y="1065232"/>
                  <a:pt x="10171609" y="1081900"/>
                </a:cubicBezTo>
                <a:cubicBezTo>
                  <a:pt x="10180688" y="1098569"/>
                  <a:pt x="10193524" y="1111294"/>
                  <a:pt x="10210119" y="1120075"/>
                </a:cubicBezTo>
                <a:cubicBezTo>
                  <a:pt x="10226713" y="1128856"/>
                  <a:pt x="10246023" y="1133246"/>
                  <a:pt x="10268050" y="1133246"/>
                </a:cubicBezTo>
                <a:cubicBezTo>
                  <a:pt x="10290374" y="1133246"/>
                  <a:pt x="10309833" y="1128856"/>
                  <a:pt x="10326427" y="1120075"/>
                </a:cubicBezTo>
                <a:cubicBezTo>
                  <a:pt x="10343022" y="1111294"/>
                  <a:pt x="10355933" y="1098569"/>
                  <a:pt x="10365160" y="1081900"/>
                </a:cubicBezTo>
                <a:cubicBezTo>
                  <a:pt x="10374387" y="1065232"/>
                  <a:pt x="10379001" y="1045065"/>
                  <a:pt x="10379001" y="1021402"/>
                </a:cubicBezTo>
                <a:cubicBezTo>
                  <a:pt x="10379001" y="997292"/>
                  <a:pt x="10374387" y="976790"/>
                  <a:pt x="10365160" y="959898"/>
                </a:cubicBezTo>
                <a:cubicBezTo>
                  <a:pt x="10355933" y="943006"/>
                  <a:pt x="10343022" y="930133"/>
                  <a:pt x="10326427" y="921278"/>
                </a:cubicBezTo>
                <a:cubicBezTo>
                  <a:pt x="10309833" y="912422"/>
                  <a:pt x="10290374" y="907995"/>
                  <a:pt x="10268050" y="907995"/>
                </a:cubicBezTo>
                <a:close/>
                <a:moveTo>
                  <a:pt x="9029800" y="907995"/>
                </a:moveTo>
                <a:cubicBezTo>
                  <a:pt x="9007773" y="907995"/>
                  <a:pt x="8988463" y="912422"/>
                  <a:pt x="8971869" y="921278"/>
                </a:cubicBezTo>
                <a:cubicBezTo>
                  <a:pt x="8955274" y="930133"/>
                  <a:pt x="8942438" y="943006"/>
                  <a:pt x="8933359" y="959898"/>
                </a:cubicBezTo>
                <a:cubicBezTo>
                  <a:pt x="8924281" y="976790"/>
                  <a:pt x="8919741" y="997292"/>
                  <a:pt x="8919741" y="1021402"/>
                </a:cubicBezTo>
                <a:cubicBezTo>
                  <a:pt x="8919741" y="1045065"/>
                  <a:pt x="8924281" y="1065232"/>
                  <a:pt x="8933359" y="1081900"/>
                </a:cubicBezTo>
                <a:cubicBezTo>
                  <a:pt x="8942438" y="1098569"/>
                  <a:pt x="8955274" y="1111294"/>
                  <a:pt x="8971869" y="1120075"/>
                </a:cubicBezTo>
                <a:cubicBezTo>
                  <a:pt x="8988463" y="1128856"/>
                  <a:pt x="9007773" y="1133246"/>
                  <a:pt x="9029800" y="1133246"/>
                </a:cubicBezTo>
                <a:cubicBezTo>
                  <a:pt x="9052124" y="1133246"/>
                  <a:pt x="9071583" y="1128856"/>
                  <a:pt x="9088178" y="1120075"/>
                </a:cubicBezTo>
                <a:cubicBezTo>
                  <a:pt x="9104772" y="1111294"/>
                  <a:pt x="9117683" y="1098569"/>
                  <a:pt x="9126910" y="1081900"/>
                </a:cubicBezTo>
                <a:cubicBezTo>
                  <a:pt x="9136138" y="1065232"/>
                  <a:pt x="9140751" y="1045065"/>
                  <a:pt x="9140751" y="1021402"/>
                </a:cubicBezTo>
                <a:cubicBezTo>
                  <a:pt x="9140751" y="997292"/>
                  <a:pt x="9136138" y="976790"/>
                  <a:pt x="9126910" y="959898"/>
                </a:cubicBezTo>
                <a:cubicBezTo>
                  <a:pt x="9117683" y="943006"/>
                  <a:pt x="9104772" y="930133"/>
                  <a:pt x="9088178" y="921278"/>
                </a:cubicBezTo>
                <a:cubicBezTo>
                  <a:pt x="9071583" y="912422"/>
                  <a:pt x="9052124" y="907995"/>
                  <a:pt x="9029800" y="907995"/>
                </a:cubicBezTo>
                <a:close/>
                <a:moveTo>
                  <a:pt x="8093001" y="881206"/>
                </a:moveTo>
                <a:lnTo>
                  <a:pt x="8147026" y="881206"/>
                </a:lnTo>
                <a:cubicBezTo>
                  <a:pt x="8160272" y="881206"/>
                  <a:pt x="8170913" y="884554"/>
                  <a:pt x="8178949" y="891252"/>
                </a:cubicBezTo>
                <a:cubicBezTo>
                  <a:pt x="8186986" y="897949"/>
                  <a:pt x="8191005" y="907920"/>
                  <a:pt x="8191005" y="921166"/>
                </a:cubicBezTo>
                <a:cubicBezTo>
                  <a:pt x="8191005" y="930244"/>
                  <a:pt x="8189070" y="937909"/>
                  <a:pt x="8185200" y="944160"/>
                </a:cubicBezTo>
                <a:cubicBezTo>
                  <a:pt x="8181331" y="950411"/>
                  <a:pt x="8175861" y="955099"/>
                  <a:pt x="8168792" y="958224"/>
                </a:cubicBezTo>
                <a:cubicBezTo>
                  <a:pt x="8161723" y="961349"/>
                  <a:pt x="8153277" y="962912"/>
                  <a:pt x="8143454" y="962912"/>
                </a:cubicBezTo>
                <a:lnTo>
                  <a:pt x="8093001" y="962912"/>
                </a:lnTo>
                <a:close/>
                <a:moveTo>
                  <a:pt x="8766300" y="879643"/>
                </a:moveTo>
                <a:cubicBezTo>
                  <a:pt x="8749184" y="879792"/>
                  <a:pt x="8734562" y="882694"/>
                  <a:pt x="8722433" y="888349"/>
                </a:cubicBezTo>
                <a:cubicBezTo>
                  <a:pt x="8713335" y="892591"/>
                  <a:pt x="8706017" y="899595"/>
                  <a:pt x="8700478" y="909362"/>
                </a:cubicBezTo>
                <a:lnTo>
                  <a:pt x="8696861" y="917179"/>
                </a:lnTo>
                <a:lnTo>
                  <a:pt x="8680379" y="911678"/>
                </a:lnTo>
                <a:cubicBezTo>
                  <a:pt x="8671803" y="909967"/>
                  <a:pt x="8662343" y="909111"/>
                  <a:pt x="8652000" y="909111"/>
                </a:cubicBezTo>
                <a:cubicBezTo>
                  <a:pt x="8631908" y="909111"/>
                  <a:pt x="8614867" y="912534"/>
                  <a:pt x="8600877" y="919380"/>
                </a:cubicBezTo>
                <a:cubicBezTo>
                  <a:pt x="8586887" y="926226"/>
                  <a:pt x="8576283" y="935342"/>
                  <a:pt x="8569065" y="946727"/>
                </a:cubicBezTo>
                <a:cubicBezTo>
                  <a:pt x="8561847" y="958112"/>
                  <a:pt x="8558238" y="970875"/>
                  <a:pt x="8558238" y="985013"/>
                </a:cubicBezTo>
                <a:cubicBezTo>
                  <a:pt x="8558238" y="998259"/>
                  <a:pt x="8561810" y="1010612"/>
                  <a:pt x="8568954" y="1022071"/>
                </a:cubicBezTo>
                <a:cubicBezTo>
                  <a:pt x="8572525" y="1027801"/>
                  <a:pt x="8576935" y="1032973"/>
                  <a:pt x="8582181" y="1037587"/>
                </a:cubicBezTo>
                <a:lnTo>
                  <a:pt x="8593793" y="1045328"/>
                </a:lnTo>
                <a:lnTo>
                  <a:pt x="8568395" y="1058795"/>
                </a:lnTo>
                <a:cubicBezTo>
                  <a:pt x="8561475" y="1065120"/>
                  <a:pt x="8558015" y="1072822"/>
                  <a:pt x="8558015" y="1081900"/>
                </a:cubicBezTo>
                <a:cubicBezTo>
                  <a:pt x="8558015" y="1087705"/>
                  <a:pt x="8560247" y="1093583"/>
                  <a:pt x="8564712" y="1099536"/>
                </a:cubicBezTo>
                <a:lnTo>
                  <a:pt x="8585080" y="1114652"/>
                </a:lnTo>
                <a:lnTo>
                  <a:pt x="8567168" y="1123981"/>
                </a:lnTo>
                <a:cubicBezTo>
                  <a:pt x="8555410" y="1133283"/>
                  <a:pt x="8549532" y="1144110"/>
                  <a:pt x="8549532" y="1156463"/>
                </a:cubicBezTo>
                <a:cubicBezTo>
                  <a:pt x="8549532" y="1166584"/>
                  <a:pt x="8552880" y="1175997"/>
                  <a:pt x="8559577" y="1184703"/>
                </a:cubicBezTo>
                <a:cubicBezTo>
                  <a:pt x="8566275" y="1193410"/>
                  <a:pt x="8577288" y="1200442"/>
                  <a:pt x="8592617" y="1205800"/>
                </a:cubicBezTo>
                <a:cubicBezTo>
                  <a:pt x="8607947" y="1211157"/>
                  <a:pt x="8628634" y="1213836"/>
                  <a:pt x="8654679" y="1213836"/>
                </a:cubicBezTo>
                <a:cubicBezTo>
                  <a:pt x="8690993" y="1213836"/>
                  <a:pt x="8718675" y="1207437"/>
                  <a:pt x="8737725" y="1194638"/>
                </a:cubicBezTo>
                <a:cubicBezTo>
                  <a:pt x="8756775" y="1181838"/>
                  <a:pt x="8766300" y="1165021"/>
                  <a:pt x="8766300" y="1144185"/>
                </a:cubicBezTo>
                <a:cubicBezTo>
                  <a:pt x="8766300" y="1123647"/>
                  <a:pt x="8758003" y="1108392"/>
                  <a:pt x="8741408" y="1098420"/>
                </a:cubicBezTo>
                <a:cubicBezTo>
                  <a:pt x="8724814" y="1088449"/>
                  <a:pt x="8698434" y="1083463"/>
                  <a:pt x="8662269" y="1083463"/>
                </a:cubicBezTo>
                <a:lnTo>
                  <a:pt x="8656911" y="1083463"/>
                </a:lnTo>
                <a:cubicBezTo>
                  <a:pt x="8642921" y="1083463"/>
                  <a:pt x="8631945" y="1082979"/>
                  <a:pt x="8623983" y="1082012"/>
                </a:cubicBezTo>
                <a:cubicBezTo>
                  <a:pt x="8616020" y="1081045"/>
                  <a:pt x="8610439" y="1079594"/>
                  <a:pt x="8607240" y="1077659"/>
                </a:cubicBezTo>
                <a:cubicBezTo>
                  <a:pt x="8604040" y="1075724"/>
                  <a:pt x="8602440" y="1073343"/>
                  <a:pt x="8602440" y="1070515"/>
                </a:cubicBezTo>
                <a:cubicBezTo>
                  <a:pt x="8602440" y="1066497"/>
                  <a:pt x="8605119" y="1063111"/>
                  <a:pt x="8610477" y="1060357"/>
                </a:cubicBezTo>
                <a:lnTo>
                  <a:pt x="8620804" y="1056743"/>
                </a:lnTo>
                <a:lnTo>
                  <a:pt x="8623369" y="1057623"/>
                </a:lnTo>
                <a:cubicBezTo>
                  <a:pt x="8631740" y="1059371"/>
                  <a:pt x="8640838" y="1060246"/>
                  <a:pt x="8650660" y="1060246"/>
                </a:cubicBezTo>
                <a:cubicBezTo>
                  <a:pt x="8671645" y="1060246"/>
                  <a:pt x="8689021" y="1056823"/>
                  <a:pt x="8702787" y="1049977"/>
                </a:cubicBezTo>
                <a:cubicBezTo>
                  <a:pt x="8716554" y="1043131"/>
                  <a:pt x="8726897" y="1033978"/>
                  <a:pt x="8733818" y="1022518"/>
                </a:cubicBezTo>
                <a:cubicBezTo>
                  <a:pt x="8740738" y="1011058"/>
                  <a:pt x="8744199" y="998556"/>
                  <a:pt x="8744199" y="985013"/>
                </a:cubicBezTo>
                <a:cubicBezTo>
                  <a:pt x="8744199" y="970875"/>
                  <a:pt x="8740813" y="958112"/>
                  <a:pt x="8734041" y="946727"/>
                </a:cubicBezTo>
                <a:lnTo>
                  <a:pt x="8721722" y="931842"/>
                </a:lnTo>
                <a:lnTo>
                  <a:pt x="8721902" y="931630"/>
                </a:lnTo>
                <a:cubicBezTo>
                  <a:pt x="8725493" y="928933"/>
                  <a:pt x="8729688" y="927045"/>
                  <a:pt x="8734488" y="925966"/>
                </a:cubicBezTo>
                <a:cubicBezTo>
                  <a:pt x="8744087" y="923808"/>
                  <a:pt x="8754691" y="922729"/>
                  <a:pt x="8766300" y="922729"/>
                </a:cubicBezTo>
                <a:close/>
                <a:moveTo>
                  <a:pt x="10683504" y="829190"/>
                </a:moveTo>
                <a:lnTo>
                  <a:pt x="10683504" y="1129674"/>
                </a:lnTo>
                <a:lnTo>
                  <a:pt x="10742663" y="1129674"/>
                </a:lnTo>
                <a:lnTo>
                  <a:pt x="10742663" y="1014704"/>
                </a:lnTo>
                <a:lnTo>
                  <a:pt x="10830843" y="1129674"/>
                </a:lnTo>
                <a:lnTo>
                  <a:pt x="10898262" y="1129674"/>
                </a:lnTo>
                <a:lnTo>
                  <a:pt x="10805840" y="1012026"/>
                </a:lnTo>
                <a:lnTo>
                  <a:pt x="10892012" y="911790"/>
                </a:lnTo>
                <a:lnTo>
                  <a:pt x="10827718" y="911790"/>
                </a:lnTo>
                <a:lnTo>
                  <a:pt x="10742663" y="1012249"/>
                </a:lnTo>
                <a:lnTo>
                  <a:pt x="10742663" y="829190"/>
                </a:lnTo>
                <a:close/>
                <a:moveTo>
                  <a:pt x="9935270" y="829190"/>
                </a:moveTo>
                <a:lnTo>
                  <a:pt x="9935270" y="1129674"/>
                </a:lnTo>
                <a:lnTo>
                  <a:pt x="10124803" y="1129674"/>
                </a:lnTo>
                <a:lnTo>
                  <a:pt x="10124803" y="1074533"/>
                </a:lnTo>
                <a:lnTo>
                  <a:pt x="9998001" y="1074533"/>
                </a:lnTo>
                <a:lnTo>
                  <a:pt x="9998001" y="829190"/>
                </a:lnTo>
                <a:close/>
                <a:moveTo>
                  <a:pt x="9709944" y="829190"/>
                </a:moveTo>
                <a:lnTo>
                  <a:pt x="9709944" y="1053772"/>
                </a:lnTo>
                <a:cubicBezTo>
                  <a:pt x="9709944" y="1071631"/>
                  <a:pt x="9712326" y="1086105"/>
                  <a:pt x="9717088" y="1097192"/>
                </a:cubicBezTo>
                <a:cubicBezTo>
                  <a:pt x="9721851" y="1108280"/>
                  <a:pt x="9730259" y="1116466"/>
                  <a:pt x="9742315" y="1121749"/>
                </a:cubicBezTo>
                <a:cubicBezTo>
                  <a:pt x="9754370" y="1127032"/>
                  <a:pt x="9771485" y="1129674"/>
                  <a:pt x="9793660" y="1129674"/>
                </a:cubicBezTo>
                <a:lnTo>
                  <a:pt x="9809064" y="1129674"/>
                </a:lnTo>
                <a:lnTo>
                  <a:pt x="9809064" y="1083463"/>
                </a:lnTo>
                <a:lnTo>
                  <a:pt x="9795446" y="1083463"/>
                </a:lnTo>
                <a:cubicBezTo>
                  <a:pt x="9783986" y="1083463"/>
                  <a:pt x="9776694" y="1080784"/>
                  <a:pt x="9773568" y="1075426"/>
                </a:cubicBezTo>
                <a:cubicBezTo>
                  <a:pt x="9770443" y="1070068"/>
                  <a:pt x="9768880" y="1061660"/>
                  <a:pt x="9768880" y="1050200"/>
                </a:cubicBezTo>
                <a:lnTo>
                  <a:pt x="9768880" y="829190"/>
                </a:lnTo>
                <a:close/>
                <a:moveTo>
                  <a:pt x="8030270" y="829190"/>
                </a:moveTo>
                <a:lnTo>
                  <a:pt x="8030270" y="1129674"/>
                </a:lnTo>
                <a:lnTo>
                  <a:pt x="8093001" y="1129674"/>
                </a:lnTo>
                <a:lnTo>
                  <a:pt x="8093001" y="1014704"/>
                </a:lnTo>
                <a:lnTo>
                  <a:pt x="8141891" y="1014704"/>
                </a:lnTo>
                <a:cubicBezTo>
                  <a:pt x="8153500" y="1014704"/>
                  <a:pt x="8162616" y="1016751"/>
                  <a:pt x="8169238" y="1020844"/>
                </a:cubicBezTo>
                <a:cubicBezTo>
                  <a:pt x="8175861" y="1024936"/>
                  <a:pt x="8181108" y="1031150"/>
                  <a:pt x="8184977" y="1039484"/>
                </a:cubicBezTo>
                <a:cubicBezTo>
                  <a:pt x="8188847" y="1047819"/>
                  <a:pt x="8192270" y="1058534"/>
                  <a:pt x="8195246" y="1071631"/>
                </a:cubicBezTo>
                <a:lnTo>
                  <a:pt x="8209310" y="1129674"/>
                </a:lnTo>
                <a:lnTo>
                  <a:pt x="8274944" y="1129674"/>
                </a:lnTo>
                <a:lnTo>
                  <a:pt x="8255075" y="1059130"/>
                </a:lnTo>
                <a:cubicBezTo>
                  <a:pt x="8251206" y="1044991"/>
                  <a:pt x="8246927" y="1033085"/>
                  <a:pt x="8242239" y="1023411"/>
                </a:cubicBezTo>
                <a:cubicBezTo>
                  <a:pt x="8237551" y="1013737"/>
                  <a:pt x="8231411" y="1006035"/>
                  <a:pt x="8223821" y="1000305"/>
                </a:cubicBezTo>
                <a:cubicBezTo>
                  <a:pt x="8216231" y="994575"/>
                  <a:pt x="8206111" y="990743"/>
                  <a:pt x="8193460" y="988808"/>
                </a:cubicBezTo>
                <a:cubicBezTo>
                  <a:pt x="8214147" y="983153"/>
                  <a:pt x="8229588" y="973702"/>
                  <a:pt x="8239783" y="960456"/>
                </a:cubicBezTo>
                <a:cubicBezTo>
                  <a:pt x="8249978" y="947211"/>
                  <a:pt x="8255075" y="931063"/>
                  <a:pt x="8255075" y="912013"/>
                </a:cubicBezTo>
                <a:cubicBezTo>
                  <a:pt x="8255075" y="891921"/>
                  <a:pt x="8250647" y="875811"/>
                  <a:pt x="8241792" y="863681"/>
                </a:cubicBezTo>
                <a:cubicBezTo>
                  <a:pt x="8232937" y="851552"/>
                  <a:pt x="8220919" y="842771"/>
                  <a:pt x="8205739" y="837339"/>
                </a:cubicBezTo>
                <a:cubicBezTo>
                  <a:pt x="8190558" y="831906"/>
                  <a:pt x="8173294" y="829190"/>
                  <a:pt x="8153946" y="829190"/>
                </a:cubicBezTo>
                <a:close/>
                <a:moveTo>
                  <a:pt x="8836770" y="825618"/>
                </a:moveTo>
                <a:cubicBezTo>
                  <a:pt x="8825905" y="825618"/>
                  <a:pt x="8817608" y="828334"/>
                  <a:pt x="8811878" y="833767"/>
                </a:cubicBezTo>
                <a:cubicBezTo>
                  <a:pt x="8806148" y="839199"/>
                  <a:pt x="8803283" y="846082"/>
                  <a:pt x="8803283" y="854417"/>
                </a:cubicBezTo>
                <a:cubicBezTo>
                  <a:pt x="8803283" y="862602"/>
                  <a:pt x="8806148" y="869448"/>
                  <a:pt x="8811878" y="874955"/>
                </a:cubicBezTo>
                <a:cubicBezTo>
                  <a:pt x="8817608" y="880461"/>
                  <a:pt x="8825905" y="883215"/>
                  <a:pt x="8836770" y="883215"/>
                </a:cubicBezTo>
                <a:cubicBezTo>
                  <a:pt x="8847634" y="883215"/>
                  <a:pt x="8855931" y="880461"/>
                  <a:pt x="8861661" y="874955"/>
                </a:cubicBezTo>
                <a:cubicBezTo>
                  <a:pt x="8867391" y="869448"/>
                  <a:pt x="8870256" y="862602"/>
                  <a:pt x="8870256" y="854417"/>
                </a:cubicBezTo>
                <a:cubicBezTo>
                  <a:pt x="8870256" y="846082"/>
                  <a:pt x="8867391" y="839199"/>
                  <a:pt x="8861661" y="833767"/>
                </a:cubicBezTo>
                <a:cubicBezTo>
                  <a:pt x="8855931" y="828334"/>
                  <a:pt x="8847634" y="825618"/>
                  <a:pt x="8836770" y="825618"/>
                </a:cubicBezTo>
                <a:close/>
                <a:moveTo>
                  <a:pt x="0" y="0"/>
                </a:moveTo>
                <a:lnTo>
                  <a:pt x="12192000" y="0"/>
                </a:lnTo>
                <a:lnTo>
                  <a:pt x="12192000" y="6663070"/>
                </a:lnTo>
                <a:lnTo>
                  <a:pt x="0" y="6663070"/>
                </a:lnTo>
                <a:close/>
              </a:path>
            </a:pathLst>
          </a:custGeom>
          <a:solidFill>
            <a:schemeClr val="accent1">
              <a:alpha val="92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600" b="1" dirty="0"/>
          </a:p>
        </p:txBody>
      </p:sp>
      <p:pic>
        <p:nvPicPr>
          <p:cNvPr id="17" name="Picture 16" descr="A diagram of a life cycle">
            <a:extLst>
              <a:ext uri="{FF2B5EF4-FFF2-40B4-BE49-F238E27FC236}">
                <a16:creationId xmlns:a16="http://schemas.microsoft.com/office/drawing/2014/main" id="{7ADD04E5-69EE-1C83-55DC-243EDCD16E63}"/>
              </a:ext>
            </a:extLst>
          </p:cNvPr>
          <p:cNvPicPr>
            <a:picLocks noChangeAspect="1"/>
          </p:cNvPicPr>
          <p:nvPr/>
        </p:nvPicPr>
        <p:blipFill>
          <a:blip r:embed="rId8">
            <a:extLst>
              <a:ext uri="{28A0092B-C50C-407E-A947-70E740481C1C}">
                <a14:useLocalDpi xmlns:a14="http://schemas.microsoft.com/office/drawing/2010/main" val="0"/>
              </a:ext>
            </a:extLst>
          </a:blip>
          <a:srcRect l="1137" t="36873" r="82954" b="23482"/>
          <a:stretch/>
        </p:blipFill>
        <p:spPr>
          <a:xfrm>
            <a:off x="157018" y="2447637"/>
            <a:ext cx="1939637" cy="2641600"/>
          </a:xfrm>
          <a:prstGeom prst="rect">
            <a:avLst/>
          </a:prstGeom>
          <a:effectLst>
            <a:softEdge rad="127000"/>
          </a:effectLst>
        </p:spPr>
      </p:pic>
      <p:sp>
        <p:nvSpPr>
          <p:cNvPr id="18" name="TextBox 17">
            <a:extLst>
              <a:ext uri="{FF2B5EF4-FFF2-40B4-BE49-F238E27FC236}">
                <a16:creationId xmlns:a16="http://schemas.microsoft.com/office/drawing/2014/main" id="{B9E85EA4-4AD8-918C-A39E-1E59CA281B58}"/>
              </a:ext>
            </a:extLst>
          </p:cNvPr>
          <p:cNvSpPr txBox="1"/>
          <p:nvPr/>
        </p:nvSpPr>
        <p:spPr>
          <a:xfrm>
            <a:off x="-11556286" y="280165"/>
            <a:ext cx="7497526" cy="6494085"/>
          </a:xfrm>
          <a:prstGeom prst="rect">
            <a:avLst/>
          </a:prstGeom>
          <a:noFill/>
        </p:spPr>
        <p:txBody>
          <a:bodyPr wrap="square" rtlCol="0">
            <a:spAutoFit/>
          </a:bodyPr>
          <a:lstStyle/>
          <a:p>
            <a:pPr marL="457200" indent="-457200">
              <a:buFont typeface="Arial" panose="020B0604020202020204" pitchFamily="34" charset="0"/>
              <a:buChar char="•"/>
            </a:pPr>
            <a:r>
              <a:rPr lang="en-US" sz="2600" dirty="0">
                <a:solidFill>
                  <a:schemeClr val="bg1"/>
                </a:solidFill>
              </a:rPr>
              <a:t>Process between 500 and 800 arrests per year</a:t>
            </a:r>
          </a:p>
          <a:p>
            <a:pPr marL="457200" indent="-457200">
              <a:buFont typeface="Arial" panose="020B0604020202020204" pitchFamily="34" charset="0"/>
              <a:buChar char="•"/>
            </a:pPr>
            <a:r>
              <a:rPr lang="en-US" sz="2600" dirty="0">
                <a:solidFill>
                  <a:schemeClr val="bg1"/>
                </a:solidFill>
              </a:rPr>
              <a:t>6 Island Municipal Police Departments, MSP, Tribe</a:t>
            </a:r>
          </a:p>
          <a:p>
            <a:pPr marL="457200" indent="-457200">
              <a:buFont typeface="Arial" panose="020B0604020202020204" pitchFamily="34" charset="0"/>
              <a:buChar char="•"/>
            </a:pPr>
            <a:r>
              <a:rPr lang="en-US" sz="2600" dirty="0">
                <a:solidFill>
                  <a:schemeClr val="bg1"/>
                </a:solidFill>
              </a:rPr>
              <a:t>Only Sheriff’s Office able to accept PC’s under MGL 111B</a:t>
            </a:r>
          </a:p>
          <a:p>
            <a:pPr marL="457200" indent="-457200">
              <a:buFont typeface="Arial" panose="020B0604020202020204" pitchFamily="34" charset="0"/>
              <a:buChar char="•"/>
            </a:pPr>
            <a:r>
              <a:rPr lang="en-US" sz="2600" dirty="0">
                <a:solidFill>
                  <a:schemeClr val="bg1"/>
                </a:solidFill>
              </a:rPr>
              <a:t>Functions as Edgartown District and Superior Court Lockup</a:t>
            </a:r>
          </a:p>
          <a:p>
            <a:pPr marL="457200" indent="-457200">
              <a:buFont typeface="Arial" panose="020B0604020202020204" pitchFamily="34" charset="0"/>
              <a:buChar char="•"/>
            </a:pPr>
            <a:endParaRPr lang="en-US" sz="2600" dirty="0">
              <a:solidFill>
                <a:schemeClr val="bg1"/>
              </a:solidFill>
            </a:endParaRPr>
          </a:p>
          <a:p>
            <a:pPr marL="457200" indent="-457200">
              <a:buFont typeface="Arial" panose="020B0604020202020204" pitchFamily="34" charset="0"/>
              <a:buChar char="•"/>
            </a:pPr>
            <a:endParaRPr lang="en-US" sz="2600" dirty="0">
              <a:solidFill>
                <a:schemeClr val="bg1"/>
              </a:solidFill>
            </a:endParaRPr>
          </a:p>
          <a:p>
            <a:pPr marL="457200" indent="-457200">
              <a:buFont typeface="Arial" panose="020B0604020202020204" pitchFamily="34" charset="0"/>
              <a:buChar char="•"/>
            </a:pPr>
            <a:endParaRPr lang="en-US" sz="2600" dirty="0">
              <a:solidFill>
                <a:schemeClr val="bg1"/>
              </a:solidFill>
            </a:endParaRPr>
          </a:p>
          <a:p>
            <a:pPr marL="457200" indent="-457200">
              <a:buFont typeface="Arial" panose="020B0604020202020204" pitchFamily="34" charset="0"/>
              <a:buChar char="•"/>
            </a:pPr>
            <a:endParaRPr lang="en-US" sz="2600" dirty="0">
              <a:solidFill>
                <a:schemeClr val="bg1"/>
              </a:solidFill>
            </a:endParaRPr>
          </a:p>
          <a:p>
            <a:endParaRPr lang="en-US" sz="2600" dirty="0">
              <a:solidFill>
                <a:schemeClr val="bg1"/>
              </a:solidFill>
            </a:endParaRPr>
          </a:p>
          <a:p>
            <a:endParaRPr lang="en-US" sz="2600" dirty="0">
              <a:solidFill>
                <a:schemeClr val="bg1"/>
              </a:solidFill>
            </a:endParaRPr>
          </a:p>
          <a:p>
            <a:endParaRPr lang="en-US" sz="2600" dirty="0">
              <a:solidFill>
                <a:schemeClr val="bg1"/>
              </a:solidFill>
            </a:endParaRPr>
          </a:p>
          <a:p>
            <a:pPr marL="457200" indent="-457200">
              <a:buFont typeface="Arial" panose="020B0604020202020204" pitchFamily="34" charset="0"/>
              <a:buChar char="•"/>
            </a:pPr>
            <a:r>
              <a:rPr lang="en-US" sz="2600" dirty="0">
                <a:solidFill>
                  <a:schemeClr val="bg1"/>
                </a:solidFill>
              </a:rPr>
              <a:t>No other available alternatives in local infrastructure</a:t>
            </a:r>
          </a:p>
        </p:txBody>
      </p:sp>
    </p:spTree>
    <p:extLst>
      <p:ext uri="{BB962C8B-B14F-4D97-AF65-F5344CB8AC3E}">
        <p14:creationId xmlns:p14="http://schemas.microsoft.com/office/powerpoint/2010/main" val="2653386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life cycle&#10;&#10;AI-generated content may be incorrect.">
            <a:extLst>
              <a:ext uri="{FF2B5EF4-FFF2-40B4-BE49-F238E27FC236}">
                <a16:creationId xmlns:a16="http://schemas.microsoft.com/office/drawing/2014/main" id="{6E01953D-146C-7887-2D2A-1EF681DA69E6}"/>
              </a:ext>
            </a:extLst>
          </p:cNvPr>
          <p:cNvPicPr>
            <a:picLocks noChangeAspect="1"/>
          </p:cNvPicPr>
          <p:nvPr/>
        </p:nvPicPr>
        <p:blipFill>
          <a:blip r:embed="rId3">
            <a:alphaModFix/>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0" y="-16835"/>
            <a:ext cx="12192000" cy="6663070"/>
          </a:xfrm>
          <a:prstGeom prst="rect">
            <a:avLst/>
          </a:prstGeom>
        </p:spPr>
      </p:pic>
      <p:sp>
        <p:nvSpPr>
          <p:cNvPr id="10" name="TextBox 9">
            <a:extLst>
              <a:ext uri="{FF2B5EF4-FFF2-40B4-BE49-F238E27FC236}">
                <a16:creationId xmlns:a16="http://schemas.microsoft.com/office/drawing/2014/main" id="{F0F7CEFA-0B86-A6DA-58B4-E611AAE36679}"/>
              </a:ext>
            </a:extLst>
          </p:cNvPr>
          <p:cNvSpPr txBox="1"/>
          <p:nvPr/>
        </p:nvSpPr>
        <p:spPr>
          <a:xfrm>
            <a:off x="3529987" y="6103045"/>
            <a:ext cx="6041877" cy="338554"/>
          </a:xfrm>
          <a:prstGeom prst="rect">
            <a:avLst/>
          </a:prstGeom>
          <a:noFill/>
        </p:spPr>
        <p:txBody>
          <a:bodyPr wrap="square" rtlCol="0">
            <a:spAutoFit/>
          </a:bodyPr>
          <a:lstStyle/>
          <a:p>
            <a:r>
              <a:rPr lang="en-US" sz="1600" dirty="0">
                <a:solidFill>
                  <a:schemeClr val="bg1">
                    <a:lumMod val="95000"/>
                    <a:alpha val="34000"/>
                  </a:schemeClr>
                </a:solidFill>
              </a:rPr>
              <a:t>COMMITMENT TO COMMUNITY SAFETY AND REHABILITATION</a:t>
            </a:r>
          </a:p>
        </p:txBody>
      </p:sp>
      <p:sp>
        <p:nvSpPr>
          <p:cNvPr id="11" name="TextBox 10">
            <a:extLst>
              <a:ext uri="{FF2B5EF4-FFF2-40B4-BE49-F238E27FC236}">
                <a16:creationId xmlns:a16="http://schemas.microsoft.com/office/drawing/2014/main" id="{72443141-1B3D-3D8F-9ED4-43F710E6368A}"/>
              </a:ext>
            </a:extLst>
          </p:cNvPr>
          <p:cNvSpPr txBox="1"/>
          <p:nvPr/>
        </p:nvSpPr>
        <p:spPr>
          <a:xfrm>
            <a:off x="2378580" y="187801"/>
            <a:ext cx="7434840" cy="954107"/>
          </a:xfrm>
          <a:prstGeom prst="rect">
            <a:avLst/>
          </a:prstGeom>
          <a:noFill/>
        </p:spPr>
        <p:txBody>
          <a:bodyPr wrap="square" rtlCol="0">
            <a:spAutoFit/>
          </a:bodyPr>
          <a:lstStyle/>
          <a:p>
            <a:pPr algn="ctr"/>
            <a:r>
              <a:rPr lang="en-US" sz="2800" b="1" dirty="0">
                <a:solidFill>
                  <a:schemeClr val="bg1">
                    <a:alpha val="34000"/>
                  </a:schemeClr>
                </a:solidFill>
              </a:rPr>
              <a:t>DUKES COUNTY SHERIFF’S OFFICE:</a:t>
            </a:r>
          </a:p>
          <a:p>
            <a:pPr algn="ctr"/>
            <a:r>
              <a:rPr lang="en-US" sz="2800" b="1" dirty="0">
                <a:solidFill>
                  <a:schemeClr val="bg1">
                    <a:alpha val="34000"/>
                  </a:schemeClr>
                </a:solidFill>
              </a:rPr>
              <a:t>INTEGRATED &amp; ENCOMPASSING SERVICE</a:t>
            </a:r>
          </a:p>
        </p:txBody>
      </p:sp>
      <p:sp>
        <p:nvSpPr>
          <p:cNvPr id="12" name="TextBox 11">
            <a:extLst>
              <a:ext uri="{FF2B5EF4-FFF2-40B4-BE49-F238E27FC236}">
                <a16:creationId xmlns:a16="http://schemas.microsoft.com/office/drawing/2014/main" id="{D15AE601-D3A1-998D-D1AC-6D7F5F7D9E37}"/>
              </a:ext>
            </a:extLst>
          </p:cNvPr>
          <p:cNvSpPr txBox="1"/>
          <p:nvPr/>
        </p:nvSpPr>
        <p:spPr>
          <a:xfrm>
            <a:off x="3142262" y="1186205"/>
            <a:ext cx="5907476" cy="369332"/>
          </a:xfrm>
          <a:prstGeom prst="rect">
            <a:avLst/>
          </a:prstGeom>
          <a:noFill/>
        </p:spPr>
        <p:txBody>
          <a:bodyPr wrap="square" rtlCol="0">
            <a:spAutoFit/>
          </a:bodyPr>
          <a:lstStyle/>
          <a:p>
            <a:pPr algn="ctr"/>
            <a:r>
              <a:rPr lang="en-US" b="1" dirty="0">
                <a:solidFill>
                  <a:schemeClr val="bg1">
                    <a:alpha val="34000"/>
                  </a:schemeClr>
                </a:solidFill>
              </a:rPr>
              <a:t>EFFICIENCY THROUGH ADAPTABILITY:</a:t>
            </a:r>
          </a:p>
        </p:txBody>
      </p:sp>
      <p:pic>
        <p:nvPicPr>
          <p:cNvPr id="14" name="Picture 13">
            <a:extLst>
              <a:ext uri="{FF2B5EF4-FFF2-40B4-BE49-F238E27FC236}">
                <a16:creationId xmlns:a16="http://schemas.microsoft.com/office/drawing/2014/main" id="{DC358F36-EF62-AB66-577A-5741F1421F39}"/>
              </a:ext>
            </a:extLst>
          </p:cNvPr>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Layer>
                </a14:imgProps>
              </a:ext>
            </a:extLst>
          </a:blip>
          <a:stretch>
            <a:fillRect/>
          </a:stretch>
        </p:blipFill>
        <p:spPr>
          <a:xfrm>
            <a:off x="3104732" y="1056171"/>
            <a:ext cx="5982535" cy="171474"/>
          </a:xfrm>
          <a:prstGeom prst="rect">
            <a:avLst/>
          </a:prstGeom>
        </p:spPr>
      </p:pic>
      <p:sp>
        <p:nvSpPr>
          <p:cNvPr id="15" name="TextBox 14">
            <a:extLst>
              <a:ext uri="{FF2B5EF4-FFF2-40B4-BE49-F238E27FC236}">
                <a16:creationId xmlns:a16="http://schemas.microsoft.com/office/drawing/2014/main" id="{632DDB9D-379A-0E86-131F-9C2E4C950F6B}"/>
              </a:ext>
            </a:extLst>
          </p:cNvPr>
          <p:cNvSpPr txBox="1"/>
          <p:nvPr/>
        </p:nvSpPr>
        <p:spPr>
          <a:xfrm>
            <a:off x="2806581" y="1488523"/>
            <a:ext cx="6578836" cy="338554"/>
          </a:xfrm>
          <a:prstGeom prst="rect">
            <a:avLst/>
          </a:prstGeom>
          <a:noFill/>
        </p:spPr>
        <p:txBody>
          <a:bodyPr wrap="square" rtlCol="0">
            <a:spAutoFit/>
          </a:bodyPr>
          <a:lstStyle/>
          <a:p>
            <a:r>
              <a:rPr lang="en-US" sz="1600" dirty="0">
                <a:solidFill>
                  <a:schemeClr val="bg1">
                    <a:alpha val="34000"/>
                  </a:schemeClr>
                </a:solidFill>
              </a:rPr>
              <a:t>Shared Staffing, Seamless Transitions, and Holistic Support at Every Step</a:t>
            </a:r>
          </a:p>
        </p:txBody>
      </p:sp>
      <p:pic>
        <p:nvPicPr>
          <p:cNvPr id="19" name="Picture 18" descr="A gold star with a blue and white star&#10;&#10;AI-generated content may be incorrect.">
            <a:extLst>
              <a:ext uri="{FF2B5EF4-FFF2-40B4-BE49-F238E27FC236}">
                <a16:creationId xmlns:a16="http://schemas.microsoft.com/office/drawing/2014/main" id="{0ED9FDA0-2957-3F69-6EA5-0ECA0EE365A9}"/>
              </a:ext>
            </a:extLst>
          </p:cNvPr>
          <p:cNvPicPr>
            <a:picLocks noChangeAspect="1"/>
          </p:cNvPicPr>
          <p:nvPr/>
        </p:nvPicPr>
        <p:blipFill>
          <a:blip r:embed="rId7">
            <a:alphaModFix amt="33000"/>
            <a:extLst>
              <a:ext uri="{28A0092B-C50C-407E-A947-70E740481C1C}">
                <a14:useLocalDpi xmlns:a14="http://schemas.microsoft.com/office/drawing/2010/main" val="0"/>
              </a:ext>
            </a:extLst>
          </a:blip>
          <a:stretch>
            <a:fillRect/>
          </a:stretch>
        </p:blipFill>
        <p:spPr>
          <a:xfrm>
            <a:off x="2909992" y="5957196"/>
            <a:ext cx="648241" cy="630252"/>
          </a:xfrm>
          <a:prstGeom prst="rect">
            <a:avLst/>
          </a:prstGeom>
        </p:spPr>
      </p:pic>
      <p:sp>
        <p:nvSpPr>
          <p:cNvPr id="16" name="Freeform: Shape 15">
            <a:extLst>
              <a:ext uri="{FF2B5EF4-FFF2-40B4-BE49-F238E27FC236}">
                <a16:creationId xmlns:a16="http://schemas.microsoft.com/office/drawing/2014/main" id="{8F573DDD-A38B-A03B-2B3E-9E07AA91FAA1}"/>
              </a:ext>
            </a:extLst>
          </p:cNvPr>
          <p:cNvSpPr/>
          <p:nvPr/>
        </p:nvSpPr>
        <p:spPr>
          <a:xfrm>
            <a:off x="12469091" y="-1"/>
            <a:ext cx="12192000" cy="6663070"/>
          </a:xfrm>
          <a:custGeom>
            <a:avLst/>
            <a:gdLst/>
            <a:ahLst/>
            <a:cxnLst/>
            <a:rect l="l" t="t" r="r" b="b"/>
            <a:pathLst>
              <a:path w="12192000" h="6663070">
                <a:moveTo>
                  <a:pt x="1315689" y="2426221"/>
                </a:moveTo>
                <a:cubicBezTo>
                  <a:pt x="1331821" y="2426221"/>
                  <a:pt x="1344420" y="2431020"/>
                  <a:pt x="1353486" y="2440620"/>
                </a:cubicBezTo>
                <a:cubicBezTo>
                  <a:pt x="1362552" y="2450219"/>
                  <a:pt x="1367285" y="2464085"/>
                  <a:pt x="1367685" y="2482217"/>
                </a:cubicBezTo>
                <a:lnTo>
                  <a:pt x="1261292" y="2482217"/>
                </a:lnTo>
                <a:cubicBezTo>
                  <a:pt x="1262758" y="2463952"/>
                  <a:pt x="1268125" y="2450053"/>
                  <a:pt x="1277391" y="2440520"/>
                </a:cubicBezTo>
                <a:cubicBezTo>
                  <a:pt x="1286657" y="2430987"/>
                  <a:pt x="1299423" y="2426221"/>
                  <a:pt x="1315689" y="2426221"/>
                </a:cubicBezTo>
                <a:close/>
                <a:moveTo>
                  <a:pt x="734664" y="2426221"/>
                </a:moveTo>
                <a:cubicBezTo>
                  <a:pt x="750796" y="2426221"/>
                  <a:pt x="763395" y="2431020"/>
                  <a:pt x="772461" y="2440620"/>
                </a:cubicBezTo>
                <a:cubicBezTo>
                  <a:pt x="781527" y="2450219"/>
                  <a:pt x="786260" y="2464085"/>
                  <a:pt x="786660" y="2482217"/>
                </a:cubicBezTo>
                <a:lnTo>
                  <a:pt x="680267" y="2482217"/>
                </a:lnTo>
                <a:cubicBezTo>
                  <a:pt x="681734" y="2463952"/>
                  <a:pt x="687100" y="2450053"/>
                  <a:pt x="696366" y="2440520"/>
                </a:cubicBezTo>
                <a:cubicBezTo>
                  <a:pt x="705632" y="2430987"/>
                  <a:pt x="718398" y="2426221"/>
                  <a:pt x="734664" y="2426221"/>
                </a:cubicBezTo>
                <a:close/>
                <a:moveTo>
                  <a:pt x="1551163" y="2401622"/>
                </a:moveTo>
                <a:cubicBezTo>
                  <a:pt x="1535564" y="2401622"/>
                  <a:pt x="1522898" y="2405022"/>
                  <a:pt x="1513165" y="2411822"/>
                </a:cubicBezTo>
                <a:cubicBezTo>
                  <a:pt x="1503432" y="2418621"/>
                  <a:pt x="1495833" y="2427087"/>
                  <a:pt x="1490366" y="2437220"/>
                </a:cubicBezTo>
                <a:lnTo>
                  <a:pt x="1489166" y="2404022"/>
                </a:lnTo>
                <a:lnTo>
                  <a:pt x="1457768" y="2404022"/>
                </a:lnTo>
                <a:lnTo>
                  <a:pt x="1457768" y="2598810"/>
                </a:lnTo>
                <a:lnTo>
                  <a:pt x="1491166" y="2598810"/>
                </a:lnTo>
                <a:lnTo>
                  <a:pt x="1491166" y="2462019"/>
                </a:lnTo>
                <a:cubicBezTo>
                  <a:pt x="1495433" y="2456152"/>
                  <a:pt x="1500299" y="2450986"/>
                  <a:pt x="1505765" y="2446520"/>
                </a:cubicBezTo>
                <a:cubicBezTo>
                  <a:pt x="1511232" y="2442053"/>
                  <a:pt x="1517631" y="2438553"/>
                  <a:pt x="1524964" y="2436020"/>
                </a:cubicBezTo>
                <a:cubicBezTo>
                  <a:pt x="1532297" y="2433487"/>
                  <a:pt x="1540830" y="2432220"/>
                  <a:pt x="1550563" y="2432220"/>
                </a:cubicBezTo>
                <a:lnTo>
                  <a:pt x="1555162" y="2432220"/>
                </a:lnTo>
                <a:lnTo>
                  <a:pt x="1555162" y="2401622"/>
                </a:lnTo>
                <a:close/>
                <a:moveTo>
                  <a:pt x="978737" y="2401222"/>
                </a:moveTo>
                <a:cubicBezTo>
                  <a:pt x="961271" y="2401222"/>
                  <a:pt x="946939" y="2404722"/>
                  <a:pt x="935740" y="2411722"/>
                </a:cubicBezTo>
                <a:cubicBezTo>
                  <a:pt x="924540" y="2418721"/>
                  <a:pt x="915941" y="2426154"/>
                  <a:pt x="909941" y="2434020"/>
                </a:cubicBezTo>
                <a:lnTo>
                  <a:pt x="908741" y="2404022"/>
                </a:lnTo>
                <a:lnTo>
                  <a:pt x="876743" y="2404022"/>
                </a:lnTo>
                <a:lnTo>
                  <a:pt x="876743" y="2598810"/>
                </a:lnTo>
                <a:lnTo>
                  <a:pt x="910141" y="2598810"/>
                </a:lnTo>
                <a:lnTo>
                  <a:pt x="910141" y="2460819"/>
                </a:lnTo>
                <a:cubicBezTo>
                  <a:pt x="916141" y="2452952"/>
                  <a:pt x="924074" y="2445720"/>
                  <a:pt x="933940" y="2439120"/>
                </a:cubicBezTo>
                <a:cubicBezTo>
                  <a:pt x="943806" y="2432520"/>
                  <a:pt x="956005" y="2429221"/>
                  <a:pt x="970538" y="2429221"/>
                </a:cubicBezTo>
                <a:cubicBezTo>
                  <a:pt x="980270" y="2429221"/>
                  <a:pt x="987703" y="2431320"/>
                  <a:pt x="992836" y="2435520"/>
                </a:cubicBezTo>
                <a:cubicBezTo>
                  <a:pt x="997969" y="2439720"/>
                  <a:pt x="1001536" y="2445486"/>
                  <a:pt x="1003536" y="2452819"/>
                </a:cubicBezTo>
                <a:cubicBezTo>
                  <a:pt x="1005535" y="2460152"/>
                  <a:pt x="1006535" y="2468552"/>
                  <a:pt x="1006535" y="2478018"/>
                </a:cubicBezTo>
                <a:lnTo>
                  <a:pt x="1006535" y="2598810"/>
                </a:lnTo>
                <a:lnTo>
                  <a:pt x="1039933" y="2598810"/>
                </a:lnTo>
                <a:lnTo>
                  <a:pt x="1039933" y="2473218"/>
                </a:lnTo>
                <a:cubicBezTo>
                  <a:pt x="1039933" y="2450419"/>
                  <a:pt x="1035067" y="2432720"/>
                  <a:pt x="1025334" y="2420121"/>
                </a:cubicBezTo>
                <a:cubicBezTo>
                  <a:pt x="1015601" y="2407522"/>
                  <a:pt x="1000069" y="2401222"/>
                  <a:pt x="978737" y="2401222"/>
                </a:cubicBezTo>
                <a:close/>
                <a:moveTo>
                  <a:pt x="1315689" y="2400622"/>
                </a:moveTo>
                <a:cubicBezTo>
                  <a:pt x="1295690" y="2400622"/>
                  <a:pt x="1279191" y="2404889"/>
                  <a:pt x="1266192" y="2413422"/>
                </a:cubicBezTo>
                <a:cubicBezTo>
                  <a:pt x="1253192" y="2421954"/>
                  <a:pt x="1243526" y="2433787"/>
                  <a:pt x="1237193" y="2448919"/>
                </a:cubicBezTo>
                <a:cubicBezTo>
                  <a:pt x="1230860" y="2464052"/>
                  <a:pt x="1227694" y="2481551"/>
                  <a:pt x="1227694" y="2501416"/>
                </a:cubicBezTo>
                <a:cubicBezTo>
                  <a:pt x="1227694" y="2520482"/>
                  <a:pt x="1230960" y="2537647"/>
                  <a:pt x="1237493" y="2552913"/>
                </a:cubicBezTo>
                <a:cubicBezTo>
                  <a:pt x="1244026" y="2568179"/>
                  <a:pt x="1254059" y="2580245"/>
                  <a:pt x="1267592" y="2589111"/>
                </a:cubicBezTo>
                <a:cubicBezTo>
                  <a:pt x="1281124" y="2597977"/>
                  <a:pt x="1298490" y="2602410"/>
                  <a:pt x="1319688" y="2602410"/>
                </a:cubicBezTo>
                <a:cubicBezTo>
                  <a:pt x="1336087" y="2602410"/>
                  <a:pt x="1350287" y="2599710"/>
                  <a:pt x="1362286" y="2594311"/>
                </a:cubicBezTo>
                <a:cubicBezTo>
                  <a:pt x="1374285" y="2588911"/>
                  <a:pt x="1383618" y="2581245"/>
                  <a:pt x="1390284" y="2571312"/>
                </a:cubicBezTo>
                <a:cubicBezTo>
                  <a:pt x="1396950" y="2561379"/>
                  <a:pt x="1400483" y="2549547"/>
                  <a:pt x="1400884" y="2535814"/>
                </a:cubicBezTo>
                <a:lnTo>
                  <a:pt x="1367885" y="2535814"/>
                </a:lnTo>
                <a:cubicBezTo>
                  <a:pt x="1367485" y="2549013"/>
                  <a:pt x="1363086" y="2559113"/>
                  <a:pt x="1354686" y="2566112"/>
                </a:cubicBezTo>
                <a:cubicBezTo>
                  <a:pt x="1346287" y="2573112"/>
                  <a:pt x="1334621" y="2576612"/>
                  <a:pt x="1319688" y="2576612"/>
                </a:cubicBezTo>
                <a:cubicBezTo>
                  <a:pt x="1305689" y="2576612"/>
                  <a:pt x="1294423" y="2573412"/>
                  <a:pt x="1285890" y="2567012"/>
                </a:cubicBezTo>
                <a:cubicBezTo>
                  <a:pt x="1277358" y="2560613"/>
                  <a:pt x="1271125" y="2552113"/>
                  <a:pt x="1267192" y="2541514"/>
                </a:cubicBezTo>
                <a:cubicBezTo>
                  <a:pt x="1263258" y="2530914"/>
                  <a:pt x="1261225" y="2519282"/>
                  <a:pt x="1261092" y="2506616"/>
                </a:cubicBezTo>
                <a:lnTo>
                  <a:pt x="1399883" y="2506616"/>
                </a:lnTo>
                <a:cubicBezTo>
                  <a:pt x="1400150" y="2505416"/>
                  <a:pt x="1400350" y="2503449"/>
                  <a:pt x="1400483" y="2500716"/>
                </a:cubicBezTo>
                <a:cubicBezTo>
                  <a:pt x="1400617" y="2497983"/>
                  <a:pt x="1400683" y="2495617"/>
                  <a:pt x="1400683" y="2493617"/>
                </a:cubicBezTo>
                <a:cubicBezTo>
                  <a:pt x="1400683" y="2463619"/>
                  <a:pt x="1393151" y="2440620"/>
                  <a:pt x="1378085" y="2424621"/>
                </a:cubicBezTo>
                <a:cubicBezTo>
                  <a:pt x="1363019" y="2408622"/>
                  <a:pt x="1342220" y="2400622"/>
                  <a:pt x="1315689" y="2400622"/>
                </a:cubicBezTo>
                <a:close/>
                <a:moveTo>
                  <a:pt x="734664" y="2400622"/>
                </a:moveTo>
                <a:cubicBezTo>
                  <a:pt x="714665" y="2400622"/>
                  <a:pt x="698166" y="2404889"/>
                  <a:pt x="685167" y="2413422"/>
                </a:cubicBezTo>
                <a:cubicBezTo>
                  <a:pt x="672167" y="2421954"/>
                  <a:pt x="662501" y="2433787"/>
                  <a:pt x="656168" y="2448919"/>
                </a:cubicBezTo>
                <a:cubicBezTo>
                  <a:pt x="649835" y="2464052"/>
                  <a:pt x="646669" y="2481551"/>
                  <a:pt x="646669" y="2501416"/>
                </a:cubicBezTo>
                <a:cubicBezTo>
                  <a:pt x="646669" y="2520482"/>
                  <a:pt x="649936" y="2537647"/>
                  <a:pt x="656468" y="2552913"/>
                </a:cubicBezTo>
                <a:cubicBezTo>
                  <a:pt x="663001" y="2568179"/>
                  <a:pt x="673034" y="2580245"/>
                  <a:pt x="686567" y="2589111"/>
                </a:cubicBezTo>
                <a:cubicBezTo>
                  <a:pt x="700099" y="2597977"/>
                  <a:pt x="717465" y="2602410"/>
                  <a:pt x="738663" y="2602410"/>
                </a:cubicBezTo>
                <a:cubicBezTo>
                  <a:pt x="755062" y="2602410"/>
                  <a:pt x="769261" y="2599710"/>
                  <a:pt x="781261" y="2594311"/>
                </a:cubicBezTo>
                <a:cubicBezTo>
                  <a:pt x="793260" y="2588911"/>
                  <a:pt x="802593" y="2581245"/>
                  <a:pt x="809259" y="2571312"/>
                </a:cubicBezTo>
                <a:cubicBezTo>
                  <a:pt x="815925" y="2561379"/>
                  <a:pt x="819458" y="2549547"/>
                  <a:pt x="819858" y="2535814"/>
                </a:cubicBezTo>
                <a:lnTo>
                  <a:pt x="786861" y="2535814"/>
                </a:lnTo>
                <a:cubicBezTo>
                  <a:pt x="786460" y="2549013"/>
                  <a:pt x="782061" y="2559113"/>
                  <a:pt x="773661" y="2566112"/>
                </a:cubicBezTo>
                <a:cubicBezTo>
                  <a:pt x="765262" y="2573112"/>
                  <a:pt x="753596" y="2576612"/>
                  <a:pt x="738663" y="2576612"/>
                </a:cubicBezTo>
                <a:cubicBezTo>
                  <a:pt x="724664" y="2576612"/>
                  <a:pt x="713398" y="2573412"/>
                  <a:pt x="704865" y="2567012"/>
                </a:cubicBezTo>
                <a:cubicBezTo>
                  <a:pt x="696333" y="2560613"/>
                  <a:pt x="690100" y="2552113"/>
                  <a:pt x="686166" y="2541514"/>
                </a:cubicBezTo>
                <a:cubicBezTo>
                  <a:pt x="682234" y="2530914"/>
                  <a:pt x="680200" y="2519282"/>
                  <a:pt x="680067" y="2506616"/>
                </a:cubicBezTo>
                <a:lnTo>
                  <a:pt x="818858" y="2506616"/>
                </a:lnTo>
                <a:cubicBezTo>
                  <a:pt x="819125" y="2505416"/>
                  <a:pt x="819325" y="2503449"/>
                  <a:pt x="819458" y="2500716"/>
                </a:cubicBezTo>
                <a:cubicBezTo>
                  <a:pt x="819592" y="2497983"/>
                  <a:pt x="819658" y="2495617"/>
                  <a:pt x="819658" y="2493617"/>
                </a:cubicBezTo>
                <a:cubicBezTo>
                  <a:pt x="819658" y="2463619"/>
                  <a:pt x="812126" y="2440620"/>
                  <a:pt x="797060" y="2424621"/>
                </a:cubicBezTo>
                <a:cubicBezTo>
                  <a:pt x="781994" y="2408622"/>
                  <a:pt x="761195" y="2400622"/>
                  <a:pt x="734664" y="2400622"/>
                </a:cubicBezTo>
                <a:close/>
                <a:moveTo>
                  <a:pt x="1112143" y="2359425"/>
                </a:moveTo>
                <a:lnTo>
                  <a:pt x="1112143" y="2404022"/>
                </a:lnTo>
                <a:lnTo>
                  <a:pt x="1079545" y="2404022"/>
                </a:lnTo>
                <a:lnTo>
                  <a:pt x="1079545" y="2431020"/>
                </a:lnTo>
                <a:lnTo>
                  <a:pt x="1112143" y="2431020"/>
                </a:lnTo>
                <a:lnTo>
                  <a:pt x="1112143" y="2535814"/>
                </a:lnTo>
                <a:cubicBezTo>
                  <a:pt x="1112143" y="2549013"/>
                  <a:pt x="1113709" y="2560313"/>
                  <a:pt x="1116842" y="2569712"/>
                </a:cubicBezTo>
                <a:cubicBezTo>
                  <a:pt x="1119976" y="2579111"/>
                  <a:pt x="1125742" y="2586311"/>
                  <a:pt x="1134142" y="2591311"/>
                </a:cubicBezTo>
                <a:cubicBezTo>
                  <a:pt x="1142541" y="2596310"/>
                  <a:pt x="1154607" y="2598810"/>
                  <a:pt x="1170339" y="2598810"/>
                </a:cubicBezTo>
                <a:lnTo>
                  <a:pt x="1193738" y="2598810"/>
                </a:lnTo>
                <a:lnTo>
                  <a:pt x="1193738" y="2571812"/>
                </a:lnTo>
                <a:lnTo>
                  <a:pt x="1172539" y="2571812"/>
                </a:lnTo>
                <a:cubicBezTo>
                  <a:pt x="1160673" y="2571812"/>
                  <a:pt x="1153174" y="2568579"/>
                  <a:pt x="1150040" y="2562112"/>
                </a:cubicBezTo>
                <a:cubicBezTo>
                  <a:pt x="1146907" y="2555646"/>
                  <a:pt x="1145341" y="2546347"/>
                  <a:pt x="1145341" y="2534214"/>
                </a:cubicBezTo>
                <a:lnTo>
                  <a:pt x="1145341" y="2431020"/>
                </a:lnTo>
                <a:lnTo>
                  <a:pt x="1193338" y="2431020"/>
                </a:lnTo>
                <a:lnTo>
                  <a:pt x="1193338" y="2404022"/>
                </a:lnTo>
                <a:lnTo>
                  <a:pt x="1145341" y="2404022"/>
                </a:lnTo>
                <a:lnTo>
                  <a:pt x="1145341" y="2359425"/>
                </a:lnTo>
                <a:close/>
                <a:moveTo>
                  <a:pt x="489711" y="2326027"/>
                </a:moveTo>
                <a:cubicBezTo>
                  <a:pt x="461846" y="2326027"/>
                  <a:pt x="438381" y="2331893"/>
                  <a:pt x="419315" y="2343626"/>
                </a:cubicBezTo>
                <a:cubicBezTo>
                  <a:pt x="400250" y="2355358"/>
                  <a:pt x="385817" y="2371624"/>
                  <a:pt x="376018" y="2392423"/>
                </a:cubicBezTo>
                <a:cubicBezTo>
                  <a:pt x="366219" y="2413222"/>
                  <a:pt x="361319" y="2437220"/>
                  <a:pt x="361319" y="2464418"/>
                </a:cubicBezTo>
                <a:cubicBezTo>
                  <a:pt x="361319" y="2491617"/>
                  <a:pt x="366219" y="2515549"/>
                  <a:pt x="376018" y="2536214"/>
                </a:cubicBezTo>
                <a:cubicBezTo>
                  <a:pt x="385817" y="2556879"/>
                  <a:pt x="400250" y="2573078"/>
                  <a:pt x="419315" y="2584811"/>
                </a:cubicBezTo>
                <a:cubicBezTo>
                  <a:pt x="438381" y="2596544"/>
                  <a:pt x="461846" y="2602410"/>
                  <a:pt x="489711" y="2602410"/>
                </a:cubicBezTo>
                <a:cubicBezTo>
                  <a:pt x="509977" y="2602410"/>
                  <a:pt x="528242" y="2598943"/>
                  <a:pt x="544508" y="2592011"/>
                </a:cubicBezTo>
                <a:cubicBezTo>
                  <a:pt x="560773" y="2585078"/>
                  <a:pt x="574039" y="2574645"/>
                  <a:pt x="584305" y="2560713"/>
                </a:cubicBezTo>
                <a:cubicBezTo>
                  <a:pt x="594571" y="2546780"/>
                  <a:pt x="600771" y="2529214"/>
                  <a:pt x="602904" y="2508016"/>
                </a:cubicBezTo>
                <a:lnTo>
                  <a:pt x="566506" y="2508016"/>
                </a:lnTo>
                <a:cubicBezTo>
                  <a:pt x="564373" y="2529481"/>
                  <a:pt x="556507" y="2545613"/>
                  <a:pt x="542908" y="2556413"/>
                </a:cubicBezTo>
                <a:cubicBezTo>
                  <a:pt x="529309" y="2567212"/>
                  <a:pt x="511576" y="2572612"/>
                  <a:pt x="489711" y="2572612"/>
                </a:cubicBezTo>
                <a:cubicBezTo>
                  <a:pt x="468112" y="2572612"/>
                  <a:pt x="450614" y="2567779"/>
                  <a:pt x="437214" y="2558113"/>
                </a:cubicBezTo>
                <a:cubicBezTo>
                  <a:pt x="423815" y="2548447"/>
                  <a:pt x="414049" y="2535414"/>
                  <a:pt x="407916" y="2519015"/>
                </a:cubicBezTo>
                <a:cubicBezTo>
                  <a:pt x="401783" y="2502616"/>
                  <a:pt x="398717" y="2484417"/>
                  <a:pt x="398717" y="2464418"/>
                </a:cubicBezTo>
                <a:cubicBezTo>
                  <a:pt x="398717" y="2444286"/>
                  <a:pt x="401783" y="2426021"/>
                  <a:pt x="407916" y="2409622"/>
                </a:cubicBezTo>
                <a:cubicBezTo>
                  <a:pt x="414049" y="2393223"/>
                  <a:pt x="423815" y="2380090"/>
                  <a:pt x="437214" y="2370224"/>
                </a:cubicBezTo>
                <a:cubicBezTo>
                  <a:pt x="450614" y="2360358"/>
                  <a:pt x="468112" y="2355425"/>
                  <a:pt x="489711" y="2355425"/>
                </a:cubicBezTo>
                <a:cubicBezTo>
                  <a:pt x="502110" y="2355425"/>
                  <a:pt x="513743" y="2357558"/>
                  <a:pt x="524609" y="2361825"/>
                </a:cubicBezTo>
                <a:cubicBezTo>
                  <a:pt x="535475" y="2366091"/>
                  <a:pt x="544608" y="2372591"/>
                  <a:pt x="552007" y="2381323"/>
                </a:cubicBezTo>
                <a:cubicBezTo>
                  <a:pt x="559407" y="2390056"/>
                  <a:pt x="563907" y="2401156"/>
                  <a:pt x="565506" y="2414621"/>
                </a:cubicBezTo>
                <a:lnTo>
                  <a:pt x="601704" y="2414621"/>
                </a:lnTo>
                <a:cubicBezTo>
                  <a:pt x="599838" y="2394623"/>
                  <a:pt x="593472" y="2378057"/>
                  <a:pt x="582606" y="2364924"/>
                </a:cubicBezTo>
                <a:cubicBezTo>
                  <a:pt x="571739" y="2351792"/>
                  <a:pt x="558140" y="2342026"/>
                  <a:pt x="541808" y="2335626"/>
                </a:cubicBezTo>
                <a:cubicBezTo>
                  <a:pt x="525476" y="2329227"/>
                  <a:pt x="508110" y="2326027"/>
                  <a:pt x="489711" y="2326027"/>
                </a:cubicBezTo>
                <a:close/>
                <a:moveTo>
                  <a:pt x="2474911" y="2018241"/>
                </a:moveTo>
                <a:lnTo>
                  <a:pt x="2474911" y="2057839"/>
                </a:lnTo>
                <a:cubicBezTo>
                  <a:pt x="2467711" y="2067438"/>
                  <a:pt x="2458779" y="2075371"/>
                  <a:pt x="2448113" y="2081637"/>
                </a:cubicBezTo>
                <a:cubicBezTo>
                  <a:pt x="2437447" y="2087903"/>
                  <a:pt x="2425447" y="2091037"/>
                  <a:pt x="2412115" y="2091037"/>
                </a:cubicBezTo>
                <a:cubicBezTo>
                  <a:pt x="2400116" y="2091037"/>
                  <a:pt x="2391016" y="2088137"/>
                  <a:pt x="2384816" y="2082337"/>
                </a:cubicBezTo>
                <a:cubicBezTo>
                  <a:pt x="2378617" y="2076537"/>
                  <a:pt x="2375517" y="2068771"/>
                  <a:pt x="2375517" y="2059039"/>
                </a:cubicBezTo>
                <a:cubicBezTo>
                  <a:pt x="2375517" y="2044773"/>
                  <a:pt x="2383216" y="2034506"/>
                  <a:pt x="2398616" y="2028240"/>
                </a:cubicBezTo>
                <a:cubicBezTo>
                  <a:pt x="2414015" y="2021974"/>
                  <a:pt x="2439447" y="2018641"/>
                  <a:pt x="2474911" y="2018241"/>
                </a:cubicBezTo>
                <a:close/>
                <a:moveTo>
                  <a:pt x="2871064" y="1941046"/>
                </a:moveTo>
                <a:cubicBezTo>
                  <a:pt x="2885463" y="1941046"/>
                  <a:pt x="2896929" y="1944279"/>
                  <a:pt x="2905461" y="1950745"/>
                </a:cubicBezTo>
                <a:cubicBezTo>
                  <a:pt x="2913994" y="1957211"/>
                  <a:pt x="2920127" y="1966111"/>
                  <a:pt x="2923860" y="1977443"/>
                </a:cubicBezTo>
                <a:cubicBezTo>
                  <a:pt x="2927594" y="1988776"/>
                  <a:pt x="2929460" y="2001642"/>
                  <a:pt x="2929460" y="2016041"/>
                </a:cubicBezTo>
                <a:cubicBezTo>
                  <a:pt x="2929460" y="2030173"/>
                  <a:pt x="2927594" y="2042806"/>
                  <a:pt x="2923860" y="2053939"/>
                </a:cubicBezTo>
                <a:cubicBezTo>
                  <a:pt x="2920127" y="2065071"/>
                  <a:pt x="2913994" y="2073804"/>
                  <a:pt x="2905461" y="2080137"/>
                </a:cubicBezTo>
                <a:cubicBezTo>
                  <a:pt x="2896929" y="2086470"/>
                  <a:pt x="2885463" y="2089637"/>
                  <a:pt x="2871064" y="2089637"/>
                </a:cubicBezTo>
                <a:cubicBezTo>
                  <a:pt x="2857064" y="2089637"/>
                  <a:pt x="2845965" y="2086470"/>
                  <a:pt x="2837766" y="2080137"/>
                </a:cubicBezTo>
                <a:cubicBezTo>
                  <a:pt x="2829566" y="2073804"/>
                  <a:pt x="2823666" y="2065071"/>
                  <a:pt x="2820067" y="2053939"/>
                </a:cubicBezTo>
                <a:cubicBezTo>
                  <a:pt x="2816467" y="2042806"/>
                  <a:pt x="2814667" y="2030173"/>
                  <a:pt x="2814667" y="2016041"/>
                </a:cubicBezTo>
                <a:cubicBezTo>
                  <a:pt x="2814667" y="2001642"/>
                  <a:pt x="2816467" y="1988776"/>
                  <a:pt x="2820067" y="1977443"/>
                </a:cubicBezTo>
                <a:cubicBezTo>
                  <a:pt x="2823666" y="1966111"/>
                  <a:pt x="2829566" y="1957211"/>
                  <a:pt x="2837766" y="1950745"/>
                </a:cubicBezTo>
                <a:cubicBezTo>
                  <a:pt x="2845965" y="1944279"/>
                  <a:pt x="2857064" y="1941046"/>
                  <a:pt x="2871064" y="1941046"/>
                </a:cubicBezTo>
                <a:close/>
                <a:moveTo>
                  <a:pt x="737463" y="1941046"/>
                </a:moveTo>
                <a:cubicBezTo>
                  <a:pt x="751863" y="1941046"/>
                  <a:pt x="763329" y="1944279"/>
                  <a:pt x="771861" y="1950745"/>
                </a:cubicBezTo>
                <a:cubicBezTo>
                  <a:pt x="780394" y="1957211"/>
                  <a:pt x="786527" y="1966111"/>
                  <a:pt x="790260" y="1977443"/>
                </a:cubicBezTo>
                <a:cubicBezTo>
                  <a:pt x="793993" y="1988776"/>
                  <a:pt x="795860" y="2001642"/>
                  <a:pt x="795860" y="2016041"/>
                </a:cubicBezTo>
                <a:cubicBezTo>
                  <a:pt x="795860" y="2030173"/>
                  <a:pt x="793993" y="2042806"/>
                  <a:pt x="790260" y="2053939"/>
                </a:cubicBezTo>
                <a:cubicBezTo>
                  <a:pt x="786527" y="2065071"/>
                  <a:pt x="780394" y="2073804"/>
                  <a:pt x="771861" y="2080137"/>
                </a:cubicBezTo>
                <a:cubicBezTo>
                  <a:pt x="763329" y="2086470"/>
                  <a:pt x="751863" y="2089637"/>
                  <a:pt x="737463" y="2089637"/>
                </a:cubicBezTo>
                <a:cubicBezTo>
                  <a:pt x="723464" y="2089637"/>
                  <a:pt x="712365" y="2086470"/>
                  <a:pt x="704166" y="2080137"/>
                </a:cubicBezTo>
                <a:cubicBezTo>
                  <a:pt x="695966" y="2073804"/>
                  <a:pt x="690066" y="2065071"/>
                  <a:pt x="686467" y="2053939"/>
                </a:cubicBezTo>
                <a:cubicBezTo>
                  <a:pt x="682867" y="2042806"/>
                  <a:pt x="681067" y="2030173"/>
                  <a:pt x="681067" y="2016041"/>
                </a:cubicBezTo>
                <a:cubicBezTo>
                  <a:pt x="681067" y="2001642"/>
                  <a:pt x="682867" y="1988776"/>
                  <a:pt x="686467" y="1977443"/>
                </a:cubicBezTo>
                <a:cubicBezTo>
                  <a:pt x="690066" y="1966111"/>
                  <a:pt x="695966" y="1957211"/>
                  <a:pt x="704166" y="1950745"/>
                </a:cubicBezTo>
                <a:cubicBezTo>
                  <a:pt x="712365" y="1944279"/>
                  <a:pt x="723464" y="1941046"/>
                  <a:pt x="737463" y="1941046"/>
                </a:cubicBezTo>
                <a:close/>
                <a:moveTo>
                  <a:pt x="2696018" y="1918247"/>
                </a:moveTo>
                <a:lnTo>
                  <a:pt x="2696018" y="2113035"/>
                </a:lnTo>
                <a:lnTo>
                  <a:pt x="2729416" y="2113035"/>
                </a:lnTo>
                <a:lnTo>
                  <a:pt x="2729416" y="1918247"/>
                </a:lnTo>
                <a:close/>
                <a:moveTo>
                  <a:pt x="2048318" y="1918247"/>
                </a:moveTo>
                <a:lnTo>
                  <a:pt x="2048318" y="2113035"/>
                </a:lnTo>
                <a:lnTo>
                  <a:pt x="2081716" y="2113035"/>
                </a:lnTo>
                <a:lnTo>
                  <a:pt x="2081716" y="1918247"/>
                </a:lnTo>
                <a:close/>
                <a:moveTo>
                  <a:pt x="1589118" y="1918247"/>
                </a:moveTo>
                <a:lnTo>
                  <a:pt x="1589118" y="2045439"/>
                </a:lnTo>
                <a:cubicBezTo>
                  <a:pt x="1589118" y="2067438"/>
                  <a:pt x="1594118" y="2084704"/>
                  <a:pt x="1604118" y="2097236"/>
                </a:cubicBezTo>
                <a:cubicBezTo>
                  <a:pt x="1614117" y="2109769"/>
                  <a:pt x="1630383" y="2116035"/>
                  <a:pt x="1652915" y="2116035"/>
                </a:cubicBezTo>
                <a:cubicBezTo>
                  <a:pt x="1670114" y="2116035"/>
                  <a:pt x="1684413" y="2112469"/>
                  <a:pt x="1695812" y="2105336"/>
                </a:cubicBezTo>
                <a:cubicBezTo>
                  <a:pt x="1707211" y="2098203"/>
                  <a:pt x="1716044" y="2090770"/>
                  <a:pt x="1722310" y="2083037"/>
                </a:cubicBezTo>
                <a:lnTo>
                  <a:pt x="1723310" y="2113035"/>
                </a:lnTo>
                <a:lnTo>
                  <a:pt x="1755508" y="2113035"/>
                </a:lnTo>
                <a:lnTo>
                  <a:pt x="1755508" y="1918247"/>
                </a:lnTo>
                <a:lnTo>
                  <a:pt x="1721910" y="1918247"/>
                </a:lnTo>
                <a:lnTo>
                  <a:pt x="1721910" y="2056239"/>
                </a:lnTo>
                <a:cubicBezTo>
                  <a:pt x="1715911" y="2064238"/>
                  <a:pt x="1707978" y="2071271"/>
                  <a:pt x="1698112" y="2077337"/>
                </a:cubicBezTo>
                <a:cubicBezTo>
                  <a:pt x="1688246" y="2083403"/>
                  <a:pt x="1675980" y="2086437"/>
                  <a:pt x="1661314" y="2086437"/>
                </a:cubicBezTo>
                <a:cubicBezTo>
                  <a:pt x="1650781" y="2086437"/>
                  <a:pt x="1642715" y="2084504"/>
                  <a:pt x="1637116" y="2080637"/>
                </a:cubicBezTo>
                <a:cubicBezTo>
                  <a:pt x="1631516" y="2076771"/>
                  <a:pt x="1627716" y="2071371"/>
                  <a:pt x="1625716" y="2064438"/>
                </a:cubicBezTo>
                <a:cubicBezTo>
                  <a:pt x="1623716" y="2057505"/>
                  <a:pt x="1622717" y="2049639"/>
                  <a:pt x="1622717" y="2040840"/>
                </a:cubicBezTo>
                <a:lnTo>
                  <a:pt x="1622717" y="1918247"/>
                </a:lnTo>
                <a:close/>
                <a:moveTo>
                  <a:pt x="3121862" y="1915447"/>
                </a:moveTo>
                <a:cubicBezTo>
                  <a:pt x="3104396" y="1915447"/>
                  <a:pt x="3090064" y="1918947"/>
                  <a:pt x="3078865" y="1925947"/>
                </a:cubicBezTo>
                <a:cubicBezTo>
                  <a:pt x="3067666" y="1932946"/>
                  <a:pt x="3059066" y="1940379"/>
                  <a:pt x="3053066" y="1948245"/>
                </a:cubicBezTo>
                <a:lnTo>
                  <a:pt x="3051867" y="1918247"/>
                </a:lnTo>
                <a:lnTo>
                  <a:pt x="3019868" y="1918247"/>
                </a:lnTo>
                <a:lnTo>
                  <a:pt x="3019868" y="2113035"/>
                </a:lnTo>
                <a:lnTo>
                  <a:pt x="3053266" y="2113035"/>
                </a:lnTo>
                <a:lnTo>
                  <a:pt x="3053266" y="1975044"/>
                </a:lnTo>
                <a:cubicBezTo>
                  <a:pt x="3059266" y="1967177"/>
                  <a:pt x="3067199" y="1959945"/>
                  <a:pt x="3077065" y="1953345"/>
                </a:cubicBezTo>
                <a:cubicBezTo>
                  <a:pt x="3086931" y="1946745"/>
                  <a:pt x="3099130" y="1943446"/>
                  <a:pt x="3113663" y="1943446"/>
                </a:cubicBezTo>
                <a:cubicBezTo>
                  <a:pt x="3123396" y="1943446"/>
                  <a:pt x="3130828" y="1945545"/>
                  <a:pt x="3135961" y="1949745"/>
                </a:cubicBezTo>
                <a:cubicBezTo>
                  <a:pt x="3141094" y="1953945"/>
                  <a:pt x="3144661" y="1959711"/>
                  <a:pt x="3146661" y="1967044"/>
                </a:cubicBezTo>
                <a:cubicBezTo>
                  <a:pt x="3148660" y="1974377"/>
                  <a:pt x="3149661" y="1982776"/>
                  <a:pt x="3149661" y="1992242"/>
                </a:cubicBezTo>
                <a:lnTo>
                  <a:pt x="3149661" y="2113035"/>
                </a:lnTo>
                <a:lnTo>
                  <a:pt x="3183058" y="2113035"/>
                </a:lnTo>
                <a:lnTo>
                  <a:pt x="3183058" y="1987443"/>
                </a:lnTo>
                <a:cubicBezTo>
                  <a:pt x="3183058" y="1964644"/>
                  <a:pt x="3178192" y="1946945"/>
                  <a:pt x="3168459" y="1934346"/>
                </a:cubicBezTo>
                <a:cubicBezTo>
                  <a:pt x="3158727" y="1921747"/>
                  <a:pt x="3143194" y="1915447"/>
                  <a:pt x="3121862" y="1915447"/>
                </a:cubicBezTo>
                <a:close/>
                <a:moveTo>
                  <a:pt x="1921712" y="1915447"/>
                </a:moveTo>
                <a:cubicBezTo>
                  <a:pt x="1904247" y="1915447"/>
                  <a:pt x="1889914" y="1918947"/>
                  <a:pt x="1878715" y="1925947"/>
                </a:cubicBezTo>
                <a:cubicBezTo>
                  <a:pt x="1867515" y="1932946"/>
                  <a:pt x="1858916" y="1940379"/>
                  <a:pt x="1852916" y="1948245"/>
                </a:cubicBezTo>
                <a:lnTo>
                  <a:pt x="1851716" y="1918247"/>
                </a:lnTo>
                <a:lnTo>
                  <a:pt x="1819718" y="1918247"/>
                </a:lnTo>
                <a:lnTo>
                  <a:pt x="1819718" y="2113035"/>
                </a:lnTo>
                <a:lnTo>
                  <a:pt x="1853116" y="2113035"/>
                </a:lnTo>
                <a:lnTo>
                  <a:pt x="1853116" y="1975044"/>
                </a:lnTo>
                <a:cubicBezTo>
                  <a:pt x="1859116" y="1967177"/>
                  <a:pt x="1867049" y="1959945"/>
                  <a:pt x="1876915" y="1953345"/>
                </a:cubicBezTo>
                <a:cubicBezTo>
                  <a:pt x="1886781" y="1946745"/>
                  <a:pt x="1898980" y="1943446"/>
                  <a:pt x="1913513" y="1943446"/>
                </a:cubicBezTo>
                <a:cubicBezTo>
                  <a:pt x="1923245" y="1943446"/>
                  <a:pt x="1930678" y="1945545"/>
                  <a:pt x="1935811" y="1949745"/>
                </a:cubicBezTo>
                <a:cubicBezTo>
                  <a:pt x="1940944" y="1953945"/>
                  <a:pt x="1944511" y="1959711"/>
                  <a:pt x="1946511" y="1967044"/>
                </a:cubicBezTo>
                <a:cubicBezTo>
                  <a:pt x="1948511" y="1974377"/>
                  <a:pt x="1949510" y="1982776"/>
                  <a:pt x="1949510" y="1992242"/>
                </a:cubicBezTo>
                <a:lnTo>
                  <a:pt x="1949510" y="2113035"/>
                </a:lnTo>
                <a:lnTo>
                  <a:pt x="1982908" y="2113035"/>
                </a:lnTo>
                <a:lnTo>
                  <a:pt x="1982908" y="1987443"/>
                </a:lnTo>
                <a:cubicBezTo>
                  <a:pt x="1982908" y="1964644"/>
                  <a:pt x="1978042" y="1946945"/>
                  <a:pt x="1968309" y="1934346"/>
                </a:cubicBezTo>
                <a:cubicBezTo>
                  <a:pt x="1958577" y="1921747"/>
                  <a:pt x="1943044" y="1915447"/>
                  <a:pt x="1921712" y="1915447"/>
                </a:cubicBezTo>
                <a:close/>
                <a:moveTo>
                  <a:pt x="1338487" y="1915447"/>
                </a:moveTo>
                <a:cubicBezTo>
                  <a:pt x="1321955" y="1915447"/>
                  <a:pt x="1308156" y="1918947"/>
                  <a:pt x="1297090" y="1925947"/>
                </a:cubicBezTo>
                <a:cubicBezTo>
                  <a:pt x="1286024" y="1932946"/>
                  <a:pt x="1277624" y="1940379"/>
                  <a:pt x="1271891" y="1948245"/>
                </a:cubicBezTo>
                <a:lnTo>
                  <a:pt x="1270691" y="1918247"/>
                </a:lnTo>
                <a:lnTo>
                  <a:pt x="1238693" y="1918247"/>
                </a:lnTo>
                <a:lnTo>
                  <a:pt x="1238693" y="2113035"/>
                </a:lnTo>
                <a:lnTo>
                  <a:pt x="1272091" y="2113035"/>
                </a:lnTo>
                <a:lnTo>
                  <a:pt x="1272091" y="1975044"/>
                </a:lnTo>
                <a:cubicBezTo>
                  <a:pt x="1277824" y="1967177"/>
                  <a:pt x="1285424" y="1959945"/>
                  <a:pt x="1294890" y="1953345"/>
                </a:cubicBezTo>
                <a:cubicBezTo>
                  <a:pt x="1304356" y="1946745"/>
                  <a:pt x="1315955" y="1943446"/>
                  <a:pt x="1329688" y="1943446"/>
                </a:cubicBezTo>
                <a:cubicBezTo>
                  <a:pt x="1339421" y="1943446"/>
                  <a:pt x="1346887" y="1945545"/>
                  <a:pt x="1352086" y="1949745"/>
                </a:cubicBezTo>
                <a:cubicBezTo>
                  <a:pt x="1357286" y="1953945"/>
                  <a:pt x="1360853" y="1959711"/>
                  <a:pt x="1362786" y="1967044"/>
                </a:cubicBezTo>
                <a:cubicBezTo>
                  <a:pt x="1364719" y="1974377"/>
                  <a:pt x="1365686" y="1982776"/>
                  <a:pt x="1365686" y="1992242"/>
                </a:cubicBezTo>
                <a:lnTo>
                  <a:pt x="1365686" y="2113035"/>
                </a:lnTo>
                <a:lnTo>
                  <a:pt x="1399284" y="2113035"/>
                </a:lnTo>
                <a:lnTo>
                  <a:pt x="1399284" y="1987443"/>
                </a:lnTo>
                <a:lnTo>
                  <a:pt x="1398553" y="1974213"/>
                </a:lnTo>
                <a:lnTo>
                  <a:pt x="1421482" y="1953145"/>
                </a:lnTo>
                <a:cubicBezTo>
                  <a:pt x="1430948" y="1946679"/>
                  <a:pt x="1442614" y="1943446"/>
                  <a:pt x="1456480" y="1943446"/>
                </a:cubicBezTo>
                <a:cubicBezTo>
                  <a:pt x="1466080" y="1943446"/>
                  <a:pt x="1473479" y="1945545"/>
                  <a:pt x="1478679" y="1949745"/>
                </a:cubicBezTo>
                <a:cubicBezTo>
                  <a:pt x="1483878" y="1953945"/>
                  <a:pt x="1487445" y="1959711"/>
                  <a:pt x="1489378" y="1967044"/>
                </a:cubicBezTo>
                <a:cubicBezTo>
                  <a:pt x="1491311" y="1974377"/>
                  <a:pt x="1492278" y="1982776"/>
                  <a:pt x="1492278" y="1992242"/>
                </a:cubicBezTo>
                <a:lnTo>
                  <a:pt x="1492278" y="2113035"/>
                </a:lnTo>
                <a:lnTo>
                  <a:pt x="1525676" y="2113035"/>
                </a:lnTo>
                <a:lnTo>
                  <a:pt x="1525676" y="1987443"/>
                </a:lnTo>
                <a:cubicBezTo>
                  <a:pt x="1525676" y="1964777"/>
                  <a:pt x="1520943" y="1947112"/>
                  <a:pt x="1511477" y="1934446"/>
                </a:cubicBezTo>
                <a:cubicBezTo>
                  <a:pt x="1502011" y="1921780"/>
                  <a:pt x="1486478" y="1915447"/>
                  <a:pt x="1464879" y="1915447"/>
                </a:cubicBezTo>
                <a:cubicBezTo>
                  <a:pt x="1448347" y="1915447"/>
                  <a:pt x="1434182" y="1919114"/>
                  <a:pt x="1422382" y="1926447"/>
                </a:cubicBezTo>
                <a:lnTo>
                  <a:pt x="1393196" y="1950154"/>
                </a:lnTo>
                <a:lnTo>
                  <a:pt x="1391296" y="1944883"/>
                </a:lnTo>
                <a:cubicBezTo>
                  <a:pt x="1389522" y="1941091"/>
                  <a:pt x="1387451" y="1937612"/>
                  <a:pt x="1385085" y="1934446"/>
                </a:cubicBezTo>
                <a:cubicBezTo>
                  <a:pt x="1375618" y="1921780"/>
                  <a:pt x="1360086" y="1915447"/>
                  <a:pt x="1338487" y="1915447"/>
                </a:cubicBezTo>
                <a:close/>
                <a:moveTo>
                  <a:pt x="986062" y="1915447"/>
                </a:moveTo>
                <a:cubicBezTo>
                  <a:pt x="969530" y="1915447"/>
                  <a:pt x="955731" y="1918947"/>
                  <a:pt x="944665" y="1925947"/>
                </a:cubicBezTo>
                <a:cubicBezTo>
                  <a:pt x="933599" y="1932946"/>
                  <a:pt x="925199" y="1940379"/>
                  <a:pt x="919466" y="1948245"/>
                </a:cubicBezTo>
                <a:lnTo>
                  <a:pt x="918266" y="1918247"/>
                </a:lnTo>
                <a:lnTo>
                  <a:pt x="886268" y="1918247"/>
                </a:lnTo>
                <a:lnTo>
                  <a:pt x="886268" y="2113035"/>
                </a:lnTo>
                <a:lnTo>
                  <a:pt x="919666" y="2113035"/>
                </a:lnTo>
                <a:lnTo>
                  <a:pt x="919666" y="1975044"/>
                </a:lnTo>
                <a:cubicBezTo>
                  <a:pt x="925399" y="1967177"/>
                  <a:pt x="932999" y="1959945"/>
                  <a:pt x="942465" y="1953345"/>
                </a:cubicBezTo>
                <a:cubicBezTo>
                  <a:pt x="951931" y="1946745"/>
                  <a:pt x="963530" y="1943446"/>
                  <a:pt x="977263" y="1943446"/>
                </a:cubicBezTo>
                <a:cubicBezTo>
                  <a:pt x="986995" y="1943446"/>
                  <a:pt x="994462" y="1945545"/>
                  <a:pt x="999661" y="1949745"/>
                </a:cubicBezTo>
                <a:cubicBezTo>
                  <a:pt x="1004861" y="1953945"/>
                  <a:pt x="1008427" y="1959711"/>
                  <a:pt x="1010361" y="1967044"/>
                </a:cubicBezTo>
                <a:cubicBezTo>
                  <a:pt x="1012294" y="1974377"/>
                  <a:pt x="1013261" y="1982776"/>
                  <a:pt x="1013261" y="1992242"/>
                </a:cubicBezTo>
                <a:lnTo>
                  <a:pt x="1013261" y="2113035"/>
                </a:lnTo>
                <a:lnTo>
                  <a:pt x="1046859" y="2113035"/>
                </a:lnTo>
                <a:lnTo>
                  <a:pt x="1046859" y="1987443"/>
                </a:lnTo>
                <a:lnTo>
                  <a:pt x="1046128" y="1974213"/>
                </a:lnTo>
                <a:lnTo>
                  <a:pt x="1069057" y="1953145"/>
                </a:lnTo>
                <a:cubicBezTo>
                  <a:pt x="1078523" y="1946679"/>
                  <a:pt x="1090189" y="1943446"/>
                  <a:pt x="1104055" y="1943446"/>
                </a:cubicBezTo>
                <a:cubicBezTo>
                  <a:pt x="1113655" y="1943446"/>
                  <a:pt x="1121054" y="1945545"/>
                  <a:pt x="1126254" y="1949745"/>
                </a:cubicBezTo>
                <a:cubicBezTo>
                  <a:pt x="1131453" y="1953945"/>
                  <a:pt x="1135020" y="1959711"/>
                  <a:pt x="1136953" y="1967044"/>
                </a:cubicBezTo>
                <a:cubicBezTo>
                  <a:pt x="1138886" y="1974377"/>
                  <a:pt x="1139853" y="1982776"/>
                  <a:pt x="1139853" y="1992242"/>
                </a:cubicBezTo>
                <a:lnTo>
                  <a:pt x="1139853" y="2113035"/>
                </a:lnTo>
                <a:lnTo>
                  <a:pt x="1173251" y="2113035"/>
                </a:lnTo>
                <a:lnTo>
                  <a:pt x="1173251" y="1987443"/>
                </a:lnTo>
                <a:cubicBezTo>
                  <a:pt x="1173251" y="1964777"/>
                  <a:pt x="1168518" y="1947112"/>
                  <a:pt x="1159052" y="1934446"/>
                </a:cubicBezTo>
                <a:cubicBezTo>
                  <a:pt x="1149586" y="1921780"/>
                  <a:pt x="1134053" y="1915447"/>
                  <a:pt x="1112454" y="1915447"/>
                </a:cubicBezTo>
                <a:cubicBezTo>
                  <a:pt x="1095922" y="1915447"/>
                  <a:pt x="1081757" y="1919114"/>
                  <a:pt x="1069957" y="1926447"/>
                </a:cubicBezTo>
                <a:lnTo>
                  <a:pt x="1040771" y="1950154"/>
                </a:lnTo>
                <a:lnTo>
                  <a:pt x="1038871" y="1944883"/>
                </a:lnTo>
                <a:cubicBezTo>
                  <a:pt x="1037097" y="1941091"/>
                  <a:pt x="1035026" y="1937612"/>
                  <a:pt x="1032659" y="1934446"/>
                </a:cubicBezTo>
                <a:cubicBezTo>
                  <a:pt x="1023193" y="1921780"/>
                  <a:pt x="1007661" y="1915447"/>
                  <a:pt x="986062" y="1915447"/>
                </a:cubicBezTo>
                <a:close/>
                <a:moveTo>
                  <a:pt x="3315264" y="1914847"/>
                </a:moveTo>
                <a:cubicBezTo>
                  <a:pt x="3304865" y="1914847"/>
                  <a:pt x="3295199" y="1915947"/>
                  <a:pt x="3286266" y="1918147"/>
                </a:cubicBezTo>
                <a:cubicBezTo>
                  <a:pt x="3277333" y="1920347"/>
                  <a:pt x="3269567" y="1923647"/>
                  <a:pt x="3262967" y="1928046"/>
                </a:cubicBezTo>
                <a:cubicBezTo>
                  <a:pt x="3256368" y="1932446"/>
                  <a:pt x="3251235" y="1937946"/>
                  <a:pt x="3247569" y="1944546"/>
                </a:cubicBezTo>
                <a:cubicBezTo>
                  <a:pt x="3243902" y="1951145"/>
                  <a:pt x="3242069" y="1958778"/>
                  <a:pt x="3242069" y="1967444"/>
                </a:cubicBezTo>
                <a:cubicBezTo>
                  <a:pt x="3242069" y="1978510"/>
                  <a:pt x="3244669" y="1987676"/>
                  <a:pt x="3249868" y="1994942"/>
                </a:cubicBezTo>
                <a:cubicBezTo>
                  <a:pt x="3255068" y="2002209"/>
                  <a:pt x="3262868" y="2008208"/>
                  <a:pt x="3273267" y="2012941"/>
                </a:cubicBezTo>
                <a:cubicBezTo>
                  <a:pt x="3283666" y="2017674"/>
                  <a:pt x="3296466" y="2021841"/>
                  <a:pt x="3311665" y="2025441"/>
                </a:cubicBezTo>
                <a:cubicBezTo>
                  <a:pt x="3330330" y="2029840"/>
                  <a:pt x="3343363" y="2034373"/>
                  <a:pt x="3350762" y="2039040"/>
                </a:cubicBezTo>
                <a:cubicBezTo>
                  <a:pt x="3358162" y="2043706"/>
                  <a:pt x="3361862" y="2050839"/>
                  <a:pt x="3361862" y="2060438"/>
                </a:cubicBezTo>
                <a:cubicBezTo>
                  <a:pt x="3361862" y="2071638"/>
                  <a:pt x="3357762" y="2079671"/>
                  <a:pt x="3349562" y="2084537"/>
                </a:cubicBezTo>
                <a:cubicBezTo>
                  <a:pt x="3341363" y="2089403"/>
                  <a:pt x="3330930" y="2091837"/>
                  <a:pt x="3318264" y="2091837"/>
                </a:cubicBezTo>
                <a:cubicBezTo>
                  <a:pt x="3304132" y="2091837"/>
                  <a:pt x="3292366" y="2088737"/>
                  <a:pt x="3282966" y="2082537"/>
                </a:cubicBezTo>
                <a:cubicBezTo>
                  <a:pt x="3273567" y="2076337"/>
                  <a:pt x="3268867" y="2065638"/>
                  <a:pt x="3268867" y="2050439"/>
                </a:cubicBezTo>
                <a:lnTo>
                  <a:pt x="3236669" y="2050439"/>
                </a:lnTo>
                <a:cubicBezTo>
                  <a:pt x="3236669" y="2062438"/>
                  <a:pt x="3238769" y="2072671"/>
                  <a:pt x="3242969" y="2081137"/>
                </a:cubicBezTo>
                <a:cubicBezTo>
                  <a:pt x="3247168" y="2089603"/>
                  <a:pt x="3253002" y="2096436"/>
                  <a:pt x="3260468" y="2101636"/>
                </a:cubicBezTo>
                <a:cubicBezTo>
                  <a:pt x="3267934" y="2106836"/>
                  <a:pt x="3276567" y="2110635"/>
                  <a:pt x="3286366" y="2113035"/>
                </a:cubicBezTo>
                <a:cubicBezTo>
                  <a:pt x="3296165" y="2115435"/>
                  <a:pt x="3306531" y="2116635"/>
                  <a:pt x="3317464" y="2116635"/>
                </a:cubicBezTo>
                <a:cubicBezTo>
                  <a:pt x="3328397" y="2116635"/>
                  <a:pt x="3338563" y="2115502"/>
                  <a:pt x="3347962" y="2113235"/>
                </a:cubicBezTo>
                <a:cubicBezTo>
                  <a:pt x="3357362" y="2110969"/>
                  <a:pt x="3365561" y="2107469"/>
                  <a:pt x="3372561" y="2102736"/>
                </a:cubicBezTo>
                <a:cubicBezTo>
                  <a:pt x="3379560" y="2098003"/>
                  <a:pt x="3385027" y="2091937"/>
                  <a:pt x="3388960" y="2084537"/>
                </a:cubicBezTo>
                <a:cubicBezTo>
                  <a:pt x="3392893" y="2077137"/>
                  <a:pt x="3394859" y="2068371"/>
                  <a:pt x="3394859" y="2058238"/>
                </a:cubicBezTo>
                <a:cubicBezTo>
                  <a:pt x="3394859" y="2046506"/>
                  <a:pt x="3392359" y="2036873"/>
                  <a:pt x="3387360" y="2029340"/>
                </a:cubicBezTo>
                <a:cubicBezTo>
                  <a:pt x="3382360" y="2021807"/>
                  <a:pt x="3374927" y="2015641"/>
                  <a:pt x="3365061" y="2010841"/>
                </a:cubicBezTo>
                <a:cubicBezTo>
                  <a:pt x="3355195" y="2006042"/>
                  <a:pt x="3342996" y="2001909"/>
                  <a:pt x="3328463" y="1998442"/>
                </a:cubicBezTo>
                <a:cubicBezTo>
                  <a:pt x="3315131" y="1995242"/>
                  <a:pt x="3304532" y="1992209"/>
                  <a:pt x="3296666" y="1989343"/>
                </a:cubicBezTo>
                <a:cubicBezTo>
                  <a:pt x="3288799" y="1986476"/>
                  <a:pt x="3283200" y="1983243"/>
                  <a:pt x="3279867" y="1979643"/>
                </a:cubicBezTo>
                <a:cubicBezTo>
                  <a:pt x="3276533" y="1976044"/>
                  <a:pt x="3274867" y="1971644"/>
                  <a:pt x="3274867" y="1966444"/>
                </a:cubicBezTo>
                <a:cubicBezTo>
                  <a:pt x="3274867" y="1957378"/>
                  <a:pt x="3278600" y="1950712"/>
                  <a:pt x="3286066" y="1946445"/>
                </a:cubicBezTo>
                <a:cubicBezTo>
                  <a:pt x="3293532" y="1942179"/>
                  <a:pt x="3303265" y="1940046"/>
                  <a:pt x="3315264" y="1940046"/>
                </a:cubicBezTo>
                <a:cubicBezTo>
                  <a:pt x="3327130" y="1940046"/>
                  <a:pt x="3337196" y="1942912"/>
                  <a:pt x="3345463" y="1948645"/>
                </a:cubicBezTo>
                <a:cubicBezTo>
                  <a:pt x="3353728" y="1954378"/>
                  <a:pt x="3357862" y="1964178"/>
                  <a:pt x="3357862" y="1978043"/>
                </a:cubicBezTo>
                <a:lnTo>
                  <a:pt x="3390260" y="1978043"/>
                </a:lnTo>
                <a:cubicBezTo>
                  <a:pt x="3390260" y="1966844"/>
                  <a:pt x="3388260" y="1957245"/>
                  <a:pt x="3384260" y="1949245"/>
                </a:cubicBezTo>
                <a:cubicBezTo>
                  <a:pt x="3380260" y="1941246"/>
                  <a:pt x="3374827" y="1934713"/>
                  <a:pt x="3367961" y="1929646"/>
                </a:cubicBezTo>
                <a:cubicBezTo>
                  <a:pt x="3361095" y="1924580"/>
                  <a:pt x="3353162" y="1920847"/>
                  <a:pt x="3344163" y="1918447"/>
                </a:cubicBezTo>
                <a:cubicBezTo>
                  <a:pt x="3335163" y="1916047"/>
                  <a:pt x="3325530" y="1914847"/>
                  <a:pt x="3315264" y="1914847"/>
                </a:cubicBezTo>
                <a:close/>
                <a:moveTo>
                  <a:pt x="2431313" y="1914847"/>
                </a:moveTo>
                <a:cubicBezTo>
                  <a:pt x="2415715" y="1914847"/>
                  <a:pt x="2401882" y="1917114"/>
                  <a:pt x="2389816" y="1921647"/>
                </a:cubicBezTo>
                <a:cubicBezTo>
                  <a:pt x="2377750" y="1926180"/>
                  <a:pt x="2368284" y="1933379"/>
                  <a:pt x="2361418" y="1943246"/>
                </a:cubicBezTo>
                <a:cubicBezTo>
                  <a:pt x="2354552" y="1953112"/>
                  <a:pt x="2351119" y="1966044"/>
                  <a:pt x="2351119" y="1982043"/>
                </a:cubicBezTo>
                <a:lnTo>
                  <a:pt x="2383517" y="1982043"/>
                </a:lnTo>
                <a:cubicBezTo>
                  <a:pt x="2383517" y="1967377"/>
                  <a:pt x="2388116" y="1956645"/>
                  <a:pt x="2397316" y="1949845"/>
                </a:cubicBezTo>
                <a:cubicBezTo>
                  <a:pt x="2406515" y="1943046"/>
                  <a:pt x="2417848" y="1939646"/>
                  <a:pt x="2431313" y="1939646"/>
                </a:cubicBezTo>
                <a:cubicBezTo>
                  <a:pt x="2443979" y="1939646"/>
                  <a:pt x="2454446" y="1942746"/>
                  <a:pt x="2462712" y="1948945"/>
                </a:cubicBezTo>
                <a:cubicBezTo>
                  <a:pt x="2470978" y="1955145"/>
                  <a:pt x="2475111" y="1966577"/>
                  <a:pt x="2475111" y="1983243"/>
                </a:cubicBezTo>
                <a:lnTo>
                  <a:pt x="2475111" y="1996842"/>
                </a:lnTo>
                <a:cubicBezTo>
                  <a:pt x="2448313" y="1997109"/>
                  <a:pt x="2424914" y="1998875"/>
                  <a:pt x="2404915" y="2002142"/>
                </a:cubicBezTo>
                <a:cubicBezTo>
                  <a:pt x="2384917" y="2005408"/>
                  <a:pt x="2369451" y="2011575"/>
                  <a:pt x="2358518" y="2020641"/>
                </a:cubicBezTo>
                <a:cubicBezTo>
                  <a:pt x="2347585" y="2029707"/>
                  <a:pt x="2342119" y="2042973"/>
                  <a:pt x="2342119" y="2060438"/>
                </a:cubicBezTo>
                <a:cubicBezTo>
                  <a:pt x="2342119" y="2072704"/>
                  <a:pt x="2344885" y="2083004"/>
                  <a:pt x="2350419" y="2091337"/>
                </a:cubicBezTo>
                <a:cubicBezTo>
                  <a:pt x="2355952" y="2099669"/>
                  <a:pt x="2363351" y="2105969"/>
                  <a:pt x="2372617" y="2110235"/>
                </a:cubicBezTo>
                <a:cubicBezTo>
                  <a:pt x="2381883" y="2114502"/>
                  <a:pt x="2392116" y="2116635"/>
                  <a:pt x="2403315" y="2116635"/>
                </a:cubicBezTo>
                <a:cubicBezTo>
                  <a:pt x="2419048" y="2116635"/>
                  <a:pt x="2432814" y="2113602"/>
                  <a:pt x="2444613" y="2107536"/>
                </a:cubicBezTo>
                <a:cubicBezTo>
                  <a:pt x="2456412" y="2101469"/>
                  <a:pt x="2466778" y="2093436"/>
                  <a:pt x="2475711" y="2083437"/>
                </a:cubicBezTo>
                <a:lnTo>
                  <a:pt x="2477111" y="2113035"/>
                </a:lnTo>
                <a:lnTo>
                  <a:pt x="2508309" y="2113035"/>
                </a:lnTo>
                <a:lnTo>
                  <a:pt x="2508309" y="1982843"/>
                </a:lnTo>
                <a:cubicBezTo>
                  <a:pt x="2508309" y="1968844"/>
                  <a:pt x="2506176" y="1957411"/>
                  <a:pt x="2501909" y="1948545"/>
                </a:cubicBezTo>
                <a:cubicBezTo>
                  <a:pt x="2497643" y="1939679"/>
                  <a:pt x="2491877" y="1932780"/>
                  <a:pt x="2484610" y="1927847"/>
                </a:cubicBezTo>
                <a:cubicBezTo>
                  <a:pt x="2477344" y="1922913"/>
                  <a:pt x="2469145" y="1919514"/>
                  <a:pt x="2460012" y="1917647"/>
                </a:cubicBezTo>
                <a:cubicBezTo>
                  <a:pt x="2450879" y="1915781"/>
                  <a:pt x="2441313" y="1914847"/>
                  <a:pt x="2431313" y="1914847"/>
                </a:cubicBezTo>
                <a:close/>
                <a:moveTo>
                  <a:pt x="2222764" y="1914847"/>
                </a:moveTo>
                <a:cubicBezTo>
                  <a:pt x="2204765" y="1914847"/>
                  <a:pt x="2188999" y="1918614"/>
                  <a:pt x="2175466" y="1926147"/>
                </a:cubicBezTo>
                <a:cubicBezTo>
                  <a:pt x="2161934" y="1933679"/>
                  <a:pt x="2151401" y="1944945"/>
                  <a:pt x="2143868" y="1959945"/>
                </a:cubicBezTo>
                <a:cubicBezTo>
                  <a:pt x="2136335" y="1974944"/>
                  <a:pt x="2132569" y="1993643"/>
                  <a:pt x="2132569" y="2016041"/>
                </a:cubicBezTo>
                <a:cubicBezTo>
                  <a:pt x="2132569" y="2038440"/>
                  <a:pt x="2136402" y="2057072"/>
                  <a:pt x="2144068" y="2071938"/>
                </a:cubicBezTo>
                <a:cubicBezTo>
                  <a:pt x="2151735" y="2086803"/>
                  <a:pt x="2162367" y="2097936"/>
                  <a:pt x="2175966" y="2105336"/>
                </a:cubicBezTo>
                <a:cubicBezTo>
                  <a:pt x="2189566" y="2112735"/>
                  <a:pt x="2205165" y="2116435"/>
                  <a:pt x="2222764" y="2116435"/>
                </a:cubicBezTo>
                <a:cubicBezTo>
                  <a:pt x="2238096" y="2116435"/>
                  <a:pt x="2251929" y="2113835"/>
                  <a:pt x="2264261" y="2108635"/>
                </a:cubicBezTo>
                <a:cubicBezTo>
                  <a:pt x="2276594" y="2103436"/>
                  <a:pt x="2286393" y="2095603"/>
                  <a:pt x="2293659" y="2085137"/>
                </a:cubicBezTo>
                <a:cubicBezTo>
                  <a:pt x="2300926" y="2074671"/>
                  <a:pt x="2304759" y="2061572"/>
                  <a:pt x="2305159" y="2045839"/>
                </a:cubicBezTo>
                <a:lnTo>
                  <a:pt x="2272161" y="2045839"/>
                </a:lnTo>
                <a:cubicBezTo>
                  <a:pt x="2271761" y="2060105"/>
                  <a:pt x="2267094" y="2070938"/>
                  <a:pt x="2258161" y="2078337"/>
                </a:cubicBezTo>
                <a:cubicBezTo>
                  <a:pt x="2249229" y="2085737"/>
                  <a:pt x="2237629" y="2089437"/>
                  <a:pt x="2223364" y="2089437"/>
                </a:cubicBezTo>
                <a:cubicBezTo>
                  <a:pt x="2210831" y="2089437"/>
                  <a:pt x="2200365" y="2086537"/>
                  <a:pt x="2191965" y="2080737"/>
                </a:cubicBezTo>
                <a:cubicBezTo>
                  <a:pt x="2183566" y="2074938"/>
                  <a:pt x="2177300" y="2066605"/>
                  <a:pt x="2173167" y="2055739"/>
                </a:cubicBezTo>
                <a:cubicBezTo>
                  <a:pt x="2169034" y="2044873"/>
                  <a:pt x="2166967" y="2031640"/>
                  <a:pt x="2166967" y="2016041"/>
                </a:cubicBezTo>
                <a:cubicBezTo>
                  <a:pt x="2166967" y="1992576"/>
                  <a:pt x="2171633" y="1974344"/>
                  <a:pt x="2180966" y="1961344"/>
                </a:cubicBezTo>
                <a:cubicBezTo>
                  <a:pt x="2190299" y="1948345"/>
                  <a:pt x="2204431" y="1941846"/>
                  <a:pt x="2223364" y="1941846"/>
                </a:cubicBezTo>
                <a:cubicBezTo>
                  <a:pt x="2237629" y="1941846"/>
                  <a:pt x="2248895" y="1945445"/>
                  <a:pt x="2257161" y="1952645"/>
                </a:cubicBezTo>
                <a:cubicBezTo>
                  <a:pt x="2265428" y="1959844"/>
                  <a:pt x="2269961" y="1969710"/>
                  <a:pt x="2270761" y="1982243"/>
                </a:cubicBezTo>
                <a:lnTo>
                  <a:pt x="2303759" y="1982243"/>
                </a:lnTo>
                <a:cubicBezTo>
                  <a:pt x="2303359" y="1967044"/>
                  <a:pt x="2299559" y="1954478"/>
                  <a:pt x="2292359" y="1944546"/>
                </a:cubicBezTo>
                <a:cubicBezTo>
                  <a:pt x="2285160" y="1934613"/>
                  <a:pt x="2275527" y="1927180"/>
                  <a:pt x="2263461" y="1922247"/>
                </a:cubicBezTo>
                <a:cubicBezTo>
                  <a:pt x="2251395" y="1917314"/>
                  <a:pt x="2237829" y="1914847"/>
                  <a:pt x="2222764" y="1914847"/>
                </a:cubicBezTo>
                <a:close/>
                <a:moveTo>
                  <a:pt x="2871064" y="1914447"/>
                </a:moveTo>
                <a:cubicBezTo>
                  <a:pt x="2851998" y="1914447"/>
                  <a:pt x="2835666" y="1918514"/>
                  <a:pt x="2822067" y="1926647"/>
                </a:cubicBezTo>
                <a:cubicBezTo>
                  <a:pt x="2808467" y="1934779"/>
                  <a:pt x="2798101" y="1946412"/>
                  <a:pt x="2790968" y="1961544"/>
                </a:cubicBezTo>
                <a:cubicBezTo>
                  <a:pt x="2783835" y="1976677"/>
                  <a:pt x="2780269" y="1994842"/>
                  <a:pt x="2780269" y="2016041"/>
                </a:cubicBezTo>
                <a:cubicBezTo>
                  <a:pt x="2780269" y="2036706"/>
                  <a:pt x="2783835" y="2054539"/>
                  <a:pt x="2790968" y="2069538"/>
                </a:cubicBezTo>
                <a:cubicBezTo>
                  <a:pt x="2798101" y="2084537"/>
                  <a:pt x="2808467" y="2096070"/>
                  <a:pt x="2822067" y="2104136"/>
                </a:cubicBezTo>
                <a:cubicBezTo>
                  <a:pt x="2835666" y="2112202"/>
                  <a:pt x="2851998" y="2116235"/>
                  <a:pt x="2871064" y="2116235"/>
                </a:cubicBezTo>
                <a:cubicBezTo>
                  <a:pt x="2890529" y="2116235"/>
                  <a:pt x="2907161" y="2112202"/>
                  <a:pt x="2920961" y="2104136"/>
                </a:cubicBezTo>
                <a:cubicBezTo>
                  <a:pt x="2934759" y="2096070"/>
                  <a:pt x="2945359" y="2084537"/>
                  <a:pt x="2952759" y="2069538"/>
                </a:cubicBezTo>
                <a:cubicBezTo>
                  <a:pt x="2960158" y="2054539"/>
                  <a:pt x="2963858" y="2036706"/>
                  <a:pt x="2963858" y="2016041"/>
                </a:cubicBezTo>
                <a:cubicBezTo>
                  <a:pt x="2963858" y="1994842"/>
                  <a:pt x="2960158" y="1976677"/>
                  <a:pt x="2952759" y="1961544"/>
                </a:cubicBezTo>
                <a:cubicBezTo>
                  <a:pt x="2945359" y="1946412"/>
                  <a:pt x="2934759" y="1934779"/>
                  <a:pt x="2920961" y="1926647"/>
                </a:cubicBezTo>
                <a:cubicBezTo>
                  <a:pt x="2907161" y="1918514"/>
                  <a:pt x="2890529" y="1914447"/>
                  <a:pt x="2871064" y="1914447"/>
                </a:cubicBezTo>
                <a:close/>
                <a:moveTo>
                  <a:pt x="737463" y="1914447"/>
                </a:moveTo>
                <a:cubicBezTo>
                  <a:pt x="718398" y="1914447"/>
                  <a:pt x="702066" y="1918514"/>
                  <a:pt x="688466" y="1926647"/>
                </a:cubicBezTo>
                <a:cubicBezTo>
                  <a:pt x="674867" y="1934779"/>
                  <a:pt x="664501" y="1946412"/>
                  <a:pt x="657368" y="1961544"/>
                </a:cubicBezTo>
                <a:cubicBezTo>
                  <a:pt x="650236" y="1976677"/>
                  <a:pt x="646669" y="1994842"/>
                  <a:pt x="646669" y="2016041"/>
                </a:cubicBezTo>
                <a:cubicBezTo>
                  <a:pt x="646669" y="2036706"/>
                  <a:pt x="650236" y="2054539"/>
                  <a:pt x="657368" y="2069538"/>
                </a:cubicBezTo>
                <a:cubicBezTo>
                  <a:pt x="664501" y="2084537"/>
                  <a:pt x="674867" y="2096070"/>
                  <a:pt x="688466" y="2104136"/>
                </a:cubicBezTo>
                <a:cubicBezTo>
                  <a:pt x="702066" y="2112202"/>
                  <a:pt x="718398" y="2116235"/>
                  <a:pt x="737463" y="2116235"/>
                </a:cubicBezTo>
                <a:cubicBezTo>
                  <a:pt x="756929" y="2116235"/>
                  <a:pt x="773561" y="2112202"/>
                  <a:pt x="787360" y="2104136"/>
                </a:cubicBezTo>
                <a:cubicBezTo>
                  <a:pt x="801160" y="2096070"/>
                  <a:pt x="811759" y="2084537"/>
                  <a:pt x="819159" y="2069538"/>
                </a:cubicBezTo>
                <a:cubicBezTo>
                  <a:pt x="826558" y="2054539"/>
                  <a:pt x="830258" y="2036706"/>
                  <a:pt x="830258" y="2016041"/>
                </a:cubicBezTo>
                <a:cubicBezTo>
                  <a:pt x="830258" y="1994842"/>
                  <a:pt x="826558" y="1976677"/>
                  <a:pt x="819159" y="1961544"/>
                </a:cubicBezTo>
                <a:cubicBezTo>
                  <a:pt x="811759" y="1946412"/>
                  <a:pt x="801160" y="1934779"/>
                  <a:pt x="787360" y="1926647"/>
                </a:cubicBezTo>
                <a:cubicBezTo>
                  <a:pt x="773561" y="1918514"/>
                  <a:pt x="756929" y="1914447"/>
                  <a:pt x="737463" y="1914447"/>
                </a:cubicBezTo>
                <a:close/>
                <a:moveTo>
                  <a:pt x="2578993" y="1873650"/>
                </a:moveTo>
                <a:lnTo>
                  <a:pt x="2578993" y="1918247"/>
                </a:lnTo>
                <a:lnTo>
                  <a:pt x="2546395" y="1918247"/>
                </a:lnTo>
                <a:lnTo>
                  <a:pt x="2546395" y="1945245"/>
                </a:lnTo>
                <a:lnTo>
                  <a:pt x="2578993" y="1945245"/>
                </a:lnTo>
                <a:lnTo>
                  <a:pt x="2578993" y="2050039"/>
                </a:lnTo>
                <a:cubicBezTo>
                  <a:pt x="2578993" y="2063238"/>
                  <a:pt x="2580560" y="2074538"/>
                  <a:pt x="2583693" y="2083937"/>
                </a:cubicBezTo>
                <a:cubicBezTo>
                  <a:pt x="2586826" y="2093336"/>
                  <a:pt x="2592592" y="2100536"/>
                  <a:pt x="2600992" y="2105536"/>
                </a:cubicBezTo>
                <a:cubicBezTo>
                  <a:pt x="2609391" y="2110535"/>
                  <a:pt x="2621457" y="2113035"/>
                  <a:pt x="2637190" y="2113035"/>
                </a:cubicBezTo>
                <a:lnTo>
                  <a:pt x="2660588" y="2113035"/>
                </a:lnTo>
                <a:lnTo>
                  <a:pt x="2660588" y="2086037"/>
                </a:lnTo>
                <a:lnTo>
                  <a:pt x="2639389" y="2086037"/>
                </a:lnTo>
                <a:cubicBezTo>
                  <a:pt x="2627523" y="2086037"/>
                  <a:pt x="2620024" y="2082804"/>
                  <a:pt x="2616891" y="2076337"/>
                </a:cubicBezTo>
                <a:cubicBezTo>
                  <a:pt x="2613758" y="2069871"/>
                  <a:pt x="2612191" y="2060572"/>
                  <a:pt x="2612191" y="2048439"/>
                </a:cubicBezTo>
                <a:lnTo>
                  <a:pt x="2612191" y="1945245"/>
                </a:lnTo>
                <a:lnTo>
                  <a:pt x="2660188" y="1945245"/>
                </a:lnTo>
                <a:lnTo>
                  <a:pt x="2660188" y="1918247"/>
                </a:lnTo>
                <a:lnTo>
                  <a:pt x="2612191" y="1918247"/>
                </a:lnTo>
                <a:lnTo>
                  <a:pt x="2612191" y="1873650"/>
                </a:lnTo>
                <a:close/>
                <a:moveTo>
                  <a:pt x="2712617" y="1842852"/>
                </a:moveTo>
                <a:cubicBezTo>
                  <a:pt x="2706351" y="1842852"/>
                  <a:pt x="2701318" y="1844685"/>
                  <a:pt x="2697518" y="1848351"/>
                </a:cubicBezTo>
                <a:cubicBezTo>
                  <a:pt x="2693719" y="1852018"/>
                  <a:pt x="2691818" y="1856651"/>
                  <a:pt x="2691818" y="1862251"/>
                </a:cubicBezTo>
                <a:cubicBezTo>
                  <a:pt x="2691818" y="1867850"/>
                  <a:pt x="2693719" y="1872483"/>
                  <a:pt x="2697518" y="1876150"/>
                </a:cubicBezTo>
                <a:cubicBezTo>
                  <a:pt x="2701318" y="1879816"/>
                  <a:pt x="2706351" y="1881649"/>
                  <a:pt x="2712617" y="1881649"/>
                </a:cubicBezTo>
                <a:cubicBezTo>
                  <a:pt x="2718883" y="1881649"/>
                  <a:pt x="2723950" y="1879816"/>
                  <a:pt x="2727817" y="1876150"/>
                </a:cubicBezTo>
                <a:cubicBezTo>
                  <a:pt x="2731683" y="1872483"/>
                  <a:pt x="2733616" y="1867850"/>
                  <a:pt x="2733616" y="1862251"/>
                </a:cubicBezTo>
                <a:cubicBezTo>
                  <a:pt x="2733616" y="1856651"/>
                  <a:pt x="2731683" y="1852018"/>
                  <a:pt x="2727817" y="1848351"/>
                </a:cubicBezTo>
                <a:cubicBezTo>
                  <a:pt x="2723950" y="1844685"/>
                  <a:pt x="2718883" y="1842852"/>
                  <a:pt x="2712617" y="1842852"/>
                </a:cubicBezTo>
                <a:close/>
                <a:moveTo>
                  <a:pt x="2064917" y="1842852"/>
                </a:moveTo>
                <a:cubicBezTo>
                  <a:pt x="2058651" y="1842852"/>
                  <a:pt x="2053618" y="1844685"/>
                  <a:pt x="2049818" y="1848351"/>
                </a:cubicBezTo>
                <a:cubicBezTo>
                  <a:pt x="2046018" y="1852018"/>
                  <a:pt x="2044119" y="1856651"/>
                  <a:pt x="2044119" y="1862251"/>
                </a:cubicBezTo>
                <a:cubicBezTo>
                  <a:pt x="2044119" y="1867850"/>
                  <a:pt x="2046018" y="1872483"/>
                  <a:pt x="2049818" y="1876150"/>
                </a:cubicBezTo>
                <a:cubicBezTo>
                  <a:pt x="2053618" y="1879816"/>
                  <a:pt x="2058651" y="1881649"/>
                  <a:pt x="2064917" y="1881649"/>
                </a:cubicBezTo>
                <a:cubicBezTo>
                  <a:pt x="2071184" y="1881649"/>
                  <a:pt x="2076250" y="1879816"/>
                  <a:pt x="2080116" y="1876150"/>
                </a:cubicBezTo>
                <a:cubicBezTo>
                  <a:pt x="2083983" y="1872483"/>
                  <a:pt x="2085916" y="1867850"/>
                  <a:pt x="2085916" y="1862251"/>
                </a:cubicBezTo>
                <a:cubicBezTo>
                  <a:pt x="2085916" y="1856651"/>
                  <a:pt x="2083983" y="1852018"/>
                  <a:pt x="2080116" y="1848351"/>
                </a:cubicBezTo>
                <a:cubicBezTo>
                  <a:pt x="2076250" y="1844685"/>
                  <a:pt x="2071184" y="1842852"/>
                  <a:pt x="2064917" y="1842852"/>
                </a:cubicBezTo>
                <a:close/>
                <a:moveTo>
                  <a:pt x="489711" y="1840252"/>
                </a:moveTo>
                <a:cubicBezTo>
                  <a:pt x="461846" y="1840252"/>
                  <a:pt x="438381" y="1846118"/>
                  <a:pt x="419316" y="1857851"/>
                </a:cubicBezTo>
                <a:cubicBezTo>
                  <a:pt x="400250" y="1869583"/>
                  <a:pt x="385818" y="1885849"/>
                  <a:pt x="376018" y="1906648"/>
                </a:cubicBezTo>
                <a:cubicBezTo>
                  <a:pt x="366219" y="1927446"/>
                  <a:pt x="361319" y="1951445"/>
                  <a:pt x="361319" y="1978643"/>
                </a:cubicBezTo>
                <a:cubicBezTo>
                  <a:pt x="361319" y="2005842"/>
                  <a:pt x="366219" y="2029774"/>
                  <a:pt x="376018" y="2050439"/>
                </a:cubicBezTo>
                <a:cubicBezTo>
                  <a:pt x="385818" y="2071104"/>
                  <a:pt x="400250" y="2087303"/>
                  <a:pt x="419316" y="2099036"/>
                </a:cubicBezTo>
                <a:cubicBezTo>
                  <a:pt x="438381" y="2110769"/>
                  <a:pt x="461846" y="2116635"/>
                  <a:pt x="489711" y="2116635"/>
                </a:cubicBezTo>
                <a:cubicBezTo>
                  <a:pt x="509977" y="2116635"/>
                  <a:pt x="528242" y="2113168"/>
                  <a:pt x="544508" y="2106236"/>
                </a:cubicBezTo>
                <a:cubicBezTo>
                  <a:pt x="560773" y="2099302"/>
                  <a:pt x="574039" y="2088870"/>
                  <a:pt x="584305" y="2074938"/>
                </a:cubicBezTo>
                <a:cubicBezTo>
                  <a:pt x="594571" y="2061005"/>
                  <a:pt x="600771" y="2043439"/>
                  <a:pt x="602904" y="2022241"/>
                </a:cubicBezTo>
                <a:lnTo>
                  <a:pt x="566506" y="2022241"/>
                </a:lnTo>
                <a:cubicBezTo>
                  <a:pt x="564373" y="2043706"/>
                  <a:pt x="556507" y="2059838"/>
                  <a:pt x="542908" y="2070638"/>
                </a:cubicBezTo>
                <a:cubicBezTo>
                  <a:pt x="529309" y="2081437"/>
                  <a:pt x="511576" y="2086837"/>
                  <a:pt x="489711" y="2086837"/>
                </a:cubicBezTo>
                <a:cubicBezTo>
                  <a:pt x="468113" y="2086837"/>
                  <a:pt x="450614" y="2082004"/>
                  <a:pt x="437215" y="2072338"/>
                </a:cubicBezTo>
                <a:cubicBezTo>
                  <a:pt x="423815" y="2062672"/>
                  <a:pt x="414049" y="2049639"/>
                  <a:pt x="407916" y="2033240"/>
                </a:cubicBezTo>
                <a:cubicBezTo>
                  <a:pt x="401783" y="2016841"/>
                  <a:pt x="398717" y="1998642"/>
                  <a:pt x="398717" y="1978643"/>
                </a:cubicBezTo>
                <a:cubicBezTo>
                  <a:pt x="398717" y="1958511"/>
                  <a:pt x="401783" y="1940246"/>
                  <a:pt x="407916" y="1923847"/>
                </a:cubicBezTo>
                <a:cubicBezTo>
                  <a:pt x="414049" y="1907448"/>
                  <a:pt x="423815" y="1894315"/>
                  <a:pt x="437215" y="1884449"/>
                </a:cubicBezTo>
                <a:cubicBezTo>
                  <a:pt x="450614" y="1874583"/>
                  <a:pt x="468113" y="1869650"/>
                  <a:pt x="489711" y="1869650"/>
                </a:cubicBezTo>
                <a:cubicBezTo>
                  <a:pt x="502110" y="1869650"/>
                  <a:pt x="513743" y="1871783"/>
                  <a:pt x="524609" y="1876050"/>
                </a:cubicBezTo>
                <a:cubicBezTo>
                  <a:pt x="535475" y="1880316"/>
                  <a:pt x="544608" y="1886816"/>
                  <a:pt x="552007" y="1895548"/>
                </a:cubicBezTo>
                <a:cubicBezTo>
                  <a:pt x="559407" y="1904281"/>
                  <a:pt x="563907" y="1915381"/>
                  <a:pt x="565507" y="1928846"/>
                </a:cubicBezTo>
                <a:lnTo>
                  <a:pt x="601704" y="1928846"/>
                </a:lnTo>
                <a:cubicBezTo>
                  <a:pt x="599838" y="1908848"/>
                  <a:pt x="593472" y="1892282"/>
                  <a:pt x="582606" y="1879149"/>
                </a:cubicBezTo>
                <a:cubicBezTo>
                  <a:pt x="571739" y="1866017"/>
                  <a:pt x="558140" y="1856251"/>
                  <a:pt x="541808" y="1849851"/>
                </a:cubicBezTo>
                <a:cubicBezTo>
                  <a:pt x="525476" y="1843452"/>
                  <a:pt x="508110" y="1840252"/>
                  <a:pt x="489711" y="1840252"/>
                </a:cubicBezTo>
                <a:close/>
                <a:moveTo>
                  <a:pt x="1336841" y="1617661"/>
                </a:moveTo>
                <a:lnTo>
                  <a:pt x="1366439" y="1617661"/>
                </a:lnTo>
                <a:cubicBezTo>
                  <a:pt x="1382038" y="1617661"/>
                  <a:pt x="1394071" y="1618794"/>
                  <a:pt x="1402537" y="1621061"/>
                </a:cubicBezTo>
                <a:cubicBezTo>
                  <a:pt x="1411003" y="1623327"/>
                  <a:pt x="1416802" y="1626494"/>
                  <a:pt x="1419936" y="1630560"/>
                </a:cubicBezTo>
                <a:cubicBezTo>
                  <a:pt x="1423069" y="1634626"/>
                  <a:pt x="1424636" y="1639459"/>
                  <a:pt x="1424636" y="1645059"/>
                </a:cubicBezTo>
                <a:cubicBezTo>
                  <a:pt x="1424636" y="1654525"/>
                  <a:pt x="1420002" y="1662458"/>
                  <a:pt x="1410736" y="1668858"/>
                </a:cubicBezTo>
                <a:cubicBezTo>
                  <a:pt x="1401470" y="1675257"/>
                  <a:pt x="1385504" y="1678457"/>
                  <a:pt x="1362839" y="1678457"/>
                </a:cubicBezTo>
                <a:cubicBezTo>
                  <a:pt x="1343374" y="1678457"/>
                  <a:pt x="1329441" y="1675424"/>
                  <a:pt x="1321042" y="1669358"/>
                </a:cubicBezTo>
                <a:cubicBezTo>
                  <a:pt x="1312642" y="1663291"/>
                  <a:pt x="1308442" y="1656258"/>
                  <a:pt x="1308442" y="1648259"/>
                </a:cubicBezTo>
                <a:cubicBezTo>
                  <a:pt x="1308442" y="1641059"/>
                  <a:pt x="1310909" y="1634726"/>
                  <a:pt x="1315842" y="1629260"/>
                </a:cubicBezTo>
                <a:cubicBezTo>
                  <a:pt x="1320775" y="1623794"/>
                  <a:pt x="1327775" y="1619927"/>
                  <a:pt x="1336841" y="1617661"/>
                </a:cubicBezTo>
                <a:close/>
                <a:moveTo>
                  <a:pt x="1572864" y="1454671"/>
                </a:moveTo>
                <a:cubicBezTo>
                  <a:pt x="1588996" y="1454671"/>
                  <a:pt x="1601595" y="1459470"/>
                  <a:pt x="1610661" y="1469070"/>
                </a:cubicBezTo>
                <a:cubicBezTo>
                  <a:pt x="1619727" y="1478669"/>
                  <a:pt x="1624461" y="1492535"/>
                  <a:pt x="1624861" y="1510667"/>
                </a:cubicBezTo>
                <a:lnTo>
                  <a:pt x="1518467" y="1510667"/>
                </a:lnTo>
                <a:cubicBezTo>
                  <a:pt x="1519934" y="1492402"/>
                  <a:pt x="1525300" y="1478503"/>
                  <a:pt x="1534566" y="1468970"/>
                </a:cubicBezTo>
                <a:cubicBezTo>
                  <a:pt x="1543832" y="1459437"/>
                  <a:pt x="1556598" y="1454671"/>
                  <a:pt x="1572864" y="1454671"/>
                </a:cubicBezTo>
                <a:close/>
                <a:moveTo>
                  <a:pt x="1029939" y="1454671"/>
                </a:moveTo>
                <a:cubicBezTo>
                  <a:pt x="1046071" y="1454671"/>
                  <a:pt x="1058670" y="1459470"/>
                  <a:pt x="1067736" y="1469070"/>
                </a:cubicBezTo>
                <a:cubicBezTo>
                  <a:pt x="1076803" y="1478669"/>
                  <a:pt x="1081536" y="1492535"/>
                  <a:pt x="1081935" y="1510667"/>
                </a:cubicBezTo>
                <a:lnTo>
                  <a:pt x="975542" y="1510667"/>
                </a:lnTo>
                <a:cubicBezTo>
                  <a:pt x="977009" y="1492402"/>
                  <a:pt x="982375" y="1478503"/>
                  <a:pt x="991641" y="1468970"/>
                </a:cubicBezTo>
                <a:cubicBezTo>
                  <a:pt x="1000907" y="1459437"/>
                  <a:pt x="1013673" y="1454671"/>
                  <a:pt x="1029939" y="1454671"/>
                </a:cubicBezTo>
                <a:close/>
                <a:moveTo>
                  <a:pt x="1362239" y="1453471"/>
                </a:moveTo>
                <a:cubicBezTo>
                  <a:pt x="1375172" y="1453471"/>
                  <a:pt x="1385571" y="1457104"/>
                  <a:pt x="1393437" y="1464370"/>
                </a:cubicBezTo>
                <a:cubicBezTo>
                  <a:pt x="1401303" y="1471636"/>
                  <a:pt x="1405237" y="1482802"/>
                  <a:pt x="1405237" y="1497868"/>
                </a:cubicBezTo>
                <a:cubicBezTo>
                  <a:pt x="1405237" y="1512267"/>
                  <a:pt x="1401070" y="1523133"/>
                  <a:pt x="1392737" y="1530466"/>
                </a:cubicBezTo>
                <a:cubicBezTo>
                  <a:pt x="1384405" y="1537799"/>
                  <a:pt x="1373839" y="1541465"/>
                  <a:pt x="1361039" y="1541465"/>
                </a:cubicBezTo>
                <a:cubicBezTo>
                  <a:pt x="1349707" y="1541465"/>
                  <a:pt x="1339741" y="1537832"/>
                  <a:pt x="1331141" y="1530566"/>
                </a:cubicBezTo>
                <a:cubicBezTo>
                  <a:pt x="1322542" y="1523300"/>
                  <a:pt x="1318242" y="1512334"/>
                  <a:pt x="1318242" y="1497668"/>
                </a:cubicBezTo>
                <a:cubicBezTo>
                  <a:pt x="1318242" y="1483136"/>
                  <a:pt x="1322408" y="1472136"/>
                  <a:pt x="1330741" y="1464670"/>
                </a:cubicBezTo>
                <a:cubicBezTo>
                  <a:pt x="1339074" y="1457204"/>
                  <a:pt x="1349573" y="1453471"/>
                  <a:pt x="1362239" y="1453471"/>
                </a:cubicBezTo>
                <a:close/>
                <a:moveTo>
                  <a:pt x="2130420" y="1432472"/>
                </a:moveTo>
                <a:lnTo>
                  <a:pt x="2208216" y="1627260"/>
                </a:lnTo>
                <a:lnTo>
                  <a:pt x="2200616" y="1644859"/>
                </a:lnTo>
                <a:cubicBezTo>
                  <a:pt x="2196883" y="1654325"/>
                  <a:pt x="2192383" y="1661091"/>
                  <a:pt x="2187117" y="1665158"/>
                </a:cubicBezTo>
                <a:cubicBezTo>
                  <a:pt x="2181851" y="1669224"/>
                  <a:pt x="2175418" y="1671257"/>
                  <a:pt x="2167818" y="1671257"/>
                </a:cubicBezTo>
                <a:lnTo>
                  <a:pt x="2151419" y="1671257"/>
                </a:lnTo>
                <a:lnTo>
                  <a:pt x="2151419" y="1698856"/>
                </a:lnTo>
                <a:lnTo>
                  <a:pt x="2171218" y="1698856"/>
                </a:lnTo>
                <a:cubicBezTo>
                  <a:pt x="2182817" y="1698856"/>
                  <a:pt x="2192350" y="1697289"/>
                  <a:pt x="2199816" y="1694156"/>
                </a:cubicBezTo>
                <a:cubicBezTo>
                  <a:pt x="2207282" y="1691023"/>
                  <a:pt x="2213582" y="1685923"/>
                  <a:pt x="2218715" y="1678857"/>
                </a:cubicBezTo>
                <a:cubicBezTo>
                  <a:pt x="2223848" y="1671791"/>
                  <a:pt x="2228681" y="1662458"/>
                  <a:pt x="2233214" y="1650859"/>
                </a:cubicBezTo>
                <a:lnTo>
                  <a:pt x="2242413" y="1627260"/>
                </a:lnTo>
                <a:lnTo>
                  <a:pt x="2315609" y="1432472"/>
                </a:lnTo>
                <a:lnTo>
                  <a:pt x="2281611" y="1432472"/>
                </a:lnTo>
                <a:lnTo>
                  <a:pt x="2226015" y="1591862"/>
                </a:lnTo>
                <a:lnTo>
                  <a:pt x="2165818" y="1432472"/>
                </a:lnTo>
                <a:close/>
                <a:moveTo>
                  <a:pt x="1265413" y="1430072"/>
                </a:moveTo>
                <a:cubicBezTo>
                  <a:pt x="1249814" y="1430072"/>
                  <a:pt x="1237148" y="1433472"/>
                  <a:pt x="1227415" y="1440272"/>
                </a:cubicBezTo>
                <a:cubicBezTo>
                  <a:pt x="1217682" y="1447071"/>
                  <a:pt x="1210083" y="1455537"/>
                  <a:pt x="1204616" y="1465670"/>
                </a:cubicBezTo>
                <a:lnTo>
                  <a:pt x="1203416" y="1432472"/>
                </a:lnTo>
                <a:lnTo>
                  <a:pt x="1172018" y="1432472"/>
                </a:lnTo>
                <a:lnTo>
                  <a:pt x="1172018" y="1627260"/>
                </a:lnTo>
                <a:lnTo>
                  <a:pt x="1205416" y="1627260"/>
                </a:lnTo>
                <a:lnTo>
                  <a:pt x="1205416" y="1490468"/>
                </a:lnTo>
                <a:cubicBezTo>
                  <a:pt x="1209683" y="1484602"/>
                  <a:pt x="1214549" y="1479436"/>
                  <a:pt x="1220015" y="1474969"/>
                </a:cubicBezTo>
                <a:cubicBezTo>
                  <a:pt x="1225482" y="1470503"/>
                  <a:pt x="1231881" y="1467003"/>
                  <a:pt x="1239214" y="1464470"/>
                </a:cubicBezTo>
                <a:cubicBezTo>
                  <a:pt x="1246547" y="1461937"/>
                  <a:pt x="1255080" y="1460670"/>
                  <a:pt x="1264813" y="1460670"/>
                </a:cubicBezTo>
                <a:lnTo>
                  <a:pt x="1269412" y="1460670"/>
                </a:lnTo>
                <a:lnTo>
                  <a:pt x="1269412" y="1430072"/>
                </a:lnTo>
                <a:close/>
                <a:moveTo>
                  <a:pt x="1816937" y="1429672"/>
                </a:moveTo>
                <a:cubicBezTo>
                  <a:pt x="1799472" y="1429672"/>
                  <a:pt x="1785139" y="1433172"/>
                  <a:pt x="1773940" y="1440172"/>
                </a:cubicBezTo>
                <a:cubicBezTo>
                  <a:pt x="1762740" y="1447171"/>
                  <a:pt x="1754141" y="1454604"/>
                  <a:pt x="1748141" y="1462470"/>
                </a:cubicBezTo>
                <a:lnTo>
                  <a:pt x="1746941" y="1432472"/>
                </a:lnTo>
                <a:lnTo>
                  <a:pt x="1714943" y="1432472"/>
                </a:lnTo>
                <a:lnTo>
                  <a:pt x="1714943" y="1627260"/>
                </a:lnTo>
                <a:lnTo>
                  <a:pt x="1748341" y="1627260"/>
                </a:lnTo>
                <a:lnTo>
                  <a:pt x="1748341" y="1489269"/>
                </a:lnTo>
                <a:cubicBezTo>
                  <a:pt x="1754341" y="1481402"/>
                  <a:pt x="1762274" y="1474170"/>
                  <a:pt x="1772140" y="1467570"/>
                </a:cubicBezTo>
                <a:cubicBezTo>
                  <a:pt x="1782006" y="1460970"/>
                  <a:pt x="1794205" y="1457671"/>
                  <a:pt x="1808738" y="1457671"/>
                </a:cubicBezTo>
                <a:cubicBezTo>
                  <a:pt x="1818470" y="1457671"/>
                  <a:pt x="1825903" y="1459770"/>
                  <a:pt x="1831036" y="1463970"/>
                </a:cubicBezTo>
                <a:cubicBezTo>
                  <a:pt x="1836169" y="1468170"/>
                  <a:pt x="1839736" y="1473936"/>
                  <a:pt x="1841736" y="1481269"/>
                </a:cubicBezTo>
                <a:cubicBezTo>
                  <a:pt x="1843736" y="1488602"/>
                  <a:pt x="1844735" y="1497001"/>
                  <a:pt x="1844735" y="1506468"/>
                </a:cubicBezTo>
                <a:lnTo>
                  <a:pt x="1844735" y="1627260"/>
                </a:lnTo>
                <a:lnTo>
                  <a:pt x="1878133" y="1627260"/>
                </a:lnTo>
                <a:lnTo>
                  <a:pt x="1878133" y="1501668"/>
                </a:lnTo>
                <a:cubicBezTo>
                  <a:pt x="1878133" y="1478869"/>
                  <a:pt x="1873267" y="1461170"/>
                  <a:pt x="1863534" y="1448571"/>
                </a:cubicBezTo>
                <a:cubicBezTo>
                  <a:pt x="1853802" y="1435972"/>
                  <a:pt x="1838269" y="1429672"/>
                  <a:pt x="1816937" y="1429672"/>
                </a:cubicBezTo>
                <a:close/>
                <a:moveTo>
                  <a:pt x="700312" y="1429672"/>
                </a:moveTo>
                <a:cubicBezTo>
                  <a:pt x="683780" y="1429672"/>
                  <a:pt x="669981" y="1433172"/>
                  <a:pt x="658915" y="1440172"/>
                </a:cubicBezTo>
                <a:cubicBezTo>
                  <a:pt x="647849" y="1447171"/>
                  <a:pt x="639449" y="1454604"/>
                  <a:pt x="633716" y="1462470"/>
                </a:cubicBezTo>
                <a:lnTo>
                  <a:pt x="632516" y="1432472"/>
                </a:lnTo>
                <a:lnTo>
                  <a:pt x="600518" y="1432472"/>
                </a:lnTo>
                <a:lnTo>
                  <a:pt x="600518" y="1627260"/>
                </a:lnTo>
                <a:lnTo>
                  <a:pt x="633916" y="1627260"/>
                </a:lnTo>
                <a:lnTo>
                  <a:pt x="633916" y="1489269"/>
                </a:lnTo>
                <a:cubicBezTo>
                  <a:pt x="639649" y="1481402"/>
                  <a:pt x="647249" y="1474170"/>
                  <a:pt x="656715" y="1467570"/>
                </a:cubicBezTo>
                <a:cubicBezTo>
                  <a:pt x="666181" y="1460970"/>
                  <a:pt x="677780" y="1457671"/>
                  <a:pt x="691513" y="1457671"/>
                </a:cubicBezTo>
                <a:cubicBezTo>
                  <a:pt x="701246" y="1457671"/>
                  <a:pt x="708712" y="1459770"/>
                  <a:pt x="713911" y="1463970"/>
                </a:cubicBezTo>
                <a:cubicBezTo>
                  <a:pt x="719111" y="1468170"/>
                  <a:pt x="722678" y="1473936"/>
                  <a:pt x="724611" y="1481269"/>
                </a:cubicBezTo>
                <a:cubicBezTo>
                  <a:pt x="726544" y="1488602"/>
                  <a:pt x="727511" y="1497001"/>
                  <a:pt x="727511" y="1506468"/>
                </a:cubicBezTo>
                <a:lnTo>
                  <a:pt x="727511" y="1627260"/>
                </a:lnTo>
                <a:lnTo>
                  <a:pt x="761109" y="1627260"/>
                </a:lnTo>
                <a:lnTo>
                  <a:pt x="761109" y="1501668"/>
                </a:lnTo>
                <a:lnTo>
                  <a:pt x="760378" y="1488438"/>
                </a:lnTo>
                <a:lnTo>
                  <a:pt x="783307" y="1467370"/>
                </a:lnTo>
                <a:cubicBezTo>
                  <a:pt x="792773" y="1460904"/>
                  <a:pt x="804439" y="1457671"/>
                  <a:pt x="818305" y="1457671"/>
                </a:cubicBezTo>
                <a:cubicBezTo>
                  <a:pt x="827904" y="1457671"/>
                  <a:pt x="835304" y="1459770"/>
                  <a:pt x="840504" y="1463970"/>
                </a:cubicBezTo>
                <a:cubicBezTo>
                  <a:pt x="845703" y="1468170"/>
                  <a:pt x="849270" y="1473936"/>
                  <a:pt x="851203" y="1481269"/>
                </a:cubicBezTo>
                <a:cubicBezTo>
                  <a:pt x="853136" y="1488602"/>
                  <a:pt x="854103" y="1497001"/>
                  <a:pt x="854103" y="1506468"/>
                </a:cubicBezTo>
                <a:lnTo>
                  <a:pt x="854103" y="1627260"/>
                </a:lnTo>
                <a:lnTo>
                  <a:pt x="887501" y="1627260"/>
                </a:lnTo>
                <a:lnTo>
                  <a:pt x="887501" y="1501668"/>
                </a:lnTo>
                <a:cubicBezTo>
                  <a:pt x="887501" y="1479003"/>
                  <a:pt x="882768" y="1461337"/>
                  <a:pt x="873302" y="1448671"/>
                </a:cubicBezTo>
                <a:cubicBezTo>
                  <a:pt x="863836" y="1436005"/>
                  <a:pt x="848303" y="1429672"/>
                  <a:pt x="826705" y="1429672"/>
                </a:cubicBezTo>
                <a:cubicBezTo>
                  <a:pt x="810172" y="1429672"/>
                  <a:pt x="796006" y="1433339"/>
                  <a:pt x="784207" y="1440672"/>
                </a:cubicBezTo>
                <a:lnTo>
                  <a:pt x="755021" y="1464379"/>
                </a:lnTo>
                <a:lnTo>
                  <a:pt x="753122" y="1459108"/>
                </a:lnTo>
                <a:cubicBezTo>
                  <a:pt x="751347" y="1455316"/>
                  <a:pt x="749276" y="1451838"/>
                  <a:pt x="746909" y="1448671"/>
                </a:cubicBezTo>
                <a:cubicBezTo>
                  <a:pt x="737443" y="1436005"/>
                  <a:pt x="721911" y="1429672"/>
                  <a:pt x="700312" y="1429672"/>
                </a:cubicBezTo>
                <a:close/>
                <a:moveTo>
                  <a:pt x="2022738" y="1429072"/>
                </a:moveTo>
                <a:cubicBezTo>
                  <a:pt x="2004740" y="1429072"/>
                  <a:pt x="1988974" y="1432839"/>
                  <a:pt x="1975441" y="1440372"/>
                </a:cubicBezTo>
                <a:cubicBezTo>
                  <a:pt x="1961909" y="1447904"/>
                  <a:pt x="1951376" y="1459170"/>
                  <a:pt x="1943843" y="1474170"/>
                </a:cubicBezTo>
                <a:cubicBezTo>
                  <a:pt x="1936311" y="1489169"/>
                  <a:pt x="1932544" y="1507867"/>
                  <a:pt x="1932544" y="1530266"/>
                </a:cubicBezTo>
                <a:cubicBezTo>
                  <a:pt x="1932544" y="1552665"/>
                  <a:pt x="1936377" y="1571297"/>
                  <a:pt x="1944043" y="1586163"/>
                </a:cubicBezTo>
                <a:cubicBezTo>
                  <a:pt x="1951710" y="1601028"/>
                  <a:pt x="1962342" y="1612161"/>
                  <a:pt x="1975941" y="1619561"/>
                </a:cubicBezTo>
                <a:cubicBezTo>
                  <a:pt x="1989540" y="1626960"/>
                  <a:pt x="2005140" y="1630660"/>
                  <a:pt x="2022738" y="1630660"/>
                </a:cubicBezTo>
                <a:cubicBezTo>
                  <a:pt x="2038071" y="1630660"/>
                  <a:pt x="2051903" y="1628060"/>
                  <a:pt x="2064236" y="1622860"/>
                </a:cubicBezTo>
                <a:cubicBezTo>
                  <a:pt x="2076569" y="1617661"/>
                  <a:pt x="2086368" y="1609828"/>
                  <a:pt x="2093634" y="1599362"/>
                </a:cubicBezTo>
                <a:cubicBezTo>
                  <a:pt x="2100900" y="1588896"/>
                  <a:pt x="2104733" y="1575797"/>
                  <a:pt x="2105134" y="1560064"/>
                </a:cubicBezTo>
                <a:lnTo>
                  <a:pt x="2072135" y="1560064"/>
                </a:lnTo>
                <a:cubicBezTo>
                  <a:pt x="2071735" y="1574330"/>
                  <a:pt x="2067069" y="1585163"/>
                  <a:pt x="2058136" y="1592562"/>
                </a:cubicBezTo>
                <a:cubicBezTo>
                  <a:pt x="2049204" y="1599962"/>
                  <a:pt x="2037604" y="1603662"/>
                  <a:pt x="2023338" y="1603662"/>
                </a:cubicBezTo>
                <a:cubicBezTo>
                  <a:pt x="2010806" y="1603662"/>
                  <a:pt x="2000340" y="1600762"/>
                  <a:pt x="1991940" y="1594962"/>
                </a:cubicBezTo>
                <a:cubicBezTo>
                  <a:pt x="1983541" y="1589163"/>
                  <a:pt x="1977275" y="1580830"/>
                  <a:pt x="1973142" y="1569964"/>
                </a:cubicBezTo>
                <a:cubicBezTo>
                  <a:pt x="1969008" y="1559098"/>
                  <a:pt x="1966942" y="1545865"/>
                  <a:pt x="1966942" y="1530266"/>
                </a:cubicBezTo>
                <a:cubicBezTo>
                  <a:pt x="1966942" y="1506801"/>
                  <a:pt x="1971608" y="1488569"/>
                  <a:pt x="1980941" y="1475569"/>
                </a:cubicBezTo>
                <a:cubicBezTo>
                  <a:pt x="1990274" y="1462570"/>
                  <a:pt x="2004406" y="1456071"/>
                  <a:pt x="2023338" y="1456071"/>
                </a:cubicBezTo>
                <a:cubicBezTo>
                  <a:pt x="2037604" y="1456071"/>
                  <a:pt x="2048870" y="1459670"/>
                  <a:pt x="2057136" y="1466870"/>
                </a:cubicBezTo>
                <a:cubicBezTo>
                  <a:pt x="2065402" y="1474070"/>
                  <a:pt x="2069936" y="1483936"/>
                  <a:pt x="2070736" y="1496468"/>
                </a:cubicBezTo>
                <a:lnTo>
                  <a:pt x="2103734" y="1496468"/>
                </a:lnTo>
                <a:cubicBezTo>
                  <a:pt x="2103334" y="1481269"/>
                  <a:pt x="2099534" y="1468703"/>
                  <a:pt x="2092334" y="1458770"/>
                </a:cubicBezTo>
                <a:cubicBezTo>
                  <a:pt x="2085135" y="1448838"/>
                  <a:pt x="2075502" y="1441405"/>
                  <a:pt x="2063436" y="1436472"/>
                </a:cubicBezTo>
                <a:cubicBezTo>
                  <a:pt x="2051370" y="1431539"/>
                  <a:pt x="2037804" y="1429072"/>
                  <a:pt x="2022738" y="1429072"/>
                </a:cubicBezTo>
                <a:close/>
                <a:moveTo>
                  <a:pt x="1572864" y="1429072"/>
                </a:moveTo>
                <a:cubicBezTo>
                  <a:pt x="1552865" y="1429072"/>
                  <a:pt x="1536366" y="1433339"/>
                  <a:pt x="1523367" y="1441872"/>
                </a:cubicBezTo>
                <a:cubicBezTo>
                  <a:pt x="1510368" y="1450404"/>
                  <a:pt x="1500701" y="1462237"/>
                  <a:pt x="1494368" y="1477369"/>
                </a:cubicBezTo>
                <a:cubicBezTo>
                  <a:pt x="1488035" y="1492502"/>
                  <a:pt x="1484869" y="1510001"/>
                  <a:pt x="1484869" y="1529866"/>
                </a:cubicBezTo>
                <a:cubicBezTo>
                  <a:pt x="1484869" y="1548932"/>
                  <a:pt x="1488135" y="1566097"/>
                  <a:pt x="1494669" y="1581363"/>
                </a:cubicBezTo>
                <a:cubicBezTo>
                  <a:pt x="1501201" y="1596629"/>
                  <a:pt x="1511234" y="1608695"/>
                  <a:pt x="1524767" y="1617561"/>
                </a:cubicBezTo>
                <a:cubicBezTo>
                  <a:pt x="1538299" y="1626427"/>
                  <a:pt x="1555665" y="1630860"/>
                  <a:pt x="1576864" y="1630860"/>
                </a:cubicBezTo>
                <a:cubicBezTo>
                  <a:pt x="1593262" y="1630860"/>
                  <a:pt x="1607461" y="1628160"/>
                  <a:pt x="1619461" y="1622760"/>
                </a:cubicBezTo>
                <a:cubicBezTo>
                  <a:pt x="1631460" y="1617361"/>
                  <a:pt x="1640793" y="1609694"/>
                  <a:pt x="1647459" y="1599762"/>
                </a:cubicBezTo>
                <a:cubicBezTo>
                  <a:pt x="1654126" y="1589829"/>
                  <a:pt x="1657658" y="1577996"/>
                  <a:pt x="1658058" y="1564264"/>
                </a:cubicBezTo>
                <a:lnTo>
                  <a:pt x="1625060" y="1564264"/>
                </a:lnTo>
                <a:cubicBezTo>
                  <a:pt x="1624660" y="1577463"/>
                  <a:pt x="1620261" y="1587563"/>
                  <a:pt x="1611861" y="1594562"/>
                </a:cubicBezTo>
                <a:cubicBezTo>
                  <a:pt x="1603462" y="1601562"/>
                  <a:pt x="1591796" y="1605062"/>
                  <a:pt x="1576864" y="1605062"/>
                </a:cubicBezTo>
                <a:cubicBezTo>
                  <a:pt x="1562864" y="1605062"/>
                  <a:pt x="1551598" y="1601862"/>
                  <a:pt x="1543065" y="1595462"/>
                </a:cubicBezTo>
                <a:cubicBezTo>
                  <a:pt x="1534533" y="1589063"/>
                  <a:pt x="1528300" y="1580563"/>
                  <a:pt x="1524367" y="1569964"/>
                </a:cubicBezTo>
                <a:cubicBezTo>
                  <a:pt x="1520433" y="1559364"/>
                  <a:pt x="1518400" y="1547732"/>
                  <a:pt x="1518267" y="1535066"/>
                </a:cubicBezTo>
                <a:lnTo>
                  <a:pt x="1657059" y="1535066"/>
                </a:lnTo>
                <a:cubicBezTo>
                  <a:pt x="1657325" y="1533866"/>
                  <a:pt x="1657525" y="1531899"/>
                  <a:pt x="1657658" y="1529166"/>
                </a:cubicBezTo>
                <a:cubicBezTo>
                  <a:pt x="1657792" y="1526433"/>
                  <a:pt x="1657858" y="1524066"/>
                  <a:pt x="1657858" y="1522067"/>
                </a:cubicBezTo>
                <a:cubicBezTo>
                  <a:pt x="1657858" y="1492068"/>
                  <a:pt x="1650326" y="1469070"/>
                  <a:pt x="1635260" y="1453071"/>
                </a:cubicBezTo>
                <a:cubicBezTo>
                  <a:pt x="1620194" y="1437072"/>
                  <a:pt x="1599395" y="1429072"/>
                  <a:pt x="1572864" y="1429072"/>
                </a:cubicBezTo>
                <a:close/>
                <a:moveTo>
                  <a:pt x="1029939" y="1429072"/>
                </a:moveTo>
                <a:cubicBezTo>
                  <a:pt x="1009940" y="1429072"/>
                  <a:pt x="993441" y="1433339"/>
                  <a:pt x="980442" y="1441872"/>
                </a:cubicBezTo>
                <a:cubicBezTo>
                  <a:pt x="967442" y="1450404"/>
                  <a:pt x="957776" y="1462237"/>
                  <a:pt x="951444" y="1477369"/>
                </a:cubicBezTo>
                <a:cubicBezTo>
                  <a:pt x="945110" y="1492502"/>
                  <a:pt x="941944" y="1510001"/>
                  <a:pt x="941944" y="1529866"/>
                </a:cubicBezTo>
                <a:cubicBezTo>
                  <a:pt x="941944" y="1548932"/>
                  <a:pt x="945211" y="1566097"/>
                  <a:pt x="951743" y="1581363"/>
                </a:cubicBezTo>
                <a:cubicBezTo>
                  <a:pt x="958276" y="1596629"/>
                  <a:pt x="968309" y="1608695"/>
                  <a:pt x="981842" y="1617561"/>
                </a:cubicBezTo>
                <a:cubicBezTo>
                  <a:pt x="995374" y="1626427"/>
                  <a:pt x="1012740" y="1630860"/>
                  <a:pt x="1033938" y="1630860"/>
                </a:cubicBezTo>
                <a:cubicBezTo>
                  <a:pt x="1050337" y="1630860"/>
                  <a:pt x="1064537" y="1628160"/>
                  <a:pt x="1076536" y="1622760"/>
                </a:cubicBezTo>
                <a:cubicBezTo>
                  <a:pt x="1088535" y="1617361"/>
                  <a:pt x="1097868" y="1609694"/>
                  <a:pt x="1104534" y="1599762"/>
                </a:cubicBezTo>
                <a:cubicBezTo>
                  <a:pt x="1111200" y="1589829"/>
                  <a:pt x="1114734" y="1577996"/>
                  <a:pt x="1115133" y="1564264"/>
                </a:cubicBezTo>
                <a:lnTo>
                  <a:pt x="1082135" y="1564264"/>
                </a:lnTo>
                <a:cubicBezTo>
                  <a:pt x="1081736" y="1577463"/>
                  <a:pt x="1077336" y="1587563"/>
                  <a:pt x="1068936" y="1594562"/>
                </a:cubicBezTo>
                <a:cubicBezTo>
                  <a:pt x="1060537" y="1601562"/>
                  <a:pt x="1048871" y="1605062"/>
                  <a:pt x="1033938" y="1605062"/>
                </a:cubicBezTo>
                <a:cubicBezTo>
                  <a:pt x="1019939" y="1605062"/>
                  <a:pt x="1008673" y="1601862"/>
                  <a:pt x="1000140" y="1595462"/>
                </a:cubicBezTo>
                <a:cubicBezTo>
                  <a:pt x="991608" y="1589063"/>
                  <a:pt x="985375" y="1580563"/>
                  <a:pt x="981442" y="1569964"/>
                </a:cubicBezTo>
                <a:cubicBezTo>
                  <a:pt x="977509" y="1559364"/>
                  <a:pt x="975475" y="1547732"/>
                  <a:pt x="975342" y="1535066"/>
                </a:cubicBezTo>
                <a:lnTo>
                  <a:pt x="1114133" y="1535066"/>
                </a:lnTo>
                <a:cubicBezTo>
                  <a:pt x="1114400" y="1533866"/>
                  <a:pt x="1114600" y="1531899"/>
                  <a:pt x="1114734" y="1529166"/>
                </a:cubicBezTo>
                <a:cubicBezTo>
                  <a:pt x="1114867" y="1526433"/>
                  <a:pt x="1114934" y="1524066"/>
                  <a:pt x="1114934" y="1522067"/>
                </a:cubicBezTo>
                <a:cubicBezTo>
                  <a:pt x="1114934" y="1492068"/>
                  <a:pt x="1107401" y="1469070"/>
                  <a:pt x="1092335" y="1453071"/>
                </a:cubicBezTo>
                <a:cubicBezTo>
                  <a:pt x="1077269" y="1437072"/>
                  <a:pt x="1056470" y="1429072"/>
                  <a:pt x="1029939" y="1429072"/>
                </a:cubicBezTo>
                <a:close/>
                <a:moveTo>
                  <a:pt x="1456833" y="1406674"/>
                </a:moveTo>
                <a:cubicBezTo>
                  <a:pt x="1442168" y="1407074"/>
                  <a:pt x="1430202" y="1409540"/>
                  <a:pt x="1420936" y="1414073"/>
                </a:cubicBezTo>
                <a:cubicBezTo>
                  <a:pt x="1416303" y="1416340"/>
                  <a:pt x="1412111" y="1419606"/>
                  <a:pt x="1408361" y="1423873"/>
                </a:cubicBezTo>
                <a:lnTo>
                  <a:pt x="1399333" y="1438246"/>
                </a:lnTo>
                <a:lnTo>
                  <a:pt x="1385138" y="1433122"/>
                </a:lnTo>
                <a:cubicBezTo>
                  <a:pt x="1378205" y="1431622"/>
                  <a:pt x="1370572" y="1430872"/>
                  <a:pt x="1362239" y="1430872"/>
                </a:cubicBezTo>
                <a:cubicBezTo>
                  <a:pt x="1345974" y="1430872"/>
                  <a:pt x="1332208" y="1433872"/>
                  <a:pt x="1320942" y="1439872"/>
                </a:cubicBezTo>
                <a:cubicBezTo>
                  <a:pt x="1309676" y="1445871"/>
                  <a:pt x="1301143" y="1453937"/>
                  <a:pt x="1295343" y="1464070"/>
                </a:cubicBezTo>
                <a:cubicBezTo>
                  <a:pt x="1289544" y="1474203"/>
                  <a:pt x="1286644" y="1485469"/>
                  <a:pt x="1286644" y="1497868"/>
                </a:cubicBezTo>
                <a:cubicBezTo>
                  <a:pt x="1286644" y="1509601"/>
                  <a:pt x="1289510" y="1520500"/>
                  <a:pt x="1295243" y="1530566"/>
                </a:cubicBezTo>
                <a:cubicBezTo>
                  <a:pt x="1298110" y="1535599"/>
                  <a:pt x="1301651" y="1540149"/>
                  <a:pt x="1305868" y="1544215"/>
                </a:cubicBezTo>
                <a:lnTo>
                  <a:pt x="1314801" y="1550759"/>
                </a:lnTo>
                <a:lnTo>
                  <a:pt x="1294143" y="1562164"/>
                </a:lnTo>
                <a:cubicBezTo>
                  <a:pt x="1288877" y="1567964"/>
                  <a:pt x="1286244" y="1574130"/>
                  <a:pt x="1286244" y="1580663"/>
                </a:cubicBezTo>
                <a:cubicBezTo>
                  <a:pt x="1286244" y="1585196"/>
                  <a:pt x="1287777" y="1589896"/>
                  <a:pt x="1290844" y="1594762"/>
                </a:cubicBezTo>
                <a:cubicBezTo>
                  <a:pt x="1293910" y="1599629"/>
                  <a:pt x="1299076" y="1604028"/>
                  <a:pt x="1306343" y="1607961"/>
                </a:cubicBezTo>
                <a:lnTo>
                  <a:pt x="1309678" y="1609232"/>
                </a:lnTo>
                <a:lnTo>
                  <a:pt x="1291943" y="1620061"/>
                </a:lnTo>
                <a:cubicBezTo>
                  <a:pt x="1282277" y="1628860"/>
                  <a:pt x="1277444" y="1638926"/>
                  <a:pt x="1277444" y="1650259"/>
                </a:cubicBezTo>
                <a:cubicBezTo>
                  <a:pt x="1277444" y="1659591"/>
                  <a:pt x="1280244" y="1668258"/>
                  <a:pt x="1285844" y="1676257"/>
                </a:cubicBezTo>
                <a:cubicBezTo>
                  <a:pt x="1291443" y="1684257"/>
                  <a:pt x="1300543" y="1690656"/>
                  <a:pt x="1313142" y="1695456"/>
                </a:cubicBezTo>
                <a:cubicBezTo>
                  <a:pt x="1325741" y="1700256"/>
                  <a:pt x="1342574" y="1702656"/>
                  <a:pt x="1363639" y="1702656"/>
                </a:cubicBezTo>
                <a:cubicBezTo>
                  <a:pt x="1394437" y="1702656"/>
                  <a:pt x="1417669" y="1697023"/>
                  <a:pt x="1433335" y="1685757"/>
                </a:cubicBezTo>
                <a:cubicBezTo>
                  <a:pt x="1449001" y="1674491"/>
                  <a:pt x="1456833" y="1660058"/>
                  <a:pt x="1456833" y="1642459"/>
                </a:cubicBezTo>
                <a:cubicBezTo>
                  <a:pt x="1456833" y="1624727"/>
                  <a:pt x="1449967" y="1611628"/>
                  <a:pt x="1436235" y="1603162"/>
                </a:cubicBezTo>
                <a:cubicBezTo>
                  <a:pt x="1422502" y="1594695"/>
                  <a:pt x="1399637" y="1590462"/>
                  <a:pt x="1367639" y="1590462"/>
                </a:cubicBezTo>
                <a:lnTo>
                  <a:pt x="1354640" y="1590462"/>
                </a:lnTo>
                <a:cubicBezTo>
                  <a:pt x="1344107" y="1590462"/>
                  <a:pt x="1335874" y="1589829"/>
                  <a:pt x="1329941" y="1588563"/>
                </a:cubicBezTo>
                <a:cubicBezTo>
                  <a:pt x="1324008" y="1587296"/>
                  <a:pt x="1319809" y="1585629"/>
                  <a:pt x="1317342" y="1583563"/>
                </a:cubicBezTo>
                <a:cubicBezTo>
                  <a:pt x="1314876" y="1581496"/>
                  <a:pt x="1313642" y="1579130"/>
                  <a:pt x="1313642" y="1576463"/>
                </a:cubicBezTo>
                <a:cubicBezTo>
                  <a:pt x="1313642" y="1572597"/>
                  <a:pt x="1315709" y="1569097"/>
                  <a:pt x="1319842" y="1565964"/>
                </a:cubicBezTo>
                <a:lnTo>
                  <a:pt x="1333333" y="1559781"/>
                </a:lnTo>
                <a:lnTo>
                  <a:pt x="1339066" y="1561939"/>
                </a:lnTo>
                <a:cubicBezTo>
                  <a:pt x="1345848" y="1563489"/>
                  <a:pt x="1353240" y="1564264"/>
                  <a:pt x="1361239" y="1564264"/>
                </a:cubicBezTo>
                <a:cubicBezTo>
                  <a:pt x="1378172" y="1564264"/>
                  <a:pt x="1392237" y="1561231"/>
                  <a:pt x="1403437" y="1555165"/>
                </a:cubicBezTo>
                <a:cubicBezTo>
                  <a:pt x="1414636" y="1549098"/>
                  <a:pt x="1423002" y="1541032"/>
                  <a:pt x="1428535" y="1530966"/>
                </a:cubicBezTo>
                <a:cubicBezTo>
                  <a:pt x="1434068" y="1520900"/>
                  <a:pt x="1436835" y="1509867"/>
                  <a:pt x="1436835" y="1497868"/>
                </a:cubicBezTo>
                <a:cubicBezTo>
                  <a:pt x="1436835" y="1485469"/>
                  <a:pt x="1434102" y="1474203"/>
                  <a:pt x="1428635" y="1464070"/>
                </a:cubicBezTo>
                <a:cubicBezTo>
                  <a:pt x="1425902" y="1459004"/>
                  <a:pt x="1422469" y="1454454"/>
                  <a:pt x="1418336" y="1450421"/>
                </a:cubicBezTo>
                <a:lnTo>
                  <a:pt x="1415533" y="1448382"/>
                </a:lnTo>
                <a:lnTo>
                  <a:pt x="1420511" y="1442846"/>
                </a:lnTo>
                <a:cubicBezTo>
                  <a:pt x="1423694" y="1440430"/>
                  <a:pt x="1427235" y="1438738"/>
                  <a:pt x="1431135" y="1437772"/>
                </a:cubicBezTo>
                <a:cubicBezTo>
                  <a:pt x="1438934" y="1435839"/>
                  <a:pt x="1447501" y="1434872"/>
                  <a:pt x="1456833" y="1434872"/>
                </a:cubicBezTo>
                <a:close/>
                <a:moveTo>
                  <a:pt x="374918" y="1358077"/>
                </a:moveTo>
                <a:lnTo>
                  <a:pt x="374918" y="1627260"/>
                </a:lnTo>
                <a:lnTo>
                  <a:pt x="546708" y="1627260"/>
                </a:lnTo>
                <a:lnTo>
                  <a:pt x="546708" y="1597262"/>
                </a:lnTo>
                <a:lnTo>
                  <a:pt x="410916" y="1597262"/>
                </a:lnTo>
                <a:lnTo>
                  <a:pt x="410916" y="1503468"/>
                </a:lnTo>
                <a:lnTo>
                  <a:pt x="535908" y="1503468"/>
                </a:lnTo>
                <a:lnTo>
                  <a:pt x="535908" y="1473870"/>
                </a:lnTo>
                <a:lnTo>
                  <a:pt x="410916" y="1473870"/>
                </a:lnTo>
                <a:lnTo>
                  <a:pt x="410916" y="1388075"/>
                </a:lnTo>
                <a:lnTo>
                  <a:pt x="546708" y="1388075"/>
                </a:lnTo>
                <a:lnTo>
                  <a:pt x="546708" y="1358077"/>
                </a:lnTo>
                <a:close/>
                <a:moveTo>
                  <a:pt x="879641" y="1122361"/>
                </a:moveTo>
                <a:lnTo>
                  <a:pt x="909239" y="1122361"/>
                </a:lnTo>
                <a:cubicBezTo>
                  <a:pt x="924838" y="1122361"/>
                  <a:pt x="936871" y="1123494"/>
                  <a:pt x="945337" y="1125761"/>
                </a:cubicBezTo>
                <a:cubicBezTo>
                  <a:pt x="953803" y="1128027"/>
                  <a:pt x="959603" y="1131194"/>
                  <a:pt x="962736" y="1135260"/>
                </a:cubicBezTo>
                <a:cubicBezTo>
                  <a:pt x="965869" y="1139326"/>
                  <a:pt x="967435" y="1144159"/>
                  <a:pt x="967435" y="1149759"/>
                </a:cubicBezTo>
                <a:cubicBezTo>
                  <a:pt x="967435" y="1159225"/>
                  <a:pt x="962802" y="1167158"/>
                  <a:pt x="953536" y="1173558"/>
                </a:cubicBezTo>
                <a:cubicBezTo>
                  <a:pt x="944270" y="1179957"/>
                  <a:pt x="928305" y="1183157"/>
                  <a:pt x="905639" y="1183157"/>
                </a:cubicBezTo>
                <a:cubicBezTo>
                  <a:pt x="886174" y="1183157"/>
                  <a:pt x="872241" y="1180124"/>
                  <a:pt x="863842" y="1174058"/>
                </a:cubicBezTo>
                <a:cubicBezTo>
                  <a:pt x="855442" y="1167991"/>
                  <a:pt x="851242" y="1160958"/>
                  <a:pt x="851242" y="1152959"/>
                </a:cubicBezTo>
                <a:cubicBezTo>
                  <a:pt x="851242" y="1145759"/>
                  <a:pt x="853709" y="1139426"/>
                  <a:pt x="858642" y="1133960"/>
                </a:cubicBezTo>
                <a:cubicBezTo>
                  <a:pt x="863575" y="1128494"/>
                  <a:pt x="870575" y="1124627"/>
                  <a:pt x="879641" y="1122361"/>
                </a:cubicBezTo>
                <a:close/>
                <a:moveTo>
                  <a:pt x="1712911" y="1037166"/>
                </a:moveTo>
                <a:lnTo>
                  <a:pt x="1712911" y="1076764"/>
                </a:lnTo>
                <a:cubicBezTo>
                  <a:pt x="1705711" y="1086363"/>
                  <a:pt x="1696779" y="1094296"/>
                  <a:pt x="1686113" y="1100562"/>
                </a:cubicBezTo>
                <a:cubicBezTo>
                  <a:pt x="1675447" y="1106828"/>
                  <a:pt x="1663447" y="1109962"/>
                  <a:pt x="1650115" y="1109962"/>
                </a:cubicBezTo>
                <a:cubicBezTo>
                  <a:pt x="1638115" y="1109962"/>
                  <a:pt x="1629016" y="1107062"/>
                  <a:pt x="1622816" y="1101262"/>
                </a:cubicBezTo>
                <a:cubicBezTo>
                  <a:pt x="1616617" y="1095462"/>
                  <a:pt x="1613517" y="1087696"/>
                  <a:pt x="1613517" y="1077963"/>
                </a:cubicBezTo>
                <a:cubicBezTo>
                  <a:pt x="1613517" y="1063698"/>
                  <a:pt x="1621216" y="1053432"/>
                  <a:pt x="1636616" y="1047165"/>
                </a:cubicBezTo>
                <a:cubicBezTo>
                  <a:pt x="1652015" y="1040899"/>
                  <a:pt x="1677446" y="1037566"/>
                  <a:pt x="1712911" y="1037166"/>
                </a:cubicBezTo>
                <a:close/>
                <a:moveTo>
                  <a:pt x="1213713" y="959971"/>
                </a:moveTo>
                <a:cubicBezTo>
                  <a:pt x="1228113" y="959971"/>
                  <a:pt x="1239579" y="963204"/>
                  <a:pt x="1248111" y="969670"/>
                </a:cubicBezTo>
                <a:cubicBezTo>
                  <a:pt x="1256644" y="976136"/>
                  <a:pt x="1262777" y="985036"/>
                  <a:pt x="1266510" y="996368"/>
                </a:cubicBezTo>
                <a:cubicBezTo>
                  <a:pt x="1270243" y="1007701"/>
                  <a:pt x="1272110" y="1020567"/>
                  <a:pt x="1272110" y="1034966"/>
                </a:cubicBezTo>
                <a:cubicBezTo>
                  <a:pt x="1272110" y="1049098"/>
                  <a:pt x="1270243" y="1061731"/>
                  <a:pt x="1266510" y="1072864"/>
                </a:cubicBezTo>
                <a:cubicBezTo>
                  <a:pt x="1262777" y="1083996"/>
                  <a:pt x="1256644" y="1092729"/>
                  <a:pt x="1248111" y="1099062"/>
                </a:cubicBezTo>
                <a:cubicBezTo>
                  <a:pt x="1239579" y="1105395"/>
                  <a:pt x="1228113" y="1108562"/>
                  <a:pt x="1213713" y="1108562"/>
                </a:cubicBezTo>
                <a:cubicBezTo>
                  <a:pt x="1199714" y="1108562"/>
                  <a:pt x="1188615" y="1105395"/>
                  <a:pt x="1180416" y="1099062"/>
                </a:cubicBezTo>
                <a:cubicBezTo>
                  <a:pt x="1172216" y="1092729"/>
                  <a:pt x="1166316" y="1083996"/>
                  <a:pt x="1162716" y="1072864"/>
                </a:cubicBezTo>
                <a:cubicBezTo>
                  <a:pt x="1159117" y="1061731"/>
                  <a:pt x="1157317" y="1049098"/>
                  <a:pt x="1157317" y="1034966"/>
                </a:cubicBezTo>
                <a:cubicBezTo>
                  <a:pt x="1157317" y="1020567"/>
                  <a:pt x="1159117" y="1007701"/>
                  <a:pt x="1162716" y="996368"/>
                </a:cubicBezTo>
                <a:cubicBezTo>
                  <a:pt x="1166316" y="985036"/>
                  <a:pt x="1172216" y="976136"/>
                  <a:pt x="1180416" y="969670"/>
                </a:cubicBezTo>
                <a:cubicBezTo>
                  <a:pt x="1188615" y="963204"/>
                  <a:pt x="1199714" y="959971"/>
                  <a:pt x="1213713" y="959971"/>
                </a:cubicBezTo>
                <a:close/>
                <a:moveTo>
                  <a:pt x="696564" y="959371"/>
                </a:moveTo>
                <a:cubicBezTo>
                  <a:pt x="712696" y="959371"/>
                  <a:pt x="725295" y="964170"/>
                  <a:pt x="734361" y="973770"/>
                </a:cubicBezTo>
                <a:cubicBezTo>
                  <a:pt x="743427" y="983369"/>
                  <a:pt x="748161" y="997235"/>
                  <a:pt x="748561" y="1015367"/>
                </a:cubicBezTo>
                <a:lnTo>
                  <a:pt x="642167" y="1015367"/>
                </a:lnTo>
                <a:cubicBezTo>
                  <a:pt x="643633" y="997102"/>
                  <a:pt x="649000" y="983203"/>
                  <a:pt x="658266" y="973670"/>
                </a:cubicBezTo>
                <a:cubicBezTo>
                  <a:pt x="667532" y="964137"/>
                  <a:pt x="680298" y="959371"/>
                  <a:pt x="696564" y="959371"/>
                </a:cubicBezTo>
                <a:close/>
                <a:moveTo>
                  <a:pt x="905039" y="958171"/>
                </a:moveTo>
                <a:cubicBezTo>
                  <a:pt x="917972" y="958171"/>
                  <a:pt x="928371" y="961804"/>
                  <a:pt x="936237" y="969070"/>
                </a:cubicBezTo>
                <a:cubicBezTo>
                  <a:pt x="944104" y="976336"/>
                  <a:pt x="948037" y="987502"/>
                  <a:pt x="948037" y="1002568"/>
                </a:cubicBezTo>
                <a:cubicBezTo>
                  <a:pt x="948037" y="1016967"/>
                  <a:pt x="943870" y="1027833"/>
                  <a:pt x="935537" y="1035166"/>
                </a:cubicBezTo>
                <a:cubicBezTo>
                  <a:pt x="927205" y="1042499"/>
                  <a:pt x="916639" y="1046165"/>
                  <a:pt x="903839" y="1046165"/>
                </a:cubicBezTo>
                <a:cubicBezTo>
                  <a:pt x="892507" y="1046165"/>
                  <a:pt x="882541" y="1042532"/>
                  <a:pt x="873941" y="1035266"/>
                </a:cubicBezTo>
                <a:cubicBezTo>
                  <a:pt x="865342" y="1028000"/>
                  <a:pt x="861042" y="1017034"/>
                  <a:pt x="861042" y="1002368"/>
                </a:cubicBezTo>
                <a:cubicBezTo>
                  <a:pt x="861042" y="987836"/>
                  <a:pt x="865208" y="976836"/>
                  <a:pt x="873541" y="969370"/>
                </a:cubicBezTo>
                <a:cubicBezTo>
                  <a:pt x="881874" y="961904"/>
                  <a:pt x="892374" y="958171"/>
                  <a:pt x="905039" y="958171"/>
                </a:cubicBezTo>
                <a:close/>
                <a:moveTo>
                  <a:pt x="1038668" y="937172"/>
                </a:moveTo>
                <a:lnTo>
                  <a:pt x="1038668" y="1131960"/>
                </a:lnTo>
                <a:lnTo>
                  <a:pt x="1072066" y="1131960"/>
                </a:lnTo>
                <a:lnTo>
                  <a:pt x="1072066" y="937172"/>
                </a:lnTo>
                <a:close/>
                <a:moveTo>
                  <a:pt x="1464512" y="934372"/>
                </a:moveTo>
                <a:cubicBezTo>
                  <a:pt x="1447046" y="934372"/>
                  <a:pt x="1432714" y="937872"/>
                  <a:pt x="1421515" y="944872"/>
                </a:cubicBezTo>
                <a:cubicBezTo>
                  <a:pt x="1410315" y="951871"/>
                  <a:pt x="1401716" y="959304"/>
                  <a:pt x="1395716" y="967170"/>
                </a:cubicBezTo>
                <a:lnTo>
                  <a:pt x="1394516" y="937172"/>
                </a:lnTo>
                <a:lnTo>
                  <a:pt x="1362518" y="937172"/>
                </a:lnTo>
                <a:lnTo>
                  <a:pt x="1362518" y="1131960"/>
                </a:lnTo>
                <a:lnTo>
                  <a:pt x="1395916" y="1131960"/>
                </a:lnTo>
                <a:lnTo>
                  <a:pt x="1395916" y="993969"/>
                </a:lnTo>
                <a:cubicBezTo>
                  <a:pt x="1401916" y="986102"/>
                  <a:pt x="1409849" y="978870"/>
                  <a:pt x="1419715" y="972270"/>
                </a:cubicBezTo>
                <a:cubicBezTo>
                  <a:pt x="1429581" y="965670"/>
                  <a:pt x="1441780" y="962371"/>
                  <a:pt x="1456312" y="962371"/>
                </a:cubicBezTo>
                <a:cubicBezTo>
                  <a:pt x="1466045" y="962371"/>
                  <a:pt x="1473478" y="964470"/>
                  <a:pt x="1478611" y="968670"/>
                </a:cubicBezTo>
                <a:cubicBezTo>
                  <a:pt x="1483744" y="972870"/>
                  <a:pt x="1487311" y="978636"/>
                  <a:pt x="1489311" y="985969"/>
                </a:cubicBezTo>
                <a:cubicBezTo>
                  <a:pt x="1491310" y="993302"/>
                  <a:pt x="1492310" y="1001701"/>
                  <a:pt x="1492310" y="1011168"/>
                </a:cubicBezTo>
                <a:lnTo>
                  <a:pt x="1492310" y="1131960"/>
                </a:lnTo>
                <a:lnTo>
                  <a:pt x="1525708" y="1131960"/>
                </a:lnTo>
                <a:lnTo>
                  <a:pt x="1525708" y="1006368"/>
                </a:lnTo>
                <a:cubicBezTo>
                  <a:pt x="1525708" y="983569"/>
                  <a:pt x="1520842" y="965870"/>
                  <a:pt x="1511109" y="953271"/>
                </a:cubicBezTo>
                <a:cubicBezTo>
                  <a:pt x="1501377" y="940672"/>
                  <a:pt x="1485844" y="934372"/>
                  <a:pt x="1464512" y="934372"/>
                </a:cubicBezTo>
                <a:close/>
                <a:moveTo>
                  <a:pt x="1669314" y="933772"/>
                </a:moveTo>
                <a:cubicBezTo>
                  <a:pt x="1653714" y="933772"/>
                  <a:pt x="1639882" y="936039"/>
                  <a:pt x="1627816" y="940572"/>
                </a:cubicBezTo>
                <a:cubicBezTo>
                  <a:pt x="1615750" y="945105"/>
                  <a:pt x="1606284" y="952305"/>
                  <a:pt x="1599418" y="962171"/>
                </a:cubicBezTo>
                <a:cubicBezTo>
                  <a:pt x="1592552" y="972037"/>
                  <a:pt x="1589118" y="984969"/>
                  <a:pt x="1589118" y="1000968"/>
                </a:cubicBezTo>
                <a:lnTo>
                  <a:pt x="1621517" y="1000968"/>
                </a:lnTo>
                <a:cubicBezTo>
                  <a:pt x="1621517" y="986302"/>
                  <a:pt x="1626116" y="975570"/>
                  <a:pt x="1635316" y="968770"/>
                </a:cubicBezTo>
                <a:cubicBezTo>
                  <a:pt x="1644515" y="961971"/>
                  <a:pt x="1655848" y="958571"/>
                  <a:pt x="1669314" y="958571"/>
                </a:cubicBezTo>
                <a:cubicBezTo>
                  <a:pt x="1681980" y="958571"/>
                  <a:pt x="1692446" y="961671"/>
                  <a:pt x="1700712" y="967870"/>
                </a:cubicBezTo>
                <a:cubicBezTo>
                  <a:pt x="1708978" y="974070"/>
                  <a:pt x="1713111" y="985502"/>
                  <a:pt x="1713111" y="1002168"/>
                </a:cubicBezTo>
                <a:lnTo>
                  <a:pt x="1713111" y="1015767"/>
                </a:lnTo>
                <a:cubicBezTo>
                  <a:pt x="1686313" y="1016034"/>
                  <a:pt x="1662914" y="1017800"/>
                  <a:pt x="1642915" y="1021067"/>
                </a:cubicBezTo>
                <a:cubicBezTo>
                  <a:pt x="1622916" y="1024333"/>
                  <a:pt x="1607451" y="1030500"/>
                  <a:pt x="1596518" y="1039566"/>
                </a:cubicBezTo>
                <a:cubicBezTo>
                  <a:pt x="1585585" y="1048632"/>
                  <a:pt x="1580119" y="1061898"/>
                  <a:pt x="1580119" y="1079363"/>
                </a:cubicBezTo>
                <a:cubicBezTo>
                  <a:pt x="1580119" y="1091629"/>
                  <a:pt x="1582886" y="1101929"/>
                  <a:pt x="1588418" y="1110261"/>
                </a:cubicBezTo>
                <a:cubicBezTo>
                  <a:pt x="1593952" y="1118594"/>
                  <a:pt x="1601351" y="1124894"/>
                  <a:pt x="1610617" y="1129160"/>
                </a:cubicBezTo>
                <a:cubicBezTo>
                  <a:pt x="1619883" y="1133427"/>
                  <a:pt x="1630116" y="1135560"/>
                  <a:pt x="1641315" y="1135560"/>
                </a:cubicBezTo>
                <a:cubicBezTo>
                  <a:pt x="1657048" y="1135560"/>
                  <a:pt x="1670814" y="1132527"/>
                  <a:pt x="1682613" y="1126461"/>
                </a:cubicBezTo>
                <a:cubicBezTo>
                  <a:pt x="1694412" y="1120394"/>
                  <a:pt x="1704778" y="1112361"/>
                  <a:pt x="1713711" y="1102362"/>
                </a:cubicBezTo>
                <a:lnTo>
                  <a:pt x="1715111" y="1131960"/>
                </a:lnTo>
                <a:lnTo>
                  <a:pt x="1746309" y="1131960"/>
                </a:lnTo>
                <a:lnTo>
                  <a:pt x="1746309" y="1001768"/>
                </a:lnTo>
                <a:cubicBezTo>
                  <a:pt x="1746309" y="987769"/>
                  <a:pt x="1744176" y="976336"/>
                  <a:pt x="1739909" y="967470"/>
                </a:cubicBezTo>
                <a:cubicBezTo>
                  <a:pt x="1735643" y="958604"/>
                  <a:pt x="1729877" y="951704"/>
                  <a:pt x="1722610" y="946771"/>
                </a:cubicBezTo>
                <a:cubicBezTo>
                  <a:pt x="1715344" y="941838"/>
                  <a:pt x="1707144" y="938439"/>
                  <a:pt x="1698012" y="936572"/>
                </a:cubicBezTo>
                <a:cubicBezTo>
                  <a:pt x="1688879" y="934706"/>
                  <a:pt x="1679313" y="933772"/>
                  <a:pt x="1669314" y="933772"/>
                </a:cubicBezTo>
                <a:close/>
                <a:moveTo>
                  <a:pt x="696564" y="933772"/>
                </a:moveTo>
                <a:cubicBezTo>
                  <a:pt x="676565" y="933772"/>
                  <a:pt x="660066" y="938039"/>
                  <a:pt x="647067" y="946571"/>
                </a:cubicBezTo>
                <a:cubicBezTo>
                  <a:pt x="634068" y="955104"/>
                  <a:pt x="624402" y="966937"/>
                  <a:pt x="618068" y="982069"/>
                </a:cubicBezTo>
                <a:cubicBezTo>
                  <a:pt x="611736" y="997202"/>
                  <a:pt x="608569" y="1014701"/>
                  <a:pt x="608569" y="1034566"/>
                </a:cubicBezTo>
                <a:cubicBezTo>
                  <a:pt x="608569" y="1053632"/>
                  <a:pt x="611836" y="1070797"/>
                  <a:pt x="618368" y="1086063"/>
                </a:cubicBezTo>
                <a:cubicBezTo>
                  <a:pt x="624901" y="1101329"/>
                  <a:pt x="634934" y="1113395"/>
                  <a:pt x="648467" y="1122261"/>
                </a:cubicBezTo>
                <a:cubicBezTo>
                  <a:pt x="661999" y="1131127"/>
                  <a:pt x="679365" y="1135560"/>
                  <a:pt x="700563" y="1135560"/>
                </a:cubicBezTo>
                <a:cubicBezTo>
                  <a:pt x="716963" y="1135560"/>
                  <a:pt x="731162" y="1132860"/>
                  <a:pt x="743161" y="1127460"/>
                </a:cubicBezTo>
                <a:cubicBezTo>
                  <a:pt x="755160" y="1122061"/>
                  <a:pt x="764493" y="1114395"/>
                  <a:pt x="771159" y="1104462"/>
                </a:cubicBezTo>
                <a:cubicBezTo>
                  <a:pt x="777825" y="1094529"/>
                  <a:pt x="781358" y="1082696"/>
                  <a:pt x="781759" y="1068964"/>
                </a:cubicBezTo>
                <a:lnTo>
                  <a:pt x="748760" y="1068964"/>
                </a:lnTo>
                <a:cubicBezTo>
                  <a:pt x="748361" y="1082163"/>
                  <a:pt x="743961" y="1092263"/>
                  <a:pt x="735561" y="1099262"/>
                </a:cubicBezTo>
                <a:cubicBezTo>
                  <a:pt x="727162" y="1106262"/>
                  <a:pt x="715496" y="1109762"/>
                  <a:pt x="700563" y="1109762"/>
                </a:cubicBezTo>
                <a:cubicBezTo>
                  <a:pt x="686564" y="1109762"/>
                  <a:pt x="675298" y="1106562"/>
                  <a:pt x="666766" y="1100162"/>
                </a:cubicBezTo>
                <a:cubicBezTo>
                  <a:pt x="658233" y="1093762"/>
                  <a:pt x="652000" y="1085263"/>
                  <a:pt x="648067" y="1074664"/>
                </a:cubicBezTo>
                <a:cubicBezTo>
                  <a:pt x="644134" y="1064064"/>
                  <a:pt x="642100" y="1052432"/>
                  <a:pt x="641967" y="1039766"/>
                </a:cubicBezTo>
                <a:lnTo>
                  <a:pt x="780759" y="1039766"/>
                </a:lnTo>
                <a:cubicBezTo>
                  <a:pt x="781025" y="1038566"/>
                  <a:pt x="781225" y="1036599"/>
                  <a:pt x="781358" y="1033866"/>
                </a:cubicBezTo>
                <a:cubicBezTo>
                  <a:pt x="781492" y="1031133"/>
                  <a:pt x="781559" y="1028766"/>
                  <a:pt x="781559" y="1026767"/>
                </a:cubicBezTo>
                <a:cubicBezTo>
                  <a:pt x="781559" y="996768"/>
                  <a:pt x="774026" y="973770"/>
                  <a:pt x="758960" y="957771"/>
                </a:cubicBezTo>
                <a:cubicBezTo>
                  <a:pt x="743894" y="941772"/>
                  <a:pt x="723095" y="933772"/>
                  <a:pt x="696564" y="933772"/>
                </a:cubicBezTo>
                <a:close/>
                <a:moveTo>
                  <a:pt x="1213713" y="933372"/>
                </a:moveTo>
                <a:cubicBezTo>
                  <a:pt x="1194648" y="933372"/>
                  <a:pt x="1178316" y="937439"/>
                  <a:pt x="1164716" y="945572"/>
                </a:cubicBezTo>
                <a:cubicBezTo>
                  <a:pt x="1151117" y="953704"/>
                  <a:pt x="1140751" y="965337"/>
                  <a:pt x="1133618" y="980469"/>
                </a:cubicBezTo>
                <a:cubicBezTo>
                  <a:pt x="1126485" y="995602"/>
                  <a:pt x="1122919" y="1013767"/>
                  <a:pt x="1122919" y="1034966"/>
                </a:cubicBezTo>
                <a:cubicBezTo>
                  <a:pt x="1122919" y="1055631"/>
                  <a:pt x="1126485" y="1073464"/>
                  <a:pt x="1133618" y="1088463"/>
                </a:cubicBezTo>
                <a:cubicBezTo>
                  <a:pt x="1140751" y="1103462"/>
                  <a:pt x="1151117" y="1114995"/>
                  <a:pt x="1164716" y="1123061"/>
                </a:cubicBezTo>
                <a:cubicBezTo>
                  <a:pt x="1178316" y="1131127"/>
                  <a:pt x="1194648" y="1135160"/>
                  <a:pt x="1213713" y="1135160"/>
                </a:cubicBezTo>
                <a:cubicBezTo>
                  <a:pt x="1233179" y="1135160"/>
                  <a:pt x="1249811" y="1131127"/>
                  <a:pt x="1263610" y="1123061"/>
                </a:cubicBezTo>
                <a:cubicBezTo>
                  <a:pt x="1277409" y="1114995"/>
                  <a:pt x="1288009" y="1103462"/>
                  <a:pt x="1295409" y="1088463"/>
                </a:cubicBezTo>
                <a:cubicBezTo>
                  <a:pt x="1302808" y="1073464"/>
                  <a:pt x="1306508" y="1055631"/>
                  <a:pt x="1306508" y="1034966"/>
                </a:cubicBezTo>
                <a:cubicBezTo>
                  <a:pt x="1306508" y="1013767"/>
                  <a:pt x="1302808" y="995602"/>
                  <a:pt x="1295409" y="980469"/>
                </a:cubicBezTo>
                <a:cubicBezTo>
                  <a:pt x="1288009" y="965337"/>
                  <a:pt x="1277409" y="953704"/>
                  <a:pt x="1263610" y="945572"/>
                </a:cubicBezTo>
                <a:cubicBezTo>
                  <a:pt x="1249811" y="937439"/>
                  <a:pt x="1233179" y="933372"/>
                  <a:pt x="1213713" y="933372"/>
                </a:cubicBezTo>
                <a:close/>
                <a:moveTo>
                  <a:pt x="999634" y="911374"/>
                </a:moveTo>
                <a:cubicBezTo>
                  <a:pt x="984968" y="911774"/>
                  <a:pt x="973002" y="914240"/>
                  <a:pt x="963736" y="918773"/>
                </a:cubicBezTo>
                <a:cubicBezTo>
                  <a:pt x="959103" y="921040"/>
                  <a:pt x="954911" y="924306"/>
                  <a:pt x="951161" y="928573"/>
                </a:cubicBezTo>
                <a:lnTo>
                  <a:pt x="942133" y="942946"/>
                </a:lnTo>
                <a:lnTo>
                  <a:pt x="927938" y="937822"/>
                </a:lnTo>
                <a:cubicBezTo>
                  <a:pt x="921005" y="936322"/>
                  <a:pt x="913372" y="935572"/>
                  <a:pt x="905039" y="935572"/>
                </a:cubicBezTo>
                <a:cubicBezTo>
                  <a:pt x="888774" y="935572"/>
                  <a:pt x="875008" y="938572"/>
                  <a:pt x="863742" y="944572"/>
                </a:cubicBezTo>
                <a:cubicBezTo>
                  <a:pt x="852476" y="950571"/>
                  <a:pt x="843943" y="958637"/>
                  <a:pt x="838143" y="968770"/>
                </a:cubicBezTo>
                <a:cubicBezTo>
                  <a:pt x="832344" y="978903"/>
                  <a:pt x="829444" y="990169"/>
                  <a:pt x="829444" y="1002568"/>
                </a:cubicBezTo>
                <a:cubicBezTo>
                  <a:pt x="829444" y="1014301"/>
                  <a:pt x="832310" y="1025200"/>
                  <a:pt x="838043" y="1035266"/>
                </a:cubicBezTo>
                <a:cubicBezTo>
                  <a:pt x="840910" y="1040299"/>
                  <a:pt x="844451" y="1044849"/>
                  <a:pt x="848668" y="1048915"/>
                </a:cubicBezTo>
                <a:lnTo>
                  <a:pt x="857601" y="1055459"/>
                </a:lnTo>
                <a:lnTo>
                  <a:pt x="836943" y="1066864"/>
                </a:lnTo>
                <a:cubicBezTo>
                  <a:pt x="831677" y="1072664"/>
                  <a:pt x="829044" y="1078830"/>
                  <a:pt x="829044" y="1085363"/>
                </a:cubicBezTo>
                <a:cubicBezTo>
                  <a:pt x="829044" y="1089896"/>
                  <a:pt x="830577" y="1094596"/>
                  <a:pt x="833644" y="1099462"/>
                </a:cubicBezTo>
                <a:cubicBezTo>
                  <a:pt x="836710" y="1104329"/>
                  <a:pt x="841877" y="1108728"/>
                  <a:pt x="849143" y="1112661"/>
                </a:cubicBezTo>
                <a:lnTo>
                  <a:pt x="852478" y="1113932"/>
                </a:lnTo>
                <a:lnTo>
                  <a:pt x="834744" y="1124761"/>
                </a:lnTo>
                <a:cubicBezTo>
                  <a:pt x="825077" y="1133560"/>
                  <a:pt x="820245" y="1143626"/>
                  <a:pt x="820245" y="1154959"/>
                </a:cubicBezTo>
                <a:cubicBezTo>
                  <a:pt x="820245" y="1164292"/>
                  <a:pt x="823044" y="1172958"/>
                  <a:pt x="828644" y="1180957"/>
                </a:cubicBezTo>
                <a:cubicBezTo>
                  <a:pt x="834244" y="1188957"/>
                  <a:pt x="843343" y="1195356"/>
                  <a:pt x="855942" y="1200156"/>
                </a:cubicBezTo>
                <a:cubicBezTo>
                  <a:pt x="868542" y="1204956"/>
                  <a:pt x="885374" y="1207356"/>
                  <a:pt x="906439" y="1207356"/>
                </a:cubicBezTo>
                <a:cubicBezTo>
                  <a:pt x="937237" y="1207356"/>
                  <a:pt x="960469" y="1201723"/>
                  <a:pt x="976135" y="1190457"/>
                </a:cubicBezTo>
                <a:cubicBezTo>
                  <a:pt x="991801" y="1179191"/>
                  <a:pt x="999634" y="1164758"/>
                  <a:pt x="999634" y="1147159"/>
                </a:cubicBezTo>
                <a:cubicBezTo>
                  <a:pt x="999634" y="1129427"/>
                  <a:pt x="992767" y="1116328"/>
                  <a:pt x="979035" y="1107862"/>
                </a:cubicBezTo>
                <a:cubicBezTo>
                  <a:pt x="965302" y="1099396"/>
                  <a:pt x="942437" y="1095162"/>
                  <a:pt x="910439" y="1095162"/>
                </a:cubicBezTo>
                <a:lnTo>
                  <a:pt x="897440" y="1095162"/>
                </a:lnTo>
                <a:cubicBezTo>
                  <a:pt x="886907" y="1095162"/>
                  <a:pt x="878674" y="1094529"/>
                  <a:pt x="872741" y="1093263"/>
                </a:cubicBezTo>
                <a:cubicBezTo>
                  <a:pt x="866808" y="1091996"/>
                  <a:pt x="862609" y="1090329"/>
                  <a:pt x="860142" y="1088263"/>
                </a:cubicBezTo>
                <a:cubicBezTo>
                  <a:pt x="857675" y="1086196"/>
                  <a:pt x="856442" y="1083830"/>
                  <a:pt x="856442" y="1081163"/>
                </a:cubicBezTo>
                <a:cubicBezTo>
                  <a:pt x="856442" y="1077297"/>
                  <a:pt x="858509" y="1073797"/>
                  <a:pt x="862642" y="1070664"/>
                </a:cubicBezTo>
                <a:lnTo>
                  <a:pt x="876133" y="1064481"/>
                </a:lnTo>
                <a:lnTo>
                  <a:pt x="881866" y="1066639"/>
                </a:lnTo>
                <a:cubicBezTo>
                  <a:pt x="888649" y="1068189"/>
                  <a:pt x="896040" y="1068964"/>
                  <a:pt x="904039" y="1068964"/>
                </a:cubicBezTo>
                <a:cubicBezTo>
                  <a:pt x="920972" y="1068964"/>
                  <a:pt x="935038" y="1065931"/>
                  <a:pt x="946237" y="1059865"/>
                </a:cubicBezTo>
                <a:cubicBezTo>
                  <a:pt x="957436" y="1053798"/>
                  <a:pt x="965802" y="1045732"/>
                  <a:pt x="971335" y="1035666"/>
                </a:cubicBezTo>
                <a:cubicBezTo>
                  <a:pt x="976868" y="1025600"/>
                  <a:pt x="979635" y="1014567"/>
                  <a:pt x="979635" y="1002568"/>
                </a:cubicBezTo>
                <a:cubicBezTo>
                  <a:pt x="979635" y="990169"/>
                  <a:pt x="976902" y="978903"/>
                  <a:pt x="971435" y="968770"/>
                </a:cubicBezTo>
                <a:cubicBezTo>
                  <a:pt x="968702" y="963704"/>
                  <a:pt x="965269" y="959154"/>
                  <a:pt x="961136" y="955121"/>
                </a:cubicBezTo>
                <a:lnTo>
                  <a:pt x="958333" y="953082"/>
                </a:lnTo>
                <a:lnTo>
                  <a:pt x="963311" y="947546"/>
                </a:lnTo>
                <a:cubicBezTo>
                  <a:pt x="966494" y="945130"/>
                  <a:pt x="970035" y="943438"/>
                  <a:pt x="973935" y="942472"/>
                </a:cubicBezTo>
                <a:cubicBezTo>
                  <a:pt x="981735" y="940539"/>
                  <a:pt x="990301" y="939572"/>
                  <a:pt x="999634" y="939572"/>
                </a:cubicBezTo>
                <a:close/>
                <a:moveTo>
                  <a:pt x="410916" y="892775"/>
                </a:moveTo>
                <a:lnTo>
                  <a:pt x="473112" y="892775"/>
                </a:lnTo>
                <a:cubicBezTo>
                  <a:pt x="490045" y="892775"/>
                  <a:pt x="502944" y="896975"/>
                  <a:pt x="511810" y="905374"/>
                </a:cubicBezTo>
                <a:cubicBezTo>
                  <a:pt x="520676" y="913774"/>
                  <a:pt x="525109" y="925506"/>
                  <a:pt x="525109" y="940572"/>
                </a:cubicBezTo>
                <a:cubicBezTo>
                  <a:pt x="525109" y="950571"/>
                  <a:pt x="522743" y="959104"/>
                  <a:pt x="518009" y="966170"/>
                </a:cubicBezTo>
                <a:cubicBezTo>
                  <a:pt x="513276" y="973236"/>
                  <a:pt x="506910" y="978636"/>
                  <a:pt x="498911" y="982369"/>
                </a:cubicBezTo>
                <a:cubicBezTo>
                  <a:pt x="490911" y="986102"/>
                  <a:pt x="481978" y="987969"/>
                  <a:pt x="472112" y="987969"/>
                </a:cubicBezTo>
                <a:lnTo>
                  <a:pt x="410916" y="987969"/>
                </a:lnTo>
                <a:close/>
                <a:moveTo>
                  <a:pt x="1807994" y="862777"/>
                </a:moveTo>
                <a:lnTo>
                  <a:pt x="1807994" y="1068964"/>
                </a:lnTo>
                <a:cubicBezTo>
                  <a:pt x="1807994" y="1082163"/>
                  <a:pt x="1809527" y="1093463"/>
                  <a:pt x="1812593" y="1102862"/>
                </a:cubicBezTo>
                <a:cubicBezTo>
                  <a:pt x="1815660" y="1112261"/>
                  <a:pt x="1821393" y="1119461"/>
                  <a:pt x="1829792" y="1124461"/>
                </a:cubicBezTo>
                <a:cubicBezTo>
                  <a:pt x="1838192" y="1129460"/>
                  <a:pt x="1850324" y="1131960"/>
                  <a:pt x="1866190" y="1131960"/>
                </a:cubicBezTo>
                <a:lnTo>
                  <a:pt x="1877389" y="1131960"/>
                </a:lnTo>
                <a:lnTo>
                  <a:pt x="1877389" y="1104762"/>
                </a:lnTo>
                <a:lnTo>
                  <a:pt x="1868390" y="1104762"/>
                </a:lnTo>
                <a:cubicBezTo>
                  <a:pt x="1856524" y="1104762"/>
                  <a:pt x="1849024" y="1101562"/>
                  <a:pt x="1845891" y="1095162"/>
                </a:cubicBezTo>
                <a:cubicBezTo>
                  <a:pt x="1842758" y="1088763"/>
                  <a:pt x="1841192" y="1079497"/>
                  <a:pt x="1841192" y="1067364"/>
                </a:cubicBezTo>
                <a:lnTo>
                  <a:pt x="1841192" y="862777"/>
                </a:lnTo>
                <a:close/>
                <a:moveTo>
                  <a:pt x="374918" y="862777"/>
                </a:moveTo>
                <a:lnTo>
                  <a:pt x="374918" y="1131960"/>
                </a:lnTo>
                <a:lnTo>
                  <a:pt x="410916" y="1131960"/>
                </a:lnTo>
                <a:lnTo>
                  <a:pt x="410916" y="1017967"/>
                </a:lnTo>
                <a:lnTo>
                  <a:pt x="474112" y="1017967"/>
                </a:lnTo>
                <a:cubicBezTo>
                  <a:pt x="484378" y="1017967"/>
                  <a:pt x="492578" y="1020000"/>
                  <a:pt x="498711" y="1024067"/>
                </a:cubicBezTo>
                <a:cubicBezTo>
                  <a:pt x="504844" y="1028133"/>
                  <a:pt x="509743" y="1034066"/>
                  <a:pt x="513410" y="1041866"/>
                </a:cubicBezTo>
                <a:cubicBezTo>
                  <a:pt x="517076" y="1049665"/>
                  <a:pt x="520243" y="1059098"/>
                  <a:pt x="522909" y="1070164"/>
                </a:cubicBezTo>
                <a:lnTo>
                  <a:pt x="538308" y="1131960"/>
                </a:lnTo>
                <a:lnTo>
                  <a:pt x="575106" y="1131960"/>
                </a:lnTo>
                <a:lnTo>
                  <a:pt x="557507" y="1064564"/>
                </a:lnTo>
                <a:cubicBezTo>
                  <a:pt x="554307" y="1051898"/>
                  <a:pt x="550541" y="1041266"/>
                  <a:pt x="546208" y="1032666"/>
                </a:cubicBezTo>
                <a:cubicBezTo>
                  <a:pt x="541875" y="1024067"/>
                  <a:pt x="536442" y="1017234"/>
                  <a:pt x="529909" y="1012168"/>
                </a:cubicBezTo>
                <a:cubicBezTo>
                  <a:pt x="523376" y="1007101"/>
                  <a:pt x="515043" y="1003835"/>
                  <a:pt x="504910" y="1002368"/>
                </a:cubicBezTo>
                <a:cubicBezTo>
                  <a:pt x="523309" y="998102"/>
                  <a:pt x="537275" y="989969"/>
                  <a:pt x="546808" y="977970"/>
                </a:cubicBezTo>
                <a:cubicBezTo>
                  <a:pt x="556340" y="965970"/>
                  <a:pt x="561107" y="951438"/>
                  <a:pt x="561107" y="934372"/>
                </a:cubicBezTo>
                <a:cubicBezTo>
                  <a:pt x="561107" y="917573"/>
                  <a:pt x="557307" y="903907"/>
                  <a:pt x="549707" y="893375"/>
                </a:cubicBezTo>
                <a:cubicBezTo>
                  <a:pt x="542108" y="882842"/>
                  <a:pt x="531942" y="875109"/>
                  <a:pt x="519209" y="870176"/>
                </a:cubicBezTo>
                <a:cubicBezTo>
                  <a:pt x="506477" y="865243"/>
                  <a:pt x="492311" y="862777"/>
                  <a:pt x="476712" y="862777"/>
                </a:cubicBezTo>
                <a:close/>
                <a:moveTo>
                  <a:pt x="1055267" y="861777"/>
                </a:moveTo>
                <a:cubicBezTo>
                  <a:pt x="1049001" y="861777"/>
                  <a:pt x="1043968" y="863610"/>
                  <a:pt x="1040168" y="867276"/>
                </a:cubicBezTo>
                <a:cubicBezTo>
                  <a:pt x="1036369" y="870943"/>
                  <a:pt x="1034469" y="875576"/>
                  <a:pt x="1034469" y="881175"/>
                </a:cubicBezTo>
                <a:cubicBezTo>
                  <a:pt x="1034469" y="886775"/>
                  <a:pt x="1036369" y="891408"/>
                  <a:pt x="1040168" y="895075"/>
                </a:cubicBezTo>
                <a:cubicBezTo>
                  <a:pt x="1043968" y="898741"/>
                  <a:pt x="1049001" y="900574"/>
                  <a:pt x="1055267" y="900574"/>
                </a:cubicBezTo>
                <a:cubicBezTo>
                  <a:pt x="1061534" y="900574"/>
                  <a:pt x="1066600" y="898741"/>
                  <a:pt x="1070466" y="895075"/>
                </a:cubicBezTo>
                <a:cubicBezTo>
                  <a:pt x="1074333" y="891408"/>
                  <a:pt x="1076266" y="886775"/>
                  <a:pt x="1076266" y="881175"/>
                </a:cubicBezTo>
                <a:cubicBezTo>
                  <a:pt x="1076266" y="875576"/>
                  <a:pt x="1074333" y="870943"/>
                  <a:pt x="1070466" y="867276"/>
                </a:cubicBezTo>
                <a:cubicBezTo>
                  <a:pt x="1066600" y="863610"/>
                  <a:pt x="1061534" y="861777"/>
                  <a:pt x="1055267" y="861777"/>
                </a:cubicBezTo>
                <a:close/>
                <a:moveTo>
                  <a:pt x="0" y="0"/>
                </a:moveTo>
                <a:lnTo>
                  <a:pt x="12192000" y="0"/>
                </a:lnTo>
                <a:lnTo>
                  <a:pt x="12192000" y="6663070"/>
                </a:lnTo>
                <a:lnTo>
                  <a:pt x="0" y="6663070"/>
                </a:lnTo>
                <a:close/>
              </a:path>
            </a:pathLst>
          </a:custGeom>
          <a:solidFill>
            <a:schemeClr val="accent1">
              <a:alpha val="92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345F047F-19B3-A61E-0AB5-2423F903AA69}"/>
              </a:ext>
            </a:extLst>
          </p:cNvPr>
          <p:cNvSpPr txBox="1"/>
          <p:nvPr/>
        </p:nvSpPr>
        <p:spPr>
          <a:xfrm>
            <a:off x="17193275" y="849744"/>
            <a:ext cx="6299200" cy="3046988"/>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rPr>
              <a:t>Dispatch for over 60 agencies</a:t>
            </a:r>
          </a:p>
          <a:p>
            <a:pPr marL="457200" indent="-457200">
              <a:buFont typeface="Arial" panose="020B0604020202020204" pitchFamily="34" charset="0"/>
              <a:buChar char="•"/>
            </a:pPr>
            <a:endParaRPr lang="en-US" sz="3200" dirty="0">
              <a:solidFill>
                <a:schemeClr val="bg1"/>
              </a:solidFill>
            </a:endParaRPr>
          </a:p>
          <a:p>
            <a:pPr marL="457200" indent="-457200">
              <a:buFont typeface="Arial" panose="020B0604020202020204" pitchFamily="34" charset="0"/>
              <a:buChar char="•"/>
            </a:pPr>
            <a:r>
              <a:rPr lang="en-US" sz="3200" dirty="0">
                <a:solidFill>
                  <a:schemeClr val="bg1"/>
                </a:solidFill>
              </a:rPr>
              <a:t>Service over 60,000 calls per year</a:t>
            </a:r>
          </a:p>
          <a:p>
            <a:pPr marL="457200" indent="-457200">
              <a:buFont typeface="Arial" panose="020B0604020202020204" pitchFamily="34" charset="0"/>
              <a:buChar char="•"/>
            </a:pPr>
            <a:endParaRPr lang="en-US" sz="3200" dirty="0">
              <a:solidFill>
                <a:schemeClr val="bg1"/>
              </a:solidFill>
            </a:endParaRPr>
          </a:p>
          <a:p>
            <a:pPr marL="457200" indent="-457200">
              <a:buFont typeface="Arial" panose="020B0604020202020204" pitchFamily="34" charset="0"/>
              <a:buChar char="•"/>
            </a:pPr>
            <a:r>
              <a:rPr lang="en-US" sz="3200" dirty="0">
                <a:solidFill>
                  <a:schemeClr val="bg1"/>
                </a:solidFill>
              </a:rPr>
              <a:t>Field over 2000 911 calls</a:t>
            </a:r>
          </a:p>
        </p:txBody>
      </p:sp>
      <p:pic>
        <p:nvPicPr>
          <p:cNvPr id="17" name="Picture 16" descr="A diagram of a life cycle">
            <a:extLst>
              <a:ext uri="{FF2B5EF4-FFF2-40B4-BE49-F238E27FC236}">
                <a16:creationId xmlns:a16="http://schemas.microsoft.com/office/drawing/2014/main" id="{5B5F5926-5CA8-FC1A-B13E-B7D8DAEE6005}"/>
              </a:ext>
            </a:extLst>
          </p:cNvPr>
          <p:cNvPicPr>
            <a:picLocks noChangeAspect="1"/>
          </p:cNvPicPr>
          <p:nvPr/>
        </p:nvPicPr>
        <p:blipFill>
          <a:blip r:embed="rId8">
            <a:extLst>
              <a:ext uri="{28A0092B-C50C-407E-A947-70E740481C1C}">
                <a14:useLocalDpi xmlns:a14="http://schemas.microsoft.com/office/drawing/2010/main" val="0"/>
              </a:ext>
            </a:extLst>
          </a:blip>
          <a:srcRect l="16823" t="41423" r="66147" b="17148"/>
          <a:stretch/>
        </p:blipFill>
        <p:spPr>
          <a:xfrm>
            <a:off x="2043045" y="2743200"/>
            <a:ext cx="2076373" cy="2760414"/>
          </a:xfrm>
          <a:prstGeom prst="rect">
            <a:avLst/>
          </a:prstGeom>
          <a:effectLst>
            <a:softEdge rad="127000"/>
          </a:effectLst>
        </p:spPr>
      </p:pic>
      <p:sp>
        <p:nvSpPr>
          <p:cNvPr id="20" name="TextBox 19">
            <a:extLst>
              <a:ext uri="{FF2B5EF4-FFF2-40B4-BE49-F238E27FC236}">
                <a16:creationId xmlns:a16="http://schemas.microsoft.com/office/drawing/2014/main" id="{8B19184E-DBF6-4A01-6310-80B09516E6AE}"/>
              </a:ext>
            </a:extLst>
          </p:cNvPr>
          <p:cNvSpPr txBox="1"/>
          <p:nvPr/>
        </p:nvSpPr>
        <p:spPr>
          <a:xfrm>
            <a:off x="0" y="-6749520"/>
            <a:ext cx="12192000" cy="6663070"/>
          </a:xfrm>
          <a:custGeom>
            <a:avLst/>
            <a:gdLst/>
            <a:ahLst/>
            <a:cxnLst/>
            <a:rect l="l" t="t" r="r" b="b"/>
            <a:pathLst>
              <a:path w="12192000" h="6663070">
                <a:moveTo>
                  <a:pt x="6212181" y="6168042"/>
                </a:moveTo>
                <a:lnTo>
                  <a:pt x="6212181" y="6202114"/>
                </a:lnTo>
                <a:cubicBezTo>
                  <a:pt x="6205986" y="6210374"/>
                  <a:pt x="6198300" y="6217200"/>
                  <a:pt x="6189122" y="6222592"/>
                </a:cubicBezTo>
                <a:cubicBezTo>
                  <a:pt x="6179945" y="6227984"/>
                  <a:pt x="6169620" y="6230680"/>
                  <a:pt x="6158147" y="6230680"/>
                </a:cubicBezTo>
                <a:cubicBezTo>
                  <a:pt x="6147822" y="6230680"/>
                  <a:pt x="6139993" y="6228185"/>
                  <a:pt x="6134658" y="6223194"/>
                </a:cubicBezTo>
                <a:cubicBezTo>
                  <a:pt x="6129324" y="6218204"/>
                  <a:pt x="6126656" y="6211521"/>
                  <a:pt x="6126656" y="6203147"/>
                </a:cubicBezTo>
                <a:cubicBezTo>
                  <a:pt x="6126656" y="6190872"/>
                  <a:pt x="6133281" y="6182038"/>
                  <a:pt x="6146532" y="6176646"/>
                </a:cubicBezTo>
                <a:cubicBezTo>
                  <a:pt x="6159782" y="6171254"/>
                  <a:pt x="6181665" y="6168386"/>
                  <a:pt x="6212181" y="6168042"/>
                </a:cubicBezTo>
                <a:close/>
                <a:moveTo>
                  <a:pt x="5164431" y="6168042"/>
                </a:moveTo>
                <a:lnTo>
                  <a:pt x="5164431" y="6202114"/>
                </a:lnTo>
                <a:cubicBezTo>
                  <a:pt x="5158236" y="6210374"/>
                  <a:pt x="5150551" y="6217200"/>
                  <a:pt x="5141372" y="6222592"/>
                </a:cubicBezTo>
                <a:cubicBezTo>
                  <a:pt x="5132195" y="6227984"/>
                  <a:pt x="5121870" y="6230680"/>
                  <a:pt x="5110397" y="6230680"/>
                </a:cubicBezTo>
                <a:cubicBezTo>
                  <a:pt x="5100072" y="6230680"/>
                  <a:pt x="5092243" y="6228185"/>
                  <a:pt x="5086909" y="6223194"/>
                </a:cubicBezTo>
                <a:cubicBezTo>
                  <a:pt x="5081574" y="6218204"/>
                  <a:pt x="5078906" y="6211521"/>
                  <a:pt x="5078906" y="6203147"/>
                </a:cubicBezTo>
                <a:cubicBezTo>
                  <a:pt x="5078906" y="6190872"/>
                  <a:pt x="5085531" y="6182038"/>
                  <a:pt x="5098782" y="6176646"/>
                </a:cubicBezTo>
                <a:cubicBezTo>
                  <a:pt x="5112033" y="6171254"/>
                  <a:pt x="5133915" y="6168386"/>
                  <a:pt x="5164431" y="6168042"/>
                </a:cubicBezTo>
                <a:close/>
                <a:moveTo>
                  <a:pt x="6649885" y="6102479"/>
                </a:moveTo>
                <a:cubicBezTo>
                  <a:pt x="6661472" y="6102479"/>
                  <a:pt x="6671080" y="6105547"/>
                  <a:pt x="6678709" y="6111685"/>
                </a:cubicBezTo>
                <a:cubicBezTo>
                  <a:pt x="6686337" y="6117822"/>
                  <a:pt x="6692504" y="6125595"/>
                  <a:pt x="6697207" y="6135002"/>
                </a:cubicBezTo>
                <a:lnTo>
                  <a:pt x="6697207" y="6199533"/>
                </a:lnTo>
                <a:cubicBezTo>
                  <a:pt x="6692160" y="6207678"/>
                  <a:pt x="6685563" y="6214648"/>
                  <a:pt x="6677418" y="6220441"/>
                </a:cubicBezTo>
                <a:cubicBezTo>
                  <a:pt x="6669273" y="6226234"/>
                  <a:pt x="6659062" y="6229131"/>
                  <a:pt x="6646787" y="6229131"/>
                </a:cubicBezTo>
                <a:cubicBezTo>
                  <a:pt x="6632677" y="6229131"/>
                  <a:pt x="6621979" y="6223682"/>
                  <a:pt x="6614694" y="6212783"/>
                </a:cubicBezTo>
                <a:cubicBezTo>
                  <a:pt x="6607409" y="6201885"/>
                  <a:pt x="6603767" y="6186053"/>
                  <a:pt x="6603767" y="6165289"/>
                </a:cubicBezTo>
                <a:cubicBezTo>
                  <a:pt x="6603767" y="6145212"/>
                  <a:pt x="6607639" y="6129725"/>
                  <a:pt x="6615382" y="6118826"/>
                </a:cubicBezTo>
                <a:cubicBezTo>
                  <a:pt x="6623126" y="6107928"/>
                  <a:pt x="6634627" y="6102479"/>
                  <a:pt x="6649885" y="6102479"/>
                </a:cubicBezTo>
                <a:close/>
                <a:moveTo>
                  <a:pt x="5506885" y="6102479"/>
                </a:moveTo>
                <a:cubicBezTo>
                  <a:pt x="5518472" y="6102479"/>
                  <a:pt x="5528080" y="6105547"/>
                  <a:pt x="5535709" y="6111685"/>
                </a:cubicBezTo>
                <a:cubicBezTo>
                  <a:pt x="5543338" y="6117822"/>
                  <a:pt x="5549504" y="6125595"/>
                  <a:pt x="5554207" y="6135002"/>
                </a:cubicBezTo>
                <a:lnTo>
                  <a:pt x="5554207" y="6199533"/>
                </a:lnTo>
                <a:cubicBezTo>
                  <a:pt x="5549160" y="6207678"/>
                  <a:pt x="5542563" y="6214648"/>
                  <a:pt x="5534418" y="6220441"/>
                </a:cubicBezTo>
                <a:cubicBezTo>
                  <a:pt x="5526273" y="6226234"/>
                  <a:pt x="5516062" y="6229131"/>
                  <a:pt x="5503787" y="6229131"/>
                </a:cubicBezTo>
                <a:cubicBezTo>
                  <a:pt x="5489677" y="6229131"/>
                  <a:pt x="5478979" y="6223682"/>
                  <a:pt x="5471694" y="6212783"/>
                </a:cubicBezTo>
                <a:cubicBezTo>
                  <a:pt x="5464409" y="6201885"/>
                  <a:pt x="5460767" y="6186053"/>
                  <a:pt x="5460767" y="6165289"/>
                </a:cubicBezTo>
                <a:cubicBezTo>
                  <a:pt x="5460767" y="6145212"/>
                  <a:pt x="5464639" y="6129725"/>
                  <a:pt x="5472382" y="6118826"/>
                </a:cubicBezTo>
                <a:cubicBezTo>
                  <a:pt x="5480127" y="6107928"/>
                  <a:pt x="5491627" y="6102479"/>
                  <a:pt x="5506885" y="6102479"/>
                </a:cubicBezTo>
                <a:close/>
                <a:moveTo>
                  <a:pt x="4642519" y="6101618"/>
                </a:moveTo>
                <a:cubicBezTo>
                  <a:pt x="4654909" y="6101618"/>
                  <a:pt x="4664775" y="6104400"/>
                  <a:pt x="4672118" y="6109964"/>
                </a:cubicBezTo>
                <a:cubicBezTo>
                  <a:pt x="4679459" y="6115528"/>
                  <a:pt x="4684736" y="6123186"/>
                  <a:pt x="4687949" y="6132937"/>
                </a:cubicBezTo>
                <a:cubicBezTo>
                  <a:pt x="4691161" y="6142688"/>
                  <a:pt x="4692767" y="6153759"/>
                  <a:pt x="4692767" y="6166149"/>
                </a:cubicBezTo>
                <a:cubicBezTo>
                  <a:pt x="4692767" y="6178310"/>
                  <a:pt x="4691161" y="6189179"/>
                  <a:pt x="4687949" y="6198759"/>
                </a:cubicBezTo>
                <a:cubicBezTo>
                  <a:pt x="4684736" y="6208338"/>
                  <a:pt x="4679459" y="6215852"/>
                  <a:pt x="4672118" y="6221301"/>
                </a:cubicBezTo>
                <a:cubicBezTo>
                  <a:pt x="4664775" y="6226751"/>
                  <a:pt x="4654909" y="6229475"/>
                  <a:pt x="4642519" y="6229475"/>
                </a:cubicBezTo>
                <a:cubicBezTo>
                  <a:pt x="4630473" y="6229475"/>
                  <a:pt x="4620923" y="6226751"/>
                  <a:pt x="4613867" y="6221301"/>
                </a:cubicBezTo>
                <a:cubicBezTo>
                  <a:pt x="4606812" y="6215852"/>
                  <a:pt x="4601735" y="6208338"/>
                  <a:pt x="4598639" y="6198759"/>
                </a:cubicBezTo>
                <a:cubicBezTo>
                  <a:pt x="4595540" y="6189179"/>
                  <a:pt x="4593992" y="6178310"/>
                  <a:pt x="4593992" y="6166149"/>
                </a:cubicBezTo>
                <a:cubicBezTo>
                  <a:pt x="4593992" y="6153759"/>
                  <a:pt x="4595540" y="6142688"/>
                  <a:pt x="4598639" y="6132937"/>
                </a:cubicBezTo>
                <a:cubicBezTo>
                  <a:pt x="4601735" y="6123186"/>
                  <a:pt x="4606812" y="6115528"/>
                  <a:pt x="4613867" y="6109964"/>
                </a:cubicBezTo>
                <a:cubicBezTo>
                  <a:pt x="4620923" y="6104400"/>
                  <a:pt x="4630473" y="6101618"/>
                  <a:pt x="4642519" y="6101618"/>
                </a:cubicBezTo>
                <a:close/>
                <a:moveTo>
                  <a:pt x="7878610" y="6101102"/>
                </a:moveTo>
                <a:cubicBezTo>
                  <a:pt x="7892491" y="6101102"/>
                  <a:pt x="7903333" y="6105232"/>
                  <a:pt x="7911133" y="6113492"/>
                </a:cubicBezTo>
                <a:cubicBezTo>
                  <a:pt x="7918934" y="6121752"/>
                  <a:pt x="7923007" y="6133683"/>
                  <a:pt x="7923351" y="6149285"/>
                </a:cubicBezTo>
                <a:lnTo>
                  <a:pt x="7831803" y="6149285"/>
                </a:lnTo>
                <a:cubicBezTo>
                  <a:pt x="7833065" y="6133568"/>
                  <a:pt x="7837683" y="6121608"/>
                  <a:pt x="7845656" y="6113406"/>
                </a:cubicBezTo>
                <a:cubicBezTo>
                  <a:pt x="7853629" y="6105203"/>
                  <a:pt x="7864614" y="6101102"/>
                  <a:pt x="7878610" y="6101102"/>
                </a:cubicBezTo>
                <a:close/>
                <a:moveTo>
                  <a:pt x="7145185" y="6101102"/>
                </a:moveTo>
                <a:cubicBezTo>
                  <a:pt x="7159066" y="6101102"/>
                  <a:pt x="7169907" y="6105232"/>
                  <a:pt x="7177708" y="6113492"/>
                </a:cubicBezTo>
                <a:cubicBezTo>
                  <a:pt x="7185510" y="6121752"/>
                  <a:pt x="7189582" y="6133683"/>
                  <a:pt x="7189926" y="6149285"/>
                </a:cubicBezTo>
                <a:lnTo>
                  <a:pt x="7098378" y="6149285"/>
                </a:lnTo>
                <a:cubicBezTo>
                  <a:pt x="7099641" y="6133568"/>
                  <a:pt x="7104258" y="6121608"/>
                  <a:pt x="7112231" y="6113406"/>
                </a:cubicBezTo>
                <a:cubicBezTo>
                  <a:pt x="7120204" y="6105203"/>
                  <a:pt x="7131189" y="6101102"/>
                  <a:pt x="7145185" y="6101102"/>
                </a:cubicBezTo>
                <a:close/>
                <a:moveTo>
                  <a:pt x="6468910" y="6101102"/>
                </a:moveTo>
                <a:cubicBezTo>
                  <a:pt x="6482791" y="6101102"/>
                  <a:pt x="6493632" y="6105232"/>
                  <a:pt x="6501433" y="6113492"/>
                </a:cubicBezTo>
                <a:cubicBezTo>
                  <a:pt x="6509234" y="6121752"/>
                  <a:pt x="6513307" y="6133683"/>
                  <a:pt x="6513651" y="6149285"/>
                </a:cubicBezTo>
                <a:lnTo>
                  <a:pt x="6422103" y="6149285"/>
                </a:lnTo>
                <a:cubicBezTo>
                  <a:pt x="6423365" y="6133568"/>
                  <a:pt x="6427983" y="6121608"/>
                  <a:pt x="6435956" y="6113406"/>
                </a:cubicBezTo>
                <a:cubicBezTo>
                  <a:pt x="6443929" y="6105203"/>
                  <a:pt x="6454914" y="6101102"/>
                  <a:pt x="6468910" y="6101102"/>
                </a:cubicBezTo>
                <a:close/>
                <a:moveTo>
                  <a:pt x="4068610" y="6101102"/>
                </a:moveTo>
                <a:cubicBezTo>
                  <a:pt x="4082491" y="6101102"/>
                  <a:pt x="4093332" y="6105232"/>
                  <a:pt x="4101134" y="6113492"/>
                </a:cubicBezTo>
                <a:cubicBezTo>
                  <a:pt x="4108935" y="6121752"/>
                  <a:pt x="4113007" y="6133683"/>
                  <a:pt x="4113351" y="6149285"/>
                </a:cubicBezTo>
                <a:lnTo>
                  <a:pt x="4021804" y="6149285"/>
                </a:lnTo>
                <a:cubicBezTo>
                  <a:pt x="4023065" y="6133568"/>
                  <a:pt x="4027683" y="6121608"/>
                  <a:pt x="4035656" y="6113406"/>
                </a:cubicBezTo>
                <a:cubicBezTo>
                  <a:pt x="4043629" y="6105203"/>
                  <a:pt x="4054614" y="6101102"/>
                  <a:pt x="4068610" y="6101102"/>
                </a:cubicBezTo>
                <a:close/>
                <a:moveTo>
                  <a:pt x="3773335" y="6101102"/>
                </a:moveTo>
                <a:cubicBezTo>
                  <a:pt x="3787216" y="6101102"/>
                  <a:pt x="3798057" y="6105232"/>
                  <a:pt x="3805858" y="6113492"/>
                </a:cubicBezTo>
                <a:cubicBezTo>
                  <a:pt x="3813660" y="6121752"/>
                  <a:pt x="3817732" y="6133683"/>
                  <a:pt x="3818076" y="6149285"/>
                </a:cubicBezTo>
                <a:lnTo>
                  <a:pt x="3726528" y="6149285"/>
                </a:lnTo>
                <a:cubicBezTo>
                  <a:pt x="3727790" y="6133568"/>
                  <a:pt x="3732408" y="6121608"/>
                  <a:pt x="3740381" y="6113406"/>
                </a:cubicBezTo>
                <a:cubicBezTo>
                  <a:pt x="3748354" y="6105203"/>
                  <a:pt x="3759339" y="6101102"/>
                  <a:pt x="3773335" y="6101102"/>
                </a:cubicBezTo>
                <a:close/>
                <a:moveTo>
                  <a:pt x="7545658" y="6082001"/>
                </a:moveTo>
                <a:lnTo>
                  <a:pt x="7545658" y="6249609"/>
                </a:lnTo>
                <a:lnTo>
                  <a:pt x="7574396" y="6249609"/>
                </a:lnTo>
                <a:lnTo>
                  <a:pt x="7574396" y="6082001"/>
                </a:lnTo>
                <a:close/>
                <a:moveTo>
                  <a:pt x="7356028" y="6082001"/>
                </a:moveTo>
                <a:lnTo>
                  <a:pt x="7420386" y="6249609"/>
                </a:lnTo>
                <a:lnTo>
                  <a:pt x="7452050" y="6249609"/>
                </a:lnTo>
                <a:lnTo>
                  <a:pt x="7515376" y="6082001"/>
                </a:lnTo>
                <a:lnTo>
                  <a:pt x="7486122" y="6082001"/>
                </a:lnTo>
                <a:lnTo>
                  <a:pt x="7436046" y="6221388"/>
                </a:lnTo>
                <a:lnTo>
                  <a:pt x="7386486" y="6082001"/>
                </a:lnTo>
                <a:close/>
                <a:moveTo>
                  <a:pt x="4488133" y="6082001"/>
                </a:moveTo>
                <a:lnTo>
                  <a:pt x="4488133" y="6249609"/>
                </a:lnTo>
                <a:lnTo>
                  <a:pt x="4516871" y="6249609"/>
                </a:lnTo>
                <a:lnTo>
                  <a:pt x="4516871" y="6082001"/>
                </a:lnTo>
                <a:close/>
                <a:moveTo>
                  <a:pt x="7340271" y="6079936"/>
                </a:moveTo>
                <a:cubicBezTo>
                  <a:pt x="7326848" y="6079936"/>
                  <a:pt x="7315949" y="6082861"/>
                  <a:pt x="7307575" y="6088712"/>
                </a:cubicBezTo>
                <a:cubicBezTo>
                  <a:pt x="7299200" y="6094563"/>
                  <a:pt x="7292661" y="6101848"/>
                  <a:pt x="7287958" y="6110566"/>
                </a:cubicBezTo>
                <a:lnTo>
                  <a:pt x="7286925" y="6082001"/>
                </a:lnTo>
                <a:lnTo>
                  <a:pt x="7259908" y="6082001"/>
                </a:lnTo>
                <a:lnTo>
                  <a:pt x="7259908" y="6249609"/>
                </a:lnTo>
                <a:lnTo>
                  <a:pt x="7288646" y="6249609"/>
                </a:lnTo>
                <a:lnTo>
                  <a:pt x="7288646" y="6131905"/>
                </a:lnTo>
                <a:cubicBezTo>
                  <a:pt x="7292317" y="6126857"/>
                  <a:pt x="7296504" y="6122411"/>
                  <a:pt x="7301208" y="6118568"/>
                </a:cubicBezTo>
                <a:cubicBezTo>
                  <a:pt x="7305912" y="6114725"/>
                  <a:pt x="7311418" y="6111714"/>
                  <a:pt x="7317728" y="6109534"/>
                </a:cubicBezTo>
                <a:cubicBezTo>
                  <a:pt x="7324037" y="6107354"/>
                  <a:pt x="7331380" y="6106264"/>
                  <a:pt x="7339754" y="6106264"/>
                </a:cubicBezTo>
                <a:lnTo>
                  <a:pt x="7343712" y="6106264"/>
                </a:lnTo>
                <a:lnTo>
                  <a:pt x="7343712" y="6079936"/>
                </a:lnTo>
                <a:close/>
                <a:moveTo>
                  <a:pt x="6378246" y="6079936"/>
                </a:moveTo>
                <a:cubicBezTo>
                  <a:pt x="6364823" y="6079936"/>
                  <a:pt x="6353924" y="6082861"/>
                  <a:pt x="6345550" y="6088712"/>
                </a:cubicBezTo>
                <a:cubicBezTo>
                  <a:pt x="6337175" y="6094563"/>
                  <a:pt x="6330636" y="6101848"/>
                  <a:pt x="6325932" y="6110566"/>
                </a:cubicBezTo>
                <a:lnTo>
                  <a:pt x="6324900" y="6082001"/>
                </a:lnTo>
                <a:lnTo>
                  <a:pt x="6297883" y="6082001"/>
                </a:lnTo>
                <a:lnTo>
                  <a:pt x="6297883" y="6249609"/>
                </a:lnTo>
                <a:lnTo>
                  <a:pt x="6326621" y="6249609"/>
                </a:lnTo>
                <a:lnTo>
                  <a:pt x="6326621" y="6131905"/>
                </a:lnTo>
                <a:cubicBezTo>
                  <a:pt x="6330292" y="6126857"/>
                  <a:pt x="6334479" y="6122411"/>
                  <a:pt x="6339183" y="6118568"/>
                </a:cubicBezTo>
                <a:cubicBezTo>
                  <a:pt x="6343887" y="6114725"/>
                  <a:pt x="6349393" y="6111714"/>
                  <a:pt x="6355703" y="6109534"/>
                </a:cubicBezTo>
                <a:cubicBezTo>
                  <a:pt x="6362012" y="6107354"/>
                  <a:pt x="6369355" y="6106264"/>
                  <a:pt x="6377729" y="6106264"/>
                </a:cubicBezTo>
                <a:lnTo>
                  <a:pt x="6381687" y="6106264"/>
                </a:lnTo>
                <a:lnTo>
                  <a:pt x="6381687" y="6079936"/>
                </a:lnTo>
                <a:close/>
                <a:moveTo>
                  <a:pt x="5337895" y="6079592"/>
                </a:moveTo>
                <a:cubicBezTo>
                  <a:pt x="5322866" y="6079592"/>
                  <a:pt x="5310534" y="6082603"/>
                  <a:pt x="5300897" y="6088626"/>
                </a:cubicBezTo>
                <a:cubicBezTo>
                  <a:pt x="5291261" y="6094649"/>
                  <a:pt x="5283861" y="6101044"/>
                  <a:pt x="5278699" y="6107813"/>
                </a:cubicBezTo>
                <a:lnTo>
                  <a:pt x="5277666" y="6082001"/>
                </a:lnTo>
                <a:lnTo>
                  <a:pt x="5250133" y="6082001"/>
                </a:lnTo>
                <a:lnTo>
                  <a:pt x="5250133" y="6249609"/>
                </a:lnTo>
                <a:lnTo>
                  <a:pt x="5278871" y="6249609"/>
                </a:lnTo>
                <a:lnTo>
                  <a:pt x="5278871" y="6130872"/>
                </a:lnTo>
                <a:cubicBezTo>
                  <a:pt x="5284033" y="6124104"/>
                  <a:pt x="5290859" y="6117880"/>
                  <a:pt x="5299349" y="6112201"/>
                </a:cubicBezTo>
                <a:cubicBezTo>
                  <a:pt x="5307839" y="6106522"/>
                  <a:pt x="5318336" y="6103683"/>
                  <a:pt x="5330840" y="6103683"/>
                </a:cubicBezTo>
                <a:cubicBezTo>
                  <a:pt x="5339215" y="6103683"/>
                  <a:pt x="5345610" y="6105490"/>
                  <a:pt x="5350027" y="6109104"/>
                </a:cubicBezTo>
                <a:cubicBezTo>
                  <a:pt x="5354444" y="6112717"/>
                  <a:pt x="5357512" y="6117679"/>
                  <a:pt x="5359233" y="6123989"/>
                </a:cubicBezTo>
                <a:cubicBezTo>
                  <a:pt x="5360954" y="6130298"/>
                  <a:pt x="5361815" y="6137526"/>
                  <a:pt x="5361815" y="6145671"/>
                </a:cubicBezTo>
                <a:lnTo>
                  <a:pt x="5361815" y="6249609"/>
                </a:lnTo>
                <a:lnTo>
                  <a:pt x="5390552" y="6249609"/>
                </a:lnTo>
                <a:lnTo>
                  <a:pt x="5390552" y="6141541"/>
                </a:lnTo>
                <a:cubicBezTo>
                  <a:pt x="5390552" y="6121924"/>
                  <a:pt x="5386366" y="6106695"/>
                  <a:pt x="5377990" y="6095853"/>
                </a:cubicBezTo>
                <a:cubicBezTo>
                  <a:pt x="5369616" y="6085012"/>
                  <a:pt x="5356250" y="6079592"/>
                  <a:pt x="5337895" y="6079592"/>
                </a:cubicBezTo>
                <a:close/>
                <a:moveTo>
                  <a:pt x="4852121" y="6079592"/>
                </a:moveTo>
                <a:cubicBezTo>
                  <a:pt x="4837091" y="6079592"/>
                  <a:pt x="4824759" y="6082603"/>
                  <a:pt x="4815122" y="6088626"/>
                </a:cubicBezTo>
                <a:cubicBezTo>
                  <a:pt x="4805486" y="6094649"/>
                  <a:pt x="4798086" y="6101044"/>
                  <a:pt x="4792924" y="6107813"/>
                </a:cubicBezTo>
                <a:lnTo>
                  <a:pt x="4791891" y="6082001"/>
                </a:lnTo>
                <a:lnTo>
                  <a:pt x="4764358" y="6082001"/>
                </a:lnTo>
                <a:lnTo>
                  <a:pt x="4764358" y="6249609"/>
                </a:lnTo>
                <a:lnTo>
                  <a:pt x="4793096" y="6249609"/>
                </a:lnTo>
                <a:lnTo>
                  <a:pt x="4793096" y="6130872"/>
                </a:lnTo>
                <a:cubicBezTo>
                  <a:pt x="4798258" y="6124104"/>
                  <a:pt x="4805084" y="6117880"/>
                  <a:pt x="4813573" y="6112201"/>
                </a:cubicBezTo>
                <a:cubicBezTo>
                  <a:pt x="4822063" y="6106522"/>
                  <a:pt x="4832560" y="6103683"/>
                  <a:pt x="4845065" y="6103683"/>
                </a:cubicBezTo>
                <a:cubicBezTo>
                  <a:pt x="4853439" y="6103683"/>
                  <a:pt x="4859836" y="6105490"/>
                  <a:pt x="4864252" y="6109104"/>
                </a:cubicBezTo>
                <a:cubicBezTo>
                  <a:pt x="4868669" y="6112717"/>
                  <a:pt x="4871737" y="6117679"/>
                  <a:pt x="4873458" y="6123989"/>
                </a:cubicBezTo>
                <a:cubicBezTo>
                  <a:pt x="4875179" y="6130298"/>
                  <a:pt x="4876039" y="6137526"/>
                  <a:pt x="4876039" y="6145671"/>
                </a:cubicBezTo>
                <a:lnTo>
                  <a:pt x="4876039" y="6249609"/>
                </a:lnTo>
                <a:lnTo>
                  <a:pt x="4904777" y="6249609"/>
                </a:lnTo>
                <a:lnTo>
                  <a:pt x="4904777" y="6141541"/>
                </a:lnTo>
                <a:cubicBezTo>
                  <a:pt x="4904777" y="6121924"/>
                  <a:pt x="4900590" y="6106695"/>
                  <a:pt x="4892215" y="6095853"/>
                </a:cubicBezTo>
                <a:cubicBezTo>
                  <a:pt x="4883841" y="6085012"/>
                  <a:pt x="4870475" y="6079592"/>
                  <a:pt x="4852121" y="6079592"/>
                </a:cubicBezTo>
                <a:close/>
                <a:moveTo>
                  <a:pt x="4271095" y="6079592"/>
                </a:moveTo>
                <a:cubicBezTo>
                  <a:pt x="4256067" y="6079592"/>
                  <a:pt x="4243734" y="6082603"/>
                  <a:pt x="4234097" y="6088626"/>
                </a:cubicBezTo>
                <a:cubicBezTo>
                  <a:pt x="4224461" y="6094649"/>
                  <a:pt x="4217061" y="6101044"/>
                  <a:pt x="4211899" y="6107813"/>
                </a:cubicBezTo>
                <a:lnTo>
                  <a:pt x="4210866" y="6082001"/>
                </a:lnTo>
                <a:lnTo>
                  <a:pt x="4183333" y="6082001"/>
                </a:lnTo>
                <a:lnTo>
                  <a:pt x="4183333" y="6249609"/>
                </a:lnTo>
                <a:lnTo>
                  <a:pt x="4212071" y="6249609"/>
                </a:lnTo>
                <a:lnTo>
                  <a:pt x="4212071" y="6130872"/>
                </a:lnTo>
                <a:cubicBezTo>
                  <a:pt x="4217233" y="6124104"/>
                  <a:pt x="4224059" y="6117880"/>
                  <a:pt x="4232549" y="6112201"/>
                </a:cubicBezTo>
                <a:cubicBezTo>
                  <a:pt x="4241038" y="6106522"/>
                  <a:pt x="4251535" y="6103683"/>
                  <a:pt x="4264040" y="6103683"/>
                </a:cubicBezTo>
                <a:cubicBezTo>
                  <a:pt x="4272414" y="6103683"/>
                  <a:pt x="4278810" y="6105490"/>
                  <a:pt x="4283227" y="6109104"/>
                </a:cubicBezTo>
                <a:cubicBezTo>
                  <a:pt x="4287644" y="6112717"/>
                  <a:pt x="4290713" y="6117679"/>
                  <a:pt x="4292433" y="6123989"/>
                </a:cubicBezTo>
                <a:cubicBezTo>
                  <a:pt x="4294154" y="6130298"/>
                  <a:pt x="4295015" y="6137526"/>
                  <a:pt x="4295015" y="6145671"/>
                </a:cubicBezTo>
                <a:lnTo>
                  <a:pt x="4295015" y="6249609"/>
                </a:lnTo>
                <a:lnTo>
                  <a:pt x="4323753" y="6249609"/>
                </a:lnTo>
                <a:lnTo>
                  <a:pt x="4323753" y="6141541"/>
                </a:lnTo>
                <a:cubicBezTo>
                  <a:pt x="4323753" y="6121924"/>
                  <a:pt x="4319565" y="6106695"/>
                  <a:pt x="4311190" y="6095853"/>
                </a:cubicBezTo>
                <a:cubicBezTo>
                  <a:pt x="4302816" y="6085012"/>
                  <a:pt x="4289451" y="6079592"/>
                  <a:pt x="4271095" y="6079592"/>
                </a:cubicBezTo>
                <a:close/>
                <a:moveTo>
                  <a:pt x="8050808" y="6079075"/>
                </a:moveTo>
                <a:cubicBezTo>
                  <a:pt x="8041860" y="6079075"/>
                  <a:pt x="8033543" y="6080022"/>
                  <a:pt x="8025856" y="6081915"/>
                </a:cubicBezTo>
                <a:cubicBezTo>
                  <a:pt x="8018170" y="6083807"/>
                  <a:pt x="8011488" y="6086647"/>
                  <a:pt x="8005809" y="6090433"/>
                </a:cubicBezTo>
                <a:cubicBezTo>
                  <a:pt x="8000130" y="6094218"/>
                  <a:pt x="7995714" y="6098951"/>
                  <a:pt x="7992558" y="6104630"/>
                </a:cubicBezTo>
                <a:cubicBezTo>
                  <a:pt x="7989404" y="6110308"/>
                  <a:pt x="7987826" y="6116876"/>
                  <a:pt x="7987826" y="6124333"/>
                </a:cubicBezTo>
                <a:cubicBezTo>
                  <a:pt x="7987826" y="6133855"/>
                  <a:pt x="7990063" y="6141742"/>
                  <a:pt x="7994537" y="6147994"/>
                </a:cubicBezTo>
                <a:cubicBezTo>
                  <a:pt x="7999012" y="6154247"/>
                  <a:pt x="8005723" y="6159409"/>
                  <a:pt x="8014671" y="6163482"/>
                </a:cubicBezTo>
                <a:cubicBezTo>
                  <a:pt x="8023619" y="6167554"/>
                  <a:pt x="8034633" y="6171139"/>
                  <a:pt x="8047711" y="6174237"/>
                </a:cubicBezTo>
                <a:cubicBezTo>
                  <a:pt x="8063772" y="6178023"/>
                  <a:pt x="8074986" y="6181923"/>
                  <a:pt x="8081353" y="6185939"/>
                </a:cubicBezTo>
                <a:cubicBezTo>
                  <a:pt x="8087720" y="6189954"/>
                  <a:pt x="8090904" y="6196091"/>
                  <a:pt x="8090904" y="6204351"/>
                </a:cubicBezTo>
                <a:cubicBezTo>
                  <a:pt x="8090904" y="6213988"/>
                  <a:pt x="8087376" y="6220900"/>
                  <a:pt x="8080321" y="6225087"/>
                </a:cubicBezTo>
                <a:cubicBezTo>
                  <a:pt x="8073265" y="6229275"/>
                  <a:pt x="8064288" y="6231368"/>
                  <a:pt x="8053390" y="6231368"/>
                </a:cubicBezTo>
                <a:cubicBezTo>
                  <a:pt x="8041229" y="6231368"/>
                  <a:pt x="8031105" y="6228701"/>
                  <a:pt x="8023017" y="6223366"/>
                </a:cubicBezTo>
                <a:cubicBezTo>
                  <a:pt x="8014929" y="6218032"/>
                  <a:pt x="8010885" y="6208825"/>
                  <a:pt x="8010885" y="6195747"/>
                </a:cubicBezTo>
                <a:lnTo>
                  <a:pt x="7983180" y="6195747"/>
                </a:lnTo>
                <a:cubicBezTo>
                  <a:pt x="7983180" y="6206072"/>
                  <a:pt x="7984987" y="6214877"/>
                  <a:pt x="7988601" y="6222162"/>
                </a:cubicBezTo>
                <a:cubicBezTo>
                  <a:pt x="7992214" y="6229447"/>
                  <a:pt x="7997234" y="6235326"/>
                  <a:pt x="8003658" y="6239800"/>
                </a:cubicBezTo>
                <a:cubicBezTo>
                  <a:pt x="8010082" y="6244274"/>
                  <a:pt x="8017510" y="6247544"/>
                  <a:pt x="8025942" y="6249609"/>
                </a:cubicBezTo>
                <a:cubicBezTo>
                  <a:pt x="8034375" y="6251674"/>
                  <a:pt x="8043294" y="6252707"/>
                  <a:pt x="8052701" y="6252707"/>
                </a:cubicBezTo>
                <a:cubicBezTo>
                  <a:pt x="8062109" y="6252707"/>
                  <a:pt x="8070856" y="6251731"/>
                  <a:pt x="8078944" y="6249781"/>
                </a:cubicBezTo>
                <a:cubicBezTo>
                  <a:pt x="8087032" y="6247831"/>
                  <a:pt x="8094087" y="6244819"/>
                  <a:pt x="8100110" y="6240747"/>
                </a:cubicBezTo>
                <a:cubicBezTo>
                  <a:pt x="8106133" y="6236674"/>
                  <a:pt x="8110837" y="6231454"/>
                  <a:pt x="8114221" y="6225087"/>
                </a:cubicBezTo>
                <a:cubicBezTo>
                  <a:pt x="8117605" y="6218720"/>
                  <a:pt x="8119297" y="6211177"/>
                  <a:pt x="8119297" y="6202458"/>
                </a:cubicBezTo>
                <a:cubicBezTo>
                  <a:pt x="8119297" y="6192363"/>
                  <a:pt x="8117146" y="6184074"/>
                  <a:pt x="8112844" y="6177593"/>
                </a:cubicBezTo>
                <a:cubicBezTo>
                  <a:pt x="8108542" y="6171111"/>
                  <a:pt x="8102147" y="6165805"/>
                  <a:pt x="8093657" y="6161675"/>
                </a:cubicBezTo>
                <a:cubicBezTo>
                  <a:pt x="8085168" y="6157545"/>
                  <a:pt x="8074671" y="6153989"/>
                  <a:pt x="8062166" y="6151006"/>
                </a:cubicBezTo>
                <a:cubicBezTo>
                  <a:pt x="8050694" y="6148252"/>
                  <a:pt x="8041573" y="6145643"/>
                  <a:pt x="8034805" y="6143176"/>
                </a:cubicBezTo>
                <a:cubicBezTo>
                  <a:pt x="8028037" y="6140709"/>
                  <a:pt x="8023218" y="6137928"/>
                  <a:pt x="8020350" y="6134830"/>
                </a:cubicBezTo>
                <a:cubicBezTo>
                  <a:pt x="8017482" y="6131733"/>
                  <a:pt x="8016048" y="6127947"/>
                  <a:pt x="8016048" y="6123473"/>
                </a:cubicBezTo>
                <a:cubicBezTo>
                  <a:pt x="8016048" y="6115671"/>
                  <a:pt x="8019260" y="6109935"/>
                  <a:pt x="8025684" y="6106264"/>
                </a:cubicBezTo>
                <a:cubicBezTo>
                  <a:pt x="8032109" y="6102593"/>
                  <a:pt x="8040483" y="6100758"/>
                  <a:pt x="8050808" y="6100758"/>
                </a:cubicBezTo>
                <a:cubicBezTo>
                  <a:pt x="8061019" y="6100758"/>
                  <a:pt x="8069680" y="6103224"/>
                  <a:pt x="8076793" y="6108157"/>
                </a:cubicBezTo>
                <a:cubicBezTo>
                  <a:pt x="8083906" y="6113090"/>
                  <a:pt x="8087462" y="6121522"/>
                  <a:pt x="8087462" y="6133453"/>
                </a:cubicBezTo>
                <a:lnTo>
                  <a:pt x="8115339" y="6133453"/>
                </a:lnTo>
                <a:cubicBezTo>
                  <a:pt x="8115339" y="6123817"/>
                  <a:pt x="8113619" y="6115557"/>
                  <a:pt x="8110177" y="6108673"/>
                </a:cubicBezTo>
                <a:cubicBezTo>
                  <a:pt x="8106735" y="6101790"/>
                  <a:pt x="8102060" y="6096169"/>
                  <a:pt x="8096152" y="6091809"/>
                </a:cubicBezTo>
                <a:cubicBezTo>
                  <a:pt x="8090244" y="6087450"/>
                  <a:pt x="8083418" y="6084238"/>
                  <a:pt x="8075674" y="6082173"/>
                </a:cubicBezTo>
                <a:cubicBezTo>
                  <a:pt x="8067931" y="6080108"/>
                  <a:pt x="8059642" y="6079075"/>
                  <a:pt x="8050808" y="6079075"/>
                </a:cubicBezTo>
                <a:close/>
                <a:moveTo>
                  <a:pt x="7878610" y="6079075"/>
                </a:moveTo>
                <a:cubicBezTo>
                  <a:pt x="7861401" y="6079075"/>
                  <a:pt x="7847205" y="6082746"/>
                  <a:pt x="7836019" y="6090089"/>
                </a:cubicBezTo>
                <a:cubicBezTo>
                  <a:pt x="7824834" y="6097431"/>
                  <a:pt x="7816517" y="6107612"/>
                  <a:pt x="7811067" y="6120633"/>
                </a:cubicBezTo>
                <a:cubicBezTo>
                  <a:pt x="7805618" y="6133654"/>
                  <a:pt x="7802893" y="6148711"/>
                  <a:pt x="7802893" y="6165805"/>
                </a:cubicBezTo>
                <a:cubicBezTo>
                  <a:pt x="7802893" y="6182210"/>
                  <a:pt x="7805704" y="6196980"/>
                  <a:pt x="7811325" y="6210116"/>
                </a:cubicBezTo>
                <a:cubicBezTo>
                  <a:pt x="7816947" y="6223252"/>
                  <a:pt x="7825580" y="6233634"/>
                  <a:pt x="7837224" y="6241263"/>
                </a:cubicBezTo>
                <a:cubicBezTo>
                  <a:pt x="7848868" y="6248892"/>
                  <a:pt x="7863811" y="6252707"/>
                  <a:pt x="7882051" y="6252707"/>
                </a:cubicBezTo>
                <a:cubicBezTo>
                  <a:pt x="7896162" y="6252707"/>
                  <a:pt x="7908380" y="6250383"/>
                  <a:pt x="7918705" y="6245737"/>
                </a:cubicBezTo>
                <a:cubicBezTo>
                  <a:pt x="7929030" y="6241091"/>
                  <a:pt x="7937061" y="6234494"/>
                  <a:pt x="7942796" y="6225948"/>
                </a:cubicBezTo>
                <a:cubicBezTo>
                  <a:pt x="7948533" y="6217401"/>
                  <a:pt x="7951573" y="6207219"/>
                  <a:pt x="7951917" y="6195403"/>
                </a:cubicBezTo>
                <a:lnTo>
                  <a:pt x="7923523" y="6195403"/>
                </a:lnTo>
                <a:cubicBezTo>
                  <a:pt x="7923179" y="6206760"/>
                  <a:pt x="7919393" y="6215451"/>
                  <a:pt x="7912166" y="6221474"/>
                </a:cubicBezTo>
                <a:cubicBezTo>
                  <a:pt x="7904938" y="6227496"/>
                  <a:pt x="7894900" y="6230508"/>
                  <a:pt x="7882051" y="6230508"/>
                </a:cubicBezTo>
                <a:cubicBezTo>
                  <a:pt x="7870005" y="6230508"/>
                  <a:pt x="7860312" y="6227754"/>
                  <a:pt x="7852969" y="6222248"/>
                </a:cubicBezTo>
                <a:cubicBezTo>
                  <a:pt x="7845627" y="6216741"/>
                  <a:pt x="7840264" y="6209428"/>
                  <a:pt x="7836880" y="6200307"/>
                </a:cubicBezTo>
                <a:cubicBezTo>
                  <a:pt x="7833495" y="6191187"/>
                  <a:pt x="7831746" y="6181178"/>
                  <a:pt x="7831631" y="6170279"/>
                </a:cubicBezTo>
                <a:lnTo>
                  <a:pt x="7951056" y="6170279"/>
                </a:lnTo>
                <a:cubicBezTo>
                  <a:pt x="7951286" y="6169247"/>
                  <a:pt x="7951458" y="6167554"/>
                  <a:pt x="7951573" y="6165203"/>
                </a:cubicBezTo>
                <a:cubicBezTo>
                  <a:pt x="7951688" y="6162851"/>
                  <a:pt x="7951745" y="6160814"/>
                  <a:pt x="7951745" y="6159094"/>
                </a:cubicBezTo>
                <a:cubicBezTo>
                  <a:pt x="7951745" y="6133281"/>
                  <a:pt x="7945263" y="6113492"/>
                  <a:pt x="7932299" y="6099725"/>
                </a:cubicBezTo>
                <a:cubicBezTo>
                  <a:pt x="7919336" y="6085959"/>
                  <a:pt x="7901440" y="6079075"/>
                  <a:pt x="7878610" y="6079075"/>
                </a:cubicBezTo>
                <a:close/>
                <a:moveTo>
                  <a:pt x="7699528" y="6079075"/>
                </a:moveTo>
                <a:cubicBezTo>
                  <a:pt x="7684040" y="6079075"/>
                  <a:pt x="7670475" y="6082316"/>
                  <a:pt x="7658830" y="6088798"/>
                </a:cubicBezTo>
                <a:cubicBezTo>
                  <a:pt x="7647186" y="6095280"/>
                  <a:pt x="7638123" y="6104974"/>
                  <a:pt x="7631641" y="6117880"/>
                </a:cubicBezTo>
                <a:cubicBezTo>
                  <a:pt x="7625159" y="6130786"/>
                  <a:pt x="7621918" y="6146876"/>
                  <a:pt x="7621918" y="6166149"/>
                </a:cubicBezTo>
                <a:cubicBezTo>
                  <a:pt x="7621918" y="6185422"/>
                  <a:pt x="7625217" y="6201455"/>
                  <a:pt x="7631813" y="6214246"/>
                </a:cubicBezTo>
                <a:cubicBezTo>
                  <a:pt x="7638410" y="6227038"/>
                  <a:pt x="7647559" y="6236617"/>
                  <a:pt x="7659260" y="6242984"/>
                </a:cubicBezTo>
                <a:cubicBezTo>
                  <a:pt x="7670962" y="6249351"/>
                  <a:pt x="7684384" y="6252534"/>
                  <a:pt x="7699528" y="6252534"/>
                </a:cubicBezTo>
                <a:cubicBezTo>
                  <a:pt x="7712721" y="6252534"/>
                  <a:pt x="7724623" y="6250297"/>
                  <a:pt x="7735235" y="6245823"/>
                </a:cubicBezTo>
                <a:cubicBezTo>
                  <a:pt x="7745847" y="6241349"/>
                  <a:pt x="7754279" y="6234609"/>
                  <a:pt x="7760531" y="6225604"/>
                </a:cubicBezTo>
                <a:cubicBezTo>
                  <a:pt x="7766783" y="6216598"/>
                  <a:pt x="7770081" y="6205326"/>
                  <a:pt x="7770426" y="6191789"/>
                </a:cubicBezTo>
                <a:lnTo>
                  <a:pt x="7742032" y="6191789"/>
                </a:lnTo>
                <a:cubicBezTo>
                  <a:pt x="7741688" y="6204064"/>
                  <a:pt x="7737673" y="6213386"/>
                  <a:pt x="7729986" y="6219753"/>
                </a:cubicBezTo>
                <a:cubicBezTo>
                  <a:pt x="7722300" y="6226120"/>
                  <a:pt x="7712319" y="6229303"/>
                  <a:pt x="7700044" y="6229303"/>
                </a:cubicBezTo>
                <a:cubicBezTo>
                  <a:pt x="7689260" y="6229303"/>
                  <a:pt x="7680254" y="6226808"/>
                  <a:pt x="7673027" y="6221818"/>
                </a:cubicBezTo>
                <a:cubicBezTo>
                  <a:pt x="7665799" y="6216827"/>
                  <a:pt x="7660408" y="6209657"/>
                  <a:pt x="7656851" y="6200307"/>
                </a:cubicBezTo>
                <a:cubicBezTo>
                  <a:pt x="7653295" y="6190958"/>
                  <a:pt x="7651516" y="6179571"/>
                  <a:pt x="7651516" y="6166149"/>
                </a:cubicBezTo>
                <a:cubicBezTo>
                  <a:pt x="7651516" y="6145958"/>
                  <a:pt x="7655532" y="6130270"/>
                  <a:pt x="7663562" y="6119084"/>
                </a:cubicBezTo>
                <a:cubicBezTo>
                  <a:pt x="7671593" y="6107899"/>
                  <a:pt x="7683753" y="6102306"/>
                  <a:pt x="7700044" y="6102306"/>
                </a:cubicBezTo>
                <a:cubicBezTo>
                  <a:pt x="7712319" y="6102306"/>
                  <a:pt x="7722013" y="6105404"/>
                  <a:pt x="7729126" y="6111599"/>
                </a:cubicBezTo>
                <a:cubicBezTo>
                  <a:pt x="7736239" y="6117794"/>
                  <a:pt x="7740139" y="6126283"/>
                  <a:pt x="7740827" y="6137067"/>
                </a:cubicBezTo>
                <a:lnTo>
                  <a:pt x="7769221" y="6137067"/>
                </a:lnTo>
                <a:cubicBezTo>
                  <a:pt x="7768877" y="6123989"/>
                  <a:pt x="7765607" y="6113176"/>
                  <a:pt x="7759412" y="6104630"/>
                </a:cubicBezTo>
                <a:cubicBezTo>
                  <a:pt x="7753217" y="6096083"/>
                  <a:pt x="7744929" y="6089687"/>
                  <a:pt x="7734546" y="6085442"/>
                </a:cubicBezTo>
                <a:cubicBezTo>
                  <a:pt x="7724164" y="6081198"/>
                  <a:pt x="7712491" y="6079075"/>
                  <a:pt x="7699528" y="6079075"/>
                </a:cubicBezTo>
                <a:close/>
                <a:moveTo>
                  <a:pt x="7145185" y="6079075"/>
                </a:moveTo>
                <a:cubicBezTo>
                  <a:pt x="7127977" y="6079075"/>
                  <a:pt x="7113780" y="6082746"/>
                  <a:pt x="7102594" y="6090089"/>
                </a:cubicBezTo>
                <a:cubicBezTo>
                  <a:pt x="7091409" y="6097431"/>
                  <a:pt x="7083092" y="6107612"/>
                  <a:pt x="7077643" y="6120633"/>
                </a:cubicBezTo>
                <a:cubicBezTo>
                  <a:pt x="7072193" y="6133654"/>
                  <a:pt x="7069469" y="6148711"/>
                  <a:pt x="7069469" y="6165805"/>
                </a:cubicBezTo>
                <a:cubicBezTo>
                  <a:pt x="7069469" y="6182210"/>
                  <a:pt x="7072279" y="6196980"/>
                  <a:pt x="7077901" y="6210116"/>
                </a:cubicBezTo>
                <a:cubicBezTo>
                  <a:pt x="7083522" y="6223252"/>
                  <a:pt x="7092155" y="6233634"/>
                  <a:pt x="7103799" y="6241263"/>
                </a:cubicBezTo>
                <a:cubicBezTo>
                  <a:pt x="7115443" y="6248892"/>
                  <a:pt x="7130386" y="6252707"/>
                  <a:pt x="7148627" y="6252707"/>
                </a:cubicBezTo>
                <a:cubicBezTo>
                  <a:pt x="7162737" y="6252707"/>
                  <a:pt x="7174955" y="6250383"/>
                  <a:pt x="7185280" y="6245737"/>
                </a:cubicBezTo>
                <a:cubicBezTo>
                  <a:pt x="7195605" y="6241091"/>
                  <a:pt x="7203635" y="6234494"/>
                  <a:pt x="7209372" y="6225948"/>
                </a:cubicBezTo>
                <a:cubicBezTo>
                  <a:pt x="7215108" y="6217401"/>
                  <a:pt x="7218148" y="6207219"/>
                  <a:pt x="7218492" y="6195403"/>
                </a:cubicBezTo>
                <a:lnTo>
                  <a:pt x="7190098" y="6195403"/>
                </a:lnTo>
                <a:cubicBezTo>
                  <a:pt x="7189754" y="6206760"/>
                  <a:pt x="7185968" y="6215451"/>
                  <a:pt x="7178741" y="6221474"/>
                </a:cubicBezTo>
                <a:cubicBezTo>
                  <a:pt x="7171514" y="6227496"/>
                  <a:pt x="7161475" y="6230508"/>
                  <a:pt x="7148627" y="6230508"/>
                </a:cubicBezTo>
                <a:cubicBezTo>
                  <a:pt x="7136581" y="6230508"/>
                  <a:pt x="7126887" y="6227754"/>
                  <a:pt x="7119545" y="6222248"/>
                </a:cubicBezTo>
                <a:cubicBezTo>
                  <a:pt x="7112203" y="6216741"/>
                  <a:pt x="7106839" y="6209428"/>
                  <a:pt x="7103455" y="6200307"/>
                </a:cubicBezTo>
                <a:cubicBezTo>
                  <a:pt x="7100071" y="6191187"/>
                  <a:pt x="7098321" y="6181178"/>
                  <a:pt x="7098206" y="6170279"/>
                </a:cubicBezTo>
                <a:lnTo>
                  <a:pt x="7217632" y="6170279"/>
                </a:lnTo>
                <a:cubicBezTo>
                  <a:pt x="7217861" y="6169247"/>
                  <a:pt x="7218033" y="6167554"/>
                  <a:pt x="7218148" y="6165203"/>
                </a:cubicBezTo>
                <a:cubicBezTo>
                  <a:pt x="7218262" y="6162851"/>
                  <a:pt x="7218320" y="6160814"/>
                  <a:pt x="7218320" y="6159094"/>
                </a:cubicBezTo>
                <a:cubicBezTo>
                  <a:pt x="7218320" y="6133281"/>
                  <a:pt x="7211838" y="6113492"/>
                  <a:pt x="7198875" y="6099725"/>
                </a:cubicBezTo>
                <a:cubicBezTo>
                  <a:pt x="7185911" y="6085959"/>
                  <a:pt x="7168014" y="6079075"/>
                  <a:pt x="7145185" y="6079075"/>
                </a:cubicBezTo>
                <a:close/>
                <a:moveTo>
                  <a:pt x="6468910" y="6079075"/>
                </a:moveTo>
                <a:cubicBezTo>
                  <a:pt x="6451702" y="6079075"/>
                  <a:pt x="6437505" y="6082746"/>
                  <a:pt x="6426319" y="6090089"/>
                </a:cubicBezTo>
                <a:cubicBezTo>
                  <a:pt x="6415134" y="6097431"/>
                  <a:pt x="6406817" y="6107612"/>
                  <a:pt x="6401367" y="6120633"/>
                </a:cubicBezTo>
                <a:cubicBezTo>
                  <a:pt x="6395918" y="6133654"/>
                  <a:pt x="6393193" y="6148711"/>
                  <a:pt x="6393193" y="6165805"/>
                </a:cubicBezTo>
                <a:cubicBezTo>
                  <a:pt x="6393193" y="6182210"/>
                  <a:pt x="6396004" y="6196980"/>
                  <a:pt x="6401626" y="6210116"/>
                </a:cubicBezTo>
                <a:cubicBezTo>
                  <a:pt x="6407247" y="6223252"/>
                  <a:pt x="6415880" y="6233634"/>
                  <a:pt x="6427524" y="6241263"/>
                </a:cubicBezTo>
                <a:cubicBezTo>
                  <a:pt x="6439168" y="6248892"/>
                  <a:pt x="6454111" y="6252707"/>
                  <a:pt x="6472351" y="6252707"/>
                </a:cubicBezTo>
                <a:cubicBezTo>
                  <a:pt x="6486462" y="6252707"/>
                  <a:pt x="6498680" y="6250383"/>
                  <a:pt x="6509005" y="6245737"/>
                </a:cubicBezTo>
                <a:cubicBezTo>
                  <a:pt x="6519330" y="6241091"/>
                  <a:pt x="6527361" y="6234494"/>
                  <a:pt x="6533097" y="6225948"/>
                </a:cubicBezTo>
                <a:cubicBezTo>
                  <a:pt x="6538833" y="6217401"/>
                  <a:pt x="6541873" y="6207219"/>
                  <a:pt x="6542217" y="6195403"/>
                </a:cubicBezTo>
                <a:lnTo>
                  <a:pt x="6513823" y="6195403"/>
                </a:lnTo>
                <a:cubicBezTo>
                  <a:pt x="6513479" y="6206760"/>
                  <a:pt x="6509693" y="6215451"/>
                  <a:pt x="6502466" y="6221474"/>
                </a:cubicBezTo>
                <a:cubicBezTo>
                  <a:pt x="6495238" y="6227496"/>
                  <a:pt x="6485200" y="6230508"/>
                  <a:pt x="6472351" y="6230508"/>
                </a:cubicBezTo>
                <a:cubicBezTo>
                  <a:pt x="6460306" y="6230508"/>
                  <a:pt x="6450612" y="6227754"/>
                  <a:pt x="6443269" y="6222248"/>
                </a:cubicBezTo>
                <a:cubicBezTo>
                  <a:pt x="6435927" y="6216741"/>
                  <a:pt x="6430564" y="6209428"/>
                  <a:pt x="6427180" y="6200307"/>
                </a:cubicBezTo>
                <a:cubicBezTo>
                  <a:pt x="6423795" y="6191187"/>
                  <a:pt x="6422046" y="6181178"/>
                  <a:pt x="6421931" y="6170279"/>
                </a:cubicBezTo>
                <a:lnTo>
                  <a:pt x="6541357" y="6170279"/>
                </a:lnTo>
                <a:cubicBezTo>
                  <a:pt x="6541586" y="6169247"/>
                  <a:pt x="6541758" y="6167554"/>
                  <a:pt x="6541873" y="6165203"/>
                </a:cubicBezTo>
                <a:cubicBezTo>
                  <a:pt x="6541988" y="6162851"/>
                  <a:pt x="6542045" y="6160814"/>
                  <a:pt x="6542045" y="6159094"/>
                </a:cubicBezTo>
                <a:cubicBezTo>
                  <a:pt x="6542045" y="6133281"/>
                  <a:pt x="6535563" y="6113492"/>
                  <a:pt x="6522600" y="6099725"/>
                </a:cubicBezTo>
                <a:cubicBezTo>
                  <a:pt x="6509636" y="6085959"/>
                  <a:pt x="6491739" y="6079075"/>
                  <a:pt x="6468910" y="6079075"/>
                </a:cubicBezTo>
                <a:close/>
                <a:moveTo>
                  <a:pt x="6174667" y="6079075"/>
                </a:moveTo>
                <a:cubicBezTo>
                  <a:pt x="6161245" y="6079075"/>
                  <a:pt x="6149342" y="6081026"/>
                  <a:pt x="6138960" y="6084926"/>
                </a:cubicBezTo>
                <a:cubicBezTo>
                  <a:pt x="6128578" y="6088827"/>
                  <a:pt x="6120432" y="6095022"/>
                  <a:pt x="6114524" y="6103511"/>
                </a:cubicBezTo>
                <a:cubicBezTo>
                  <a:pt x="6108616" y="6112000"/>
                  <a:pt x="6105662" y="6123128"/>
                  <a:pt x="6105662" y="6136895"/>
                </a:cubicBezTo>
                <a:lnTo>
                  <a:pt x="6133540" y="6136895"/>
                </a:lnTo>
                <a:cubicBezTo>
                  <a:pt x="6133540" y="6124276"/>
                  <a:pt x="6137497" y="6115041"/>
                  <a:pt x="6145413" y="6109190"/>
                </a:cubicBezTo>
                <a:cubicBezTo>
                  <a:pt x="6153329" y="6103339"/>
                  <a:pt x="6163080" y="6100413"/>
                  <a:pt x="6174667" y="6100413"/>
                </a:cubicBezTo>
                <a:cubicBezTo>
                  <a:pt x="6185566" y="6100413"/>
                  <a:pt x="6194572" y="6103081"/>
                  <a:pt x="6201684" y="6108415"/>
                </a:cubicBezTo>
                <a:cubicBezTo>
                  <a:pt x="6208797" y="6113750"/>
                  <a:pt x="6212353" y="6123587"/>
                  <a:pt x="6212353" y="6137928"/>
                </a:cubicBezTo>
                <a:lnTo>
                  <a:pt x="6212353" y="6149629"/>
                </a:lnTo>
                <a:cubicBezTo>
                  <a:pt x="6189294" y="6149858"/>
                  <a:pt x="6169161" y="6151379"/>
                  <a:pt x="6151952" y="6154189"/>
                </a:cubicBezTo>
                <a:cubicBezTo>
                  <a:pt x="6134744" y="6157000"/>
                  <a:pt x="6121437" y="6162306"/>
                  <a:pt x="6112029" y="6170107"/>
                </a:cubicBezTo>
                <a:cubicBezTo>
                  <a:pt x="6102622" y="6177908"/>
                  <a:pt x="6097918" y="6189323"/>
                  <a:pt x="6097918" y="6204351"/>
                </a:cubicBezTo>
                <a:cubicBezTo>
                  <a:pt x="6097918" y="6214906"/>
                  <a:pt x="6100299" y="6223768"/>
                  <a:pt x="6105060" y="6230938"/>
                </a:cubicBezTo>
                <a:cubicBezTo>
                  <a:pt x="6109821" y="6238108"/>
                  <a:pt x="6116188" y="6243529"/>
                  <a:pt x="6124161" y="6247200"/>
                </a:cubicBezTo>
                <a:cubicBezTo>
                  <a:pt x="6132134" y="6250871"/>
                  <a:pt x="6140939" y="6252707"/>
                  <a:pt x="6150576" y="6252707"/>
                </a:cubicBezTo>
                <a:cubicBezTo>
                  <a:pt x="6164113" y="6252707"/>
                  <a:pt x="6175958" y="6250097"/>
                  <a:pt x="6186111" y="6244877"/>
                </a:cubicBezTo>
                <a:cubicBezTo>
                  <a:pt x="6196264" y="6239657"/>
                  <a:pt x="6205183" y="6232745"/>
                  <a:pt x="6212870" y="6224141"/>
                </a:cubicBezTo>
                <a:lnTo>
                  <a:pt x="6214074" y="6249609"/>
                </a:lnTo>
                <a:lnTo>
                  <a:pt x="6240919" y="6249609"/>
                </a:lnTo>
                <a:lnTo>
                  <a:pt x="6240919" y="6137583"/>
                </a:lnTo>
                <a:cubicBezTo>
                  <a:pt x="6240919" y="6125538"/>
                  <a:pt x="6239083" y="6115700"/>
                  <a:pt x="6235412" y="6108071"/>
                </a:cubicBezTo>
                <a:cubicBezTo>
                  <a:pt x="6231741" y="6100442"/>
                  <a:pt x="6226779" y="6094505"/>
                  <a:pt x="6220527" y="6090261"/>
                </a:cubicBezTo>
                <a:cubicBezTo>
                  <a:pt x="6214275" y="6086016"/>
                  <a:pt x="6207220" y="6083091"/>
                  <a:pt x="6199361" y="6081484"/>
                </a:cubicBezTo>
                <a:cubicBezTo>
                  <a:pt x="6191503" y="6079878"/>
                  <a:pt x="6183271" y="6079075"/>
                  <a:pt x="6174667" y="6079075"/>
                </a:cubicBezTo>
                <a:close/>
                <a:moveTo>
                  <a:pt x="5126918" y="6079075"/>
                </a:moveTo>
                <a:cubicBezTo>
                  <a:pt x="5113495" y="6079075"/>
                  <a:pt x="5101592" y="6081026"/>
                  <a:pt x="5091210" y="6084926"/>
                </a:cubicBezTo>
                <a:cubicBezTo>
                  <a:pt x="5080828" y="6088827"/>
                  <a:pt x="5072682" y="6095022"/>
                  <a:pt x="5066774" y="6103511"/>
                </a:cubicBezTo>
                <a:cubicBezTo>
                  <a:pt x="5060866" y="6112000"/>
                  <a:pt x="5057912" y="6123128"/>
                  <a:pt x="5057912" y="6136895"/>
                </a:cubicBezTo>
                <a:lnTo>
                  <a:pt x="5085790" y="6136895"/>
                </a:lnTo>
                <a:cubicBezTo>
                  <a:pt x="5085790" y="6124276"/>
                  <a:pt x="5089747" y="6115041"/>
                  <a:pt x="5097663" y="6109190"/>
                </a:cubicBezTo>
                <a:cubicBezTo>
                  <a:pt x="5105579" y="6103339"/>
                  <a:pt x="5115330" y="6100413"/>
                  <a:pt x="5126918" y="6100413"/>
                </a:cubicBezTo>
                <a:cubicBezTo>
                  <a:pt x="5137816" y="6100413"/>
                  <a:pt x="5146822" y="6103081"/>
                  <a:pt x="5153934" y="6108415"/>
                </a:cubicBezTo>
                <a:cubicBezTo>
                  <a:pt x="5161048" y="6113750"/>
                  <a:pt x="5164603" y="6123587"/>
                  <a:pt x="5164603" y="6137928"/>
                </a:cubicBezTo>
                <a:lnTo>
                  <a:pt x="5164603" y="6149629"/>
                </a:lnTo>
                <a:cubicBezTo>
                  <a:pt x="5141545" y="6149858"/>
                  <a:pt x="5121411" y="6151379"/>
                  <a:pt x="5104203" y="6154189"/>
                </a:cubicBezTo>
                <a:cubicBezTo>
                  <a:pt x="5086994" y="6157000"/>
                  <a:pt x="5073687" y="6162306"/>
                  <a:pt x="5064279" y="6170107"/>
                </a:cubicBezTo>
                <a:cubicBezTo>
                  <a:pt x="5054872" y="6177908"/>
                  <a:pt x="5050168" y="6189323"/>
                  <a:pt x="5050168" y="6204351"/>
                </a:cubicBezTo>
                <a:cubicBezTo>
                  <a:pt x="5050168" y="6214906"/>
                  <a:pt x="5052549" y="6223768"/>
                  <a:pt x="5057310" y="6230938"/>
                </a:cubicBezTo>
                <a:cubicBezTo>
                  <a:pt x="5062071" y="6238108"/>
                  <a:pt x="5068439" y="6243529"/>
                  <a:pt x="5076412" y="6247200"/>
                </a:cubicBezTo>
                <a:cubicBezTo>
                  <a:pt x="5084384" y="6250871"/>
                  <a:pt x="5093189" y="6252707"/>
                  <a:pt x="5102826" y="6252707"/>
                </a:cubicBezTo>
                <a:cubicBezTo>
                  <a:pt x="5116363" y="6252707"/>
                  <a:pt x="5128208" y="6250097"/>
                  <a:pt x="5138361" y="6244877"/>
                </a:cubicBezTo>
                <a:cubicBezTo>
                  <a:pt x="5148514" y="6239657"/>
                  <a:pt x="5157433" y="6232745"/>
                  <a:pt x="5165120" y="6224141"/>
                </a:cubicBezTo>
                <a:lnTo>
                  <a:pt x="5166324" y="6249609"/>
                </a:lnTo>
                <a:lnTo>
                  <a:pt x="5193169" y="6249609"/>
                </a:lnTo>
                <a:lnTo>
                  <a:pt x="5193169" y="6137583"/>
                </a:lnTo>
                <a:cubicBezTo>
                  <a:pt x="5193169" y="6125538"/>
                  <a:pt x="5191333" y="6115700"/>
                  <a:pt x="5187662" y="6108071"/>
                </a:cubicBezTo>
                <a:cubicBezTo>
                  <a:pt x="5183991" y="6100442"/>
                  <a:pt x="5179030" y="6094505"/>
                  <a:pt x="5172777" y="6090261"/>
                </a:cubicBezTo>
                <a:cubicBezTo>
                  <a:pt x="5166525" y="6086016"/>
                  <a:pt x="5159470" y="6083091"/>
                  <a:pt x="5151611" y="6081484"/>
                </a:cubicBezTo>
                <a:cubicBezTo>
                  <a:pt x="5143753" y="6079878"/>
                  <a:pt x="5135521" y="6079075"/>
                  <a:pt x="5126918" y="6079075"/>
                </a:cubicBezTo>
                <a:close/>
                <a:moveTo>
                  <a:pt x="4068610" y="6079075"/>
                </a:moveTo>
                <a:cubicBezTo>
                  <a:pt x="4051402" y="6079075"/>
                  <a:pt x="4037205" y="6082746"/>
                  <a:pt x="4026020" y="6090089"/>
                </a:cubicBezTo>
                <a:cubicBezTo>
                  <a:pt x="4014834" y="6097431"/>
                  <a:pt x="4006517" y="6107612"/>
                  <a:pt x="4001067" y="6120633"/>
                </a:cubicBezTo>
                <a:cubicBezTo>
                  <a:pt x="3995618" y="6133654"/>
                  <a:pt x="3992894" y="6148711"/>
                  <a:pt x="3992894" y="6165805"/>
                </a:cubicBezTo>
                <a:cubicBezTo>
                  <a:pt x="3992894" y="6182210"/>
                  <a:pt x="3995704" y="6196980"/>
                  <a:pt x="4001326" y="6210116"/>
                </a:cubicBezTo>
                <a:cubicBezTo>
                  <a:pt x="4006947" y="6223252"/>
                  <a:pt x="4015580" y="6233634"/>
                  <a:pt x="4027224" y="6241263"/>
                </a:cubicBezTo>
                <a:cubicBezTo>
                  <a:pt x="4038868" y="6248892"/>
                  <a:pt x="4053811" y="6252707"/>
                  <a:pt x="4072052" y="6252707"/>
                </a:cubicBezTo>
                <a:cubicBezTo>
                  <a:pt x="4086162" y="6252707"/>
                  <a:pt x="4098380" y="6250383"/>
                  <a:pt x="4108705" y="6245737"/>
                </a:cubicBezTo>
                <a:cubicBezTo>
                  <a:pt x="4119030" y="6241091"/>
                  <a:pt x="4127061" y="6234494"/>
                  <a:pt x="4132797" y="6225948"/>
                </a:cubicBezTo>
                <a:cubicBezTo>
                  <a:pt x="4138533" y="6217401"/>
                  <a:pt x="4141573" y="6207219"/>
                  <a:pt x="4141917" y="6195403"/>
                </a:cubicBezTo>
                <a:lnTo>
                  <a:pt x="4113523" y="6195403"/>
                </a:lnTo>
                <a:cubicBezTo>
                  <a:pt x="4113179" y="6206760"/>
                  <a:pt x="4109394" y="6215451"/>
                  <a:pt x="4102166" y="6221474"/>
                </a:cubicBezTo>
                <a:cubicBezTo>
                  <a:pt x="4094939" y="6227496"/>
                  <a:pt x="4084900" y="6230508"/>
                  <a:pt x="4072052" y="6230508"/>
                </a:cubicBezTo>
                <a:cubicBezTo>
                  <a:pt x="4060006" y="6230508"/>
                  <a:pt x="4050312" y="6227754"/>
                  <a:pt x="4042970" y="6222248"/>
                </a:cubicBezTo>
                <a:cubicBezTo>
                  <a:pt x="4035628" y="6216741"/>
                  <a:pt x="4030264" y="6209428"/>
                  <a:pt x="4026880" y="6200307"/>
                </a:cubicBezTo>
                <a:cubicBezTo>
                  <a:pt x="4023496" y="6191187"/>
                  <a:pt x="4021746" y="6181178"/>
                  <a:pt x="4021631" y="6170279"/>
                </a:cubicBezTo>
                <a:lnTo>
                  <a:pt x="4141057" y="6170279"/>
                </a:lnTo>
                <a:cubicBezTo>
                  <a:pt x="4141286" y="6169247"/>
                  <a:pt x="4141458" y="6167554"/>
                  <a:pt x="4141573" y="6165203"/>
                </a:cubicBezTo>
                <a:cubicBezTo>
                  <a:pt x="4141688" y="6162851"/>
                  <a:pt x="4141745" y="6160814"/>
                  <a:pt x="4141745" y="6159094"/>
                </a:cubicBezTo>
                <a:cubicBezTo>
                  <a:pt x="4141745" y="6133281"/>
                  <a:pt x="4135263" y="6113492"/>
                  <a:pt x="4122300" y="6099725"/>
                </a:cubicBezTo>
                <a:cubicBezTo>
                  <a:pt x="4109336" y="6085959"/>
                  <a:pt x="4091440" y="6079075"/>
                  <a:pt x="4068610" y="6079075"/>
                </a:cubicBezTo>
                <a:close/>
                <a:moveTo>
                  <a:pt x="3773335" y="6079075"/>
                </a:moveTo>
                <a:cubicBezTo>
                  <a:pt x="3756127" y="6079075"/>
                  <a:pt x="3741930" y="6082746"/>
                  <a:pt x="3730744" y="6090089"/>
                </a:cubicBezTo>
                <a:cubicBezTo>
                  <a:pt x="3719559" y="6097431"/>
                  <a:pt x="3711242" y="6107612"/>
                  <a:pt x="3705793" y="6120633"/>
                </a:cubicBezTo>
                <a:cubicBezTo>
                  <a:pt x="3700343" y="6133654"/>
                  <a:pt x="3697619" y="6148711"/>
                  <a:pt x="3697619" y="6165805"/>
                </a:cubicBezTo>
                <a:cubicBezTo>
                  <a:pt x="3697619" y="6182210"/>
                  <a:pt x="3700429" y="6196980"/>
                  <a:pt x="3706051" y="6210116"/>
                </a:cubicBezTo>
                <a:cubicBezTo>
                  <a:pt x="3711672" y="6223252"/>
                  <a:pt x="3720305" y="6233634"/>
                  <a:pt x="3731949" y="6241263"/>
                </a:cubicBezTo>
                <a:cubicBezTo>
                  <a:pt x="3743593" y="6248892"/>
                  <a:pt x="3758536" y="6252707"/>
                  <a:pt x="3776776" y="6252707"/>
                </a:cubicBezTo>
                <a:cubicBezTo>
                  <a:pt x="3790887" y="6252707"/>
                  <a:pt x="3803105" y="6250383"/>
                  <a:pt x="3813430" y="6245737"/>
                </a:cubicBezTo>
                <a:cubicBezTo>
                  <a:pt x="3823755" y="6241091"/>
                  <a:pt x="3831785" y="6234494"/>
                  <a:pt x="3837522" y="6225948"/>
                </a:cubicBezTo>
                <a:cubicBezTo>
                  <a:pt x="3843258" y="6217401"/>
                  <a:pt x="3846298" y="6207219"/>
                  <a:pt x="3846642" y="6195403"/>
                </a:cubicBezTo>
                <a:lnTo>
                  <a:pt x="3818248" y="6195403"/>
                </a:lnTo>
                <a:cubicBezTo>
                  <a:pt x="3817904" y="6206760"/>
                  <a:pt x="3814119" y="6215451"/>
                  <a:pt x="3806891" y="6221474"/>
                </a:cubicBezTo>
                <a:cubicBezTo>
                  <a:pt x="3799664" y="6227496"/>
                  <a:pt x="3789625" y="6230508"/>
                  <a:pt x="3776776" y="6230508"/>
                </a:cubicBezTo>
                <a:cubicBezTo>
                  <a:pt x="3764731" y="6230508"/>
                  <a:pt x="3755037" y="6227754"/>
                  <a:pt x="3747695" y="6222248"/>
                </a:cubicBezTo>
                <a:cubicBezTo>
                  <a:pt x="3740352" y="6216741"/>
                  <a:pt x="3734989" y="6209428"/>
                  <a:pt x="3731605" y="6200307"/>
                </a:cubicBezTo>
                <a:cubicBezTo>
                  <a:pt x="3728221" y="6191187"/>
                  <a:pt x="3726471" y="6181178"/>
                  <a:pt x="3726356" y="6170279"/>
                </a:cubicBezTo>
                <a:lnTo>
                  <a:pt x="3845782" y="6170279"/>
                </a:lnTo>
                <a:cubicBezTo>
                  <a:pt x="3846011" y="6169247"/>
                  <a:pt x="3846183" y="6167554"/>
                  <a:pt x="3846298" y="6165203"/>
                </a:cubicBezTo>
                <a:cubicBezTo>
                  <a:pt x="3846413" y="6162851"/>
                  <a:pt x="3846470" y="6160814"/>
                  <a:pt x="3846470" y="6159094"/>
                </a:cubicBezTo>
                <a:cubicBezTo>
                  <a:pt x="3846470" y="6133281"/>
                  <a:pt x="3839988" y="6113492"/>
                  <a:pt x="3827025" y="6099725"/>
                </a:cubicBezTo>
                <a:cubicBezTo>
                  <a:pt x="3814061" y="6085959"/>
                  <a:pt x="3796164" y="6079075"/>
                  <a:pt x="3773335" y="6079075"/>
                </a:cubicBezTo>
                <a:close/>
                <a:moveTo>
                  <a:pt x="4642519" y="6078731"/>
                </a:moveTo>
                <a:cubicBezTo>
                  <a:pt x="4626114" y="6078731"/>
                  <a:pt x="4612060" y="6082230"/>
                  <a:pt x="4600359" y="6089228"/>
                </a:cubicBezTo>
                <a:cubicBezTo>
                  <a:pt x="4588657" y="6096226"/>
                  <a:pt x="4579737" y="6106236"/>
                  <a:pt x="4573600" y="6119257"/>
                </a:cubicBezTo>
                <a:cubicBezTo>
                  <a:pt x="4567462" y="6132277"/>
                  <a:pt x="4564394" y="6147908"/>
                  <a:pt x="4564394" y="6166149"/>
                </a:cubicBezTo>
                <a:cubicBezTo>
                  <a:pt x="4564394" y="6183931"/>
                  <a:pt x="4567462" y="6199275"/>
                  <a:pt x="4573600" y="6212181"/>
                </a:cubicBezTo>
                <a:cubicBezTo>
                  <a:pt x="4579737" y="6225087"/>
                  <a:pt x="4588657" y="6235011"/>
                  <a:pt x="4600359" y="6241951"/>
                </a:cubicBezTo>
                <a:cubicBezTo>
                  <a:pt x="4612060" y="6248892"/>
                  <a:pt x="4626114" y="6252362"/>
                  <a:pt x="4642519" y="6252362"/>
                </a:cubicBezTo>
                <a:cubicBezTo>
                  <a:pt x="4659268" y="6252362"/>
                  <a:pt x="4673580" y="6248892"/>
                  <a:pt x="4685453" y="6241951"/>
                </a:cubicBezTo>
                <a:cubicBezTo>
                  <a:pt x="4697327" y="6235011"/>
                  <a:pt x="4706447" y="6225087"/>
                  <a:pt x="4712815" y="6212181"/>
                </a:cubicBezTo>
                <a:cubicBezTo>
                  <a:pt x="4719182" y="6199275"/>
                  <a:pt x="4722365" y="6183931"/>
                  <a:pt x="4722365" y="6166149"/>
                </a:cubicBezTo>
                <a:cubicBezTo>
                  <a:pt x="4722365" y="6147908"/>
                  <a:pt x="4719182" y="6132277"/>
                  <a:pt x="4712815" y="6119257"/>
                </a:cubicBezTo>
                <a:cubicBezTo>
                  <a:pt x="4706447" y="6106236"/>
                  <a:pt x="4697327" y="6096226"/>
                  <a:pt x="4685453" y="6089228"/>
                </a:cubicBezTo>
                <a:cubicBezTo>
                  <a:pt x="4673580" y="6082230"/>
                  <a:pt x="4659268" y="6078731"/>
                  <a:pt x="4642519" y="6078731"/>
                </a:cubicBezTo>
                <a:close/>
                <a:moveTo>
                  <a:pt x="3502514" y="6043970"/>
                </a:moveTo>
                <a:lnTo>
                  <a:pt x="3542609" y="6043970"/>
                </a:lnTo>
                <a:cubicBezTo>
                  <a:pt x="3562571" y="6043970"/>
                  <a:pt x="3579177" y="6047240"/>
                  <a:pt x="3592427" y="6053779"/>
                </a:cubicBezTo>
                <a:cubicBezTo>
                  <a:pt x="3605678" y="6060318"/>
                  <a:pt x="3615601" y="6070213"/>
                  <a:pt x="3622198" y="6083463"/>
                </a:cubicBezTo>
                <a:cubicBezTo>
                  <a:pt x="3628794" y="6096714"/>
                  <a:pt x="3632092" y="6113434"/>
                  <a:pt x="3632092" y="6133625"/>
                </a:cubicBezTo>
                <a:cubicBezTo>
                  <a:pt x="3632092" y="6153931"/>
                  <a:pt x="3628851" y="6170767"/>
                  <a:pt x="3622370" y="6184132"/>
                </a:cubicBezTo>
                <a:cubicBezTo>
                  <a:pt x="3615888" y="6197497"/>
                  <a:pt x="3606051" y="6207420"/>
                  <a:pt x="3592857" y="6213902"/>
                </a:cubicBezTo>
                <a:cubicBezTo>
                  <a:pt x="3579665" y="6220384"/>
                  <a:pt x="3562915" y="6223625"/>
                  <a:pt x="3542609" y="6223625"/>
                </a:cubicBezTo>
                <a:lnTo>
                  <a:pt x="3502514" y="6223625"/>
                </a:lnTo>
                <a:close/>
                <a:moveTo>
                  <a:pt x="4379684" y="6043626"/>
                </a:moveTo>
                <a:lnTo>
                  <a:pt x="4379684" y="6082001"/>
                </a:lnTo>
                <a:lnTo>
                  <a:pt x="4351635" y="6082001"/>
                </a:lnTo>
                <a:lnTo>
                  <a:pt x="4351635" y="6105232"/>
                </a:lnTo>
                <a:lnTo>
                  <a:pt x="4379684" y="6105232"/>
                </a:lnTo>
                <a:lnTo>
                  <a:pt x="4379684" y="6195403"/>
                </a:lnTo>
                <a:cubicBezTo>
                  <a:pt x="4379684" y="6206760"/>
                  <a:pt x="4381032" y="6216483"/>
                  <a:pt x="4383728" y="6224571"/>
                </a:cubicBezTo>
                <a:cubicBezTo>
                  <a:pt x="4386424" y="6232659"/>
                  <a:pt x="4391385" y="6238854"/>
                  <a:pt x="4398613" y="6243156"/>
                </a:cubicBezTo>
                <a:cubicBezTo>
                  <a:pt x="4405841" y="6247458"/>
                  <a:pt x="4416223" y="6249609"/>
                  <a:pt x="4429760" y="6249609"/>
                </a:cubicBezTo>
                <a:lnTo>
                  <a:pt x="4449894" y="6249609"/>
                </a:lnTo>
                <a:lnTo>
                  <a:pt x="4449894" y="6226378"/>
                </a:lnTo>
                <a:lnTo>
                  <a:pt x="4431653" y="6226378"/>
                </a:lnTo>
                <a:cubicBezTo>
                  <a:pt x="4421443" y="6226378"/>
                  <a:pt x="4414989" y="6223596"/>
                  <a:pt x="4412294" y="6218032"/>
                </a:cubicBezTo>
                <a:cubicBezTo>
                  <a:pt x="4409598" y="6212468"/>
                  <a:pt x="4408250" y="6204466"/>
                  <a:pt x="4408250" y="6194026"/>
                </a:cubicBezTo>
                <a:lnTo>
                  <a:pt x="4408250" y="6105232"/>
                </a:lnTo>
                <a:lnTo>
                  <a:pt x="4449550" y="6105232"/>
                </a:lnTo>
                <a:lnTo>
                  <a:pt x="4449550" y="6082001"/>
                </a:lnTo>
                <a:lnTo>
                  <a:pt x="4408250" y="6082001"/>
                </a:lnTo>
                <a:lnTo>
                  <a:pt x="4408250" y="6043626"/>
                </a:lnTo>
                <a:close/>
                <a:moveTo>
                  <a:pt x="3893909" y="6043626"/>
                </a:moveTo>
                <a:lnTo>
                  <a:pt x="3893909" y="6082001"/>
                </a:lnTo>
                <a:lnTo>
                  <a:pt x="3865860" y="6082001"/>
                </a:lnTo>
                <a:lnTo>
                  <a:pt x="3865860" y="6105232"/>
                </a:lnTo>
                <a:lnTo>
                  <a:pt x="3893909" y="6105232"/>
                </a:lnTo>
                <a:lnTo>
                  <a:pt x="3893909" y="6195403"/>
                </a:lnTo>
                <a:cubicBezTo>
                  <a:pt x="3893909" y="6206760"/>
                  <a:pt x="3895257" y="6216483"/>
                  <a:pt x="3897953" y="6224571"/>
                </a:cubicBezTo>
                <a:cubicBezTo>
                  <a:pt x="3900649" y="6232659"/>
                  <a:pt x="3905611" y="6238854"/>
                  <a:pt x="3912838" y="6243156"/>
                </a:cubicBezTo>
                <a:cubicBezTo>
                  <a:pt x="3920066" y="6247458"/>
                  <a:pt x="3930448" y="6249609"/>
                  <a:pt x="3943985" y="6249609"/>
                </a:cubicBezTo>
                <a:lnTo>
                  <a:pt x="3964119" y="6249609"/>
                </a:lnTo>
                <a:lnTo>
                  <a:pt x="3964119" y="6226378"/>
                </a:lnTo>
                <a:lnTo>
                  <a:pt x="3945878" y="6226378"/>
                </a:lnTo>
                <a:cubicBezTo>
                  <a:pt x="3935668" y="6226378"/>
                  <a:pt x="3929215" y="6223596"/>
                  <a:pt x="3926519" y="6218032"/>
                </a:cubicBezTo>
                <a:cubicBezTo>
                  <a:pt x="3923823" y="6212468"/>
                  <a:pt x="3922475" y="6204466"/>
                  <a:pt x="3922475" y="6194026"/>
                </a:cubicBezTo>
                <a:lnTo>
                  <a:pt x="3922475" y="6105232"/>
                </a:lnTo>
                <a:lnTo>
                  <a:pt x="3963774" y="6105232"/>
                </a:lnTo>
                <a:lnTo>
                  <a:pt x="3963774" y="6082001"/>
                </a:lnTo>
                <a:lnTo>
                  <a:pt x="3922475" y="6082001"/>
                </a:lnTo>
                <a:lnTo>
                  <a:pt x="3922475" y="6043626"/>
                </a:lnTo>
                <a:close/>
                <a:moveTo>
                  <a:pt x="6697207" y="6017986"/>
                </a:moveTo>
                <a:lnTo>
                  <a:pt x="6697207" y="6108157"/>
                </a:lnTo>
                <a:cubicBezTo>
                  <a:pt x="6691816" y="6099209"/>
                  <a:pt x="6684703" y="6092125"/>
                  <a:pt x="6675869" y="6086905"/>
                </a:cubicBezTo>
                <a:cubicBezTo>
                  <a:pt x="6667036" y="6081685"/>
                  <a:pt x="6656653" y="6079075"/>
                  <a:pt x="6644722" y="6079075"/>
                </a:cubicBezTo>
                <a:cubicBezTo>
                  <a:pt x="6630382" y="6079075"/>
                  <a:pt x="6617935" y="6082316"/>
                  <a:pt x="6607380" y="6088798"/>
                </a:cubicBezTo>
                <a:cubicBezTo>
                  <a:pt x="6596826" y="6095280"/>
                  <a:pt x="6588652" y="6104888"/>
                  <a:pt x="6582859" y="6117622"/>
                </a:cubicBezTo>
                <a:cubicBezTo>
                  <a:pt x="6577065" y="6130356"/>
                  <a:pt x="6574168" y="6146245"/>
                  <a:pt x="6574168" y="6165289"/>
                </a:cubicBezTo>
                <a:cubicBezTo>
                  <a:pt x="6574168" y="6184447"/>
                  <a:pt x="6576893" y="6200537"/>
                  <a:pt x="6582342" y="6213558"/>
                </a:cubicBezTo>
                <a:cubicBezTo>
                  <a:pt x="6587792" y="6226579"/>
                  <a:pt x="6595507" y="6236359"/>
                  <a:pt x="6605487" y="6242898"/>
                </a:cubicBezTo>
                <a:cubicBezTo>
                  <a:pt x="6615468" y="6249437"/>
                  <a:pt x="6627285" y="6252707"/>
                  <a:pt x="6640936" y="6252707"/>
                </a:cubicBezTo>
                <a:cubicBezTo>
                  <a:pt x="6653671" y="6252707"/>
                  <a:pt x="6664741" y="6250154"/>
                  <a:pt x="6674148" y="6245049"/>
                </a:cubicBezTo>
                <a:cubicBezTo>
                  <a:pt x="6683556" y="6239944"/>
                  <a:pt x="6691242" y="6233319"/>
                  <a:pt x="6697207" y="6225173"/>
                </a:cubicBezTo>
                <a:lnTo>
                  <a:pt x="6698756" y="6249609"/>
                </a:lnTo>
                <a:lnTo>
                  <a:pt x="6725945" y="6249609"/>
                </a:lnTo>
                <a:lnTo>
                  <a:pt x="6725945" y="6017986"/>
                </a:lnTo>
                <a:close/>
                <a:moveTo>
                  <a:pt x="5916883" y="6017986"/>
                </a:moveTo>
                <a:lnTo>
                  <a:pt x="5916883" y="6249609"/>
                </a:lnTo>
                <a:lnTo>
                  <a:pt x="5945621" y="6249609"/>
                </a:lnTo>
                <a:lnTo>
                  <a:pt x="5945621" y="6130872"/>
                </a:lnTo>
                <a:cubicBezTo>
                  <a:pt x="5950783" y="6124104"/>
                  <a:pt x="5957609" y="6117880"/>
                  <a:pt x="5966099" y="6112201"/>
                </a:cubicBezTo>
                <a:cubicBezTo>
                  <a:pt x="5974589" y="6106522"/>
                  <a:pt x="5985086" y="6103683"/>
                  <a:pt x="5997590" y="6103683"/>
                </a:cubicBezTo>
                <a:cubicBezTo>
                  <a:pt x="6005965" y="6103683"/>
                  <a:pt x="6012389" y="6105490"/>
                  <a:pt x="6016863" y="6109104"/>
                </a:cubicBezTo>
                <a:cubicBezTo>
                  <a:pt x="6021337" y="6112717"/>
                  <a:pt x="6024407" y="6117679"/>
                  <a:pt x="6026069" y="6123989"/>
                </a:cubicBezTo>
                <a:cubicBezTo>
                  <a:pt x="6027733" y="6130298"/>
                  <a:pt x="6028565" y="6137469"/>
                  <a:pt x="6028565" y="6145499"/>
                </a:cubicBezTo>
                <a:lnTo>
                  <a:pt x="6028565" y="6249609"/>
                </a:lnTo>
                <a:lnTo>
                  <a:pt x="6057302" y="6249609"/>
                </a:lnTo>
                <a:lnTo>
                  <a:pt x="6057302" y="6141541"/>
                </a:lnTo>
                <a:cubicBezTo>
                  <a:pt x="6057302" y="6121809"/>
                  <a:pt x="6053201" y="6106551"/>
                  <a:pt x="6044998" y="6095767"/>
                </a:cubicBezTo>
                <a:cubicBezTo>
                  <a:pt x="6036796" y="6084983"/>
                  <a:pt x="6023287" y="6079592"/>
                  <a:pt x="6004473" y="6079592"/>
                </a:cubicBezTo>
                <a:cubicBezTo>
                  <a:pt x="5989559" y="6079592"/>
                  <a:pt x="5977284" y="6082603"/>
                  <a:pt x="5967647" y="6088626"/>
                </a:cubicBezTo>
                <a:cubicBezTo>
                  <a:pt x="5958011" y="6094649"/>
                  <a:pt x="5950611" y="6101044"/>
                  <a:pt x="5945449" y="6107813"/>
                </a:cubicBezTo>
                <a:lnTo>
                  <a:pt x="5945449" y="6017986"/>
                </a:lnTo>
                <a:close/>
                <a:moveTo>
                  <a:pt x="5554207" y="6017986"/>
                </a:moveTo>
                <a:lnTo>
                  <a:pt x="5554207" y="6108157"/>
                </a:lnTo>
                <a:cubicBezTo>
                  <a:pt x="5548815" y="6099209"/>
                  <a:pt x="5541703" y="6092125"/>
                  <a:pt x="5532869" y="6086905"/>
                </a:cubicBezTo>
                <a:cubicBezTo>
                  <a:pt x="5524035" y="6081685"/>
                  <a:pt x="5513653" y="6079075"/>
                  <a:pt x="5501722" y="6079075"/>
                </a:cubicBezTo>
                <a:cubicBezTo>
                  <a:pt x="5487382" y="6079075"/>
                  <a:pt x="5474935" y="6082316"/>
                  <a:pt x="5464380" y="6088798"/>
                </a:cubicBezTo>
                <a:cubicBezTo>
                  <a:pt x="5453827" y="6095280"/>
                  <a:pt x="5445652" y="6104888"/>
                  <a:pt x="5439859" y="6117622"/>
                </a:cubicBezTo>
                <a:cubicBezTo>
                  <a:pt x="5434065" y="6130356"/>
                  <a:pt x="5431168" y="6146245"/>
                  <a:pt x="5431168" y="6165289"/>
                </a:cubicBezTo>
                <a:cubicBezTo>
                  <a:pt x="5431168" y="6184447"/>
                  <a:pt x="5433893" y="6200537"/>
                  <a:pt x="5439342" y="6213558"/>
                </a:cubicBezTo>
                <a:cubicBezTo>
                  <a:pt x="5444791" y="6226579"/>
                  <a:pt x="5452507" y="6236359"/>
                  <a:pt x="5462488" y="6242898"/>
                </a:cubicBezTo>
                <a:cubicBezTo>
                  <a:pt x="5472468" y="6249437"/>
                  <a:pt x="5484285" y="6252707"/>
                  <a:pt x="5497936" y="6252707"/>
                </a:cubicBezTo>
                <a:cubicBezTo>
                  <a:pt x="5510671" y="6252707"/>
                  <a:pt x="5521742" y="6250154"/>
                  <a:pt x="5531148" y="6245049"/>
                </a:cubicBezTo>
                <a:cubicBezTo>
                  <a:pt x="5540555" y="6239944"/>
                  <a:pt x="5548242" y="6233319"/>
                  <a:pt x="5554207" y="6225173"/>
                </a:cubicBezTo>
                <a:lnTo>
                  <a:pt x="5555757" y="6249609"/>
                </a:lnTo>
                <a:lnTo>
                  <a:pt x="5582945" y="6249609"/>
                </a:lnTo>
                <a:lnTo>
                  <a:pt x="5582945" y="6017986"/>
                </a:lnTo>
                <a:close/>
                <a:moveTo>
                  <a:pt x="3471539" y="6017986"/>
                </a:moveTo>
                <a:lnTo>
                  <a:pt x="3471539" y="6249609"/>
                </a:lnTo>
                <a:lnTo>
                  <a:pt x="3549493" y="6249609"/>
                </a:lnTo>
                <a:cubicBezTo>
                  <a:pt x="3573584" y="6249609"/>
                  <a:pt x="3594177" y="6245078"/>
                  <a:pt x="3611270" y="6236015"/>
                </a:cubicBezTo>
                <a:cubicBezTo>
                  <a:pt x="3628364" y="6226952"/>
                  <a:pt x="3641414" y="6213759"/>
                  <a:pt x="3650419" y="6196436"/>
                </a:cubicBezTo>
                <a:cubicBezTo>
                  <a:pt x="3659425" y="6179113"/>
                  <a:pt x="3663928" y="6158233"/>
                  <a:pt x="3663928" y="6133797"/>
                </a:cubicBezTo>
                <a:cubicBezTo>
                  <a:pt x="3663928" y="6109476"/>
                  <a:pt x="3659454" y="6088655"/>
                  <a:pt x="3650505" y="6071332"/>
                </a:cubicBezTo>
                <a:cubicBezTo>
                  <a:pt x="3641557" y="6054009"/>
                  <a:pt x="3628536" y="6040787"/>
                  <a:pt x="3611442" y="6031667"/>
                </a:cubicBezTo>
                <a:cubicBezTo>
                  <a:pt x="3594349" y="6022546"/>
                  <a:pt x="3573699" y="6017986"/>
                  <a:pt x="3549493" y="6017986"/>
                </a:cubicBezTo>
                <a:close/>
                <a:moveTo>
                  <a:pt x="7559941" y="6017126"/>
                </a:moveTo>
                <a:cubicBezTo>
                  <a:pt x="7554549" y="6017126"/>
                  <a:pt x="7550218" y="6018703"/>
                  <a:pt x="7546948" y="6021858"/>
                </a:cubicBezTo>
                <a:cubicBezTo>
                  <a:pt x="7543679" y="6025013"/>
                  <a:pt x="7542044" y="6028999"/>
                  <a:pt x="7542044" y="6033818"/>
                </a:cubicBezTo>
                <a:cubicBezTo>
                  <a:pt x="7542044" y="6038636"/>
                  <a:pt x="7543679" y="6042622"/>
                  <a:pt x="7546948" y="6045777"/>
                </a:cubicBezTo>
                <a:cubicBezTo>
                  <a:pt x="7550218" y="6048932"/>
                  <a:pt x="7554549" y="6050510"/>
                  <a:pt x="7559941" y="6050510"/>
                </a:cubicBezTo>
                <a:cubicBezTo>
                  <a:pt x="7565333" y="6050510"/>
                  <a:pt x="7569692" y="6048932"/>
                  <a:pt x="7573019" y="6045777"/>
                </a:cubicBezTo>
                <a:cubicBezTo>
                  <a:pt x="7576346" y="6042622"/>
                  <a:pt x="7578009" y="6038636"/>
                  <a:pt x="7578009" y="6033818"/>
                </a:cubicBezTo>
                <a:cubicBezTo>
                  <a:pt x="7578009" y="6028999"/>
                  <a:pt x="7576346" y="6025013"/>
                  <a:pt x="7573019" y="6021858"/>
                </a:cubicBezTo>
                <a:cubicBezTo>
                  <a:pt x="7569692" y="6018703"/>
                  <a:pt x="7565333" y="6017126"/>
                  <a:pt x="7559941" y="6017126"/>
                </a:cubicBezTo>
                <a:close/>
                <a:moveTo>
                  <a:pt x="4502416" y="6017126"/>
                </a:moveTo>
                <a:cubicBezTo>
                  <a:pt x="4497024" y="6017126"/>
                  <a:pt x="4492693" y="6018703"/>
                  <a:pt x="4489424" y="6021858"/>
                </a:cubicBezTo>
                <a:cubicBezTo>
                  <a:pt x="4486154" y="6025013"/>
                  <a:pt x="4484519" y="6028999"/>
                  <a:pt x="4484519" y="6033818"/>
                </a:cubicBezTo>
                <a:cubicBezTo>
                  <a:pt x="4484519" y="6038636"/>
                  <a:pt x="4486154" y="6042622"/>
                  <a:pt x="4489424" y="6045777"/>
                </a:cubicBezTo>
                <a:cubicBezTo>
                  <a:pt x="4492693" y="6048932"/>
                  <a:pt x="4497024" y="6050510"/>
                  <a:pt x="4502416" y="6050510"/>
                </a:cubicBezTo>
                <a:cubicBezTo>
                  <a:pt x="4507808" y="6050510"/>
                  <a:pt x="4512167" y="6048932"/>
                  <a:pt x="4515494" y="6045777"/>
                </a:cubicBezTo>
                <a:cubicBezTo>
                  <a:pt x="4518821" y="6042622"/>
                  <a:pt x="4520485" y="6038636"/>
                  <a:pt x="4520485" y="6033818"/>
                </a:cubicBezTo>
                <a:cubicBezTo>
                  <a:pt x="4520485" y="6028999"/>
                  <a:pt x="4518821" y="6025013"/>
                  <a:pt x="4515494" y="6021858"/>
                </a:cubicBezTo>
                <a:cubicBezTo>
                  <a:pt x="4512167" y="6018703"/>
                  <a:pt x="4507808" y="6017126"/>
                  <a:pt x="4502416" y="6017126"/>
                </a:cubicBezTo>
                <a:close/>
                <a:moveTo>
                  <a:pt x="6948257" y="6014888"/>
                </a:moveTo>
                <a:cubicBezTo>
                  <a:pt x="6932311" y="6014888"/>
                  <a:pt x="6918544" y="6017240"/>
                  <a:pt x="6906958" y="6021944"/>
                </a:cubicBezTo>
                <a:cubicBezTo>
                  <a:pt x="6895371" y="6026647"/>
                  <a:pt x="6886480" y="6033502"/>
                  <a:pt x="6880285" y="6042508"/>
                </a:cubicBezTo>
                <a:cubicBezTo>
                  <a:pt x="6874090" y="6051513"/>
                  <a:pt x="6870992" y="6062613"/>
                  <a:pt x="6870992" y="6075806"/>
                </a:cubicBezTo>
                <a:cubicBezTo>
                  <a:pt x="6870992" y="6088310"/>
                  <a:pt x="6873717" y="6098635"/>
                  <a:pt x="6879166" y="6106781"/>
                </a:cubicBezTo>
                <a:cubicBezTo>
                  <a:pt x="6884616" y="6114926"/>
                  <a:pt x="6892962" y="6121723"/>
                  <a:pt x="6904204" y="6127172"/>
                </a:cubicBezTo>
                <a:cubicBezTo>
                  <a:pt x="6915447" y="6132622"/>
                  <a:pt x="6929787" y="6137641"/>
                  <a:pt x="6947225" y="6142230"/>
                </a:cubicBezTo>
                <a:cubicBezTo>
                  <a:pt x="6962024" y="6146015"/>
                  <a:pt x="6973812" y="6149830"/>
                  <a:pt x="6982588" y="6153673"/>
                </a:cubicBezTo>
                <a:cubicBezTo>
                  <a:pt x="6991364" y="6157516"/>
                  <a:pt x="6997645" y="6162019"/>
                  <a:pt x="7001431" y="6167182"/>
                </a:cubicBezTo>
                <a:cubicBezTo>
                  <a:pt x="7005217" y="6172344"/>
                  <a:pt x="7007110" y="6178940"/>
                  <a:pt x="7007110" y="6186971"/>
                </a:cubicBezTo>
                <a:cubicBezTo>
                  <a:pt x="7007110" y="6196263"/>
                  <a:pt x="7004700" y="6203864"/>
                  <a:pt x="6999882" y="6209772"/>
                </a:cubicBezTo>
                <a:cubicBezTo>
                  <a:pt x="6995064" y="6215680"/>
                  <a:pt x="6988611" y="6220097"/>
                  <a:pt x="6980523" y="6223022"/>
                </a:cubicBezTo>
                <a:cubicBezTo>
                  <a:pt x="6972435" y="6225948"/>
                  <a:pt x="6963515" y="6227410"/>
                  <a:pt x="6953764" y="6227410"/>
                </a:cubicBezTo>
                <a:cubicBezTo>
                  <a:pt x="6943210" y="6227410"/>
                  <a:pt x="6933516" y="6225976"/>
                  <a:pt x="6924682" y="6223108"/>
                </a:cubicBezTo>
                <a:cubicBezTo>
                  <a:pt x="6915849" y="6220240"/>
                  <a:pt x="6908764" y="6215307"/>
                  <a:pt x="6903430" y="6208309"/>
                </a:cubicBezTo>
                <a:cubicBezTo>
                  <a:pt x="6898095" y="6201311"/>
                  <a:pt x="6895428" y="6191675"/>
                  <a:pt x="6895428" y="6179399"/>
                </a:cubicBezTo>
                <a:lnTo>
                  <a:pt x="6864281" y="6179399"/>
                </a:lnTo>
                <a:cubicBezTo>
                  <a:pt x="6864281" y="6196608"/>
                  <a:pt x="6868210" y="6210604"/>
                  <a:pt x="6876069" y="6221388"/>
                </a:cubicBezTo>
                <a:cubicBezTo>
                  <a:pt x="6883927" y="6232171"/>
                  <a:pt x="6894510" y="6240087"/>
                  <a:pt x="6907818" y="6245135"/>
                </a:cubicBezTo>
                <a:cubicBezTo>
                  <a:pt x="6921126" y="6250183"/>
                  <a:pt x="6936040" y="6252707"/>
                  <a:pt x="6952559" y="6252707"/>
                </a:cubicBezTo>
                <a:cubicBezTo>
                  <a:pt x="6968735" y="6252707"/>
                  <a:pt x="6983247" y="6250240"/>
                  <a:pt x="6996096" y="6245307"/>
                </a:cubicBezTo>
                <a:cubicBezTo>
                  <a:pt x="7008945" y="6240374"/>
                  <a:pt x="7019098" y="6233003"/>
                  <a:pt x="7026555" y="6223194"/>
                </a:cubicBezTo>
                <a:cubicBezTo>
                  <a:pt x="7034012" y="6213386"/>
                  <a:pt x="7037740" y="6201024"/>
                  <a:pt x="7037740" y="6186111"/>
                </a:cubicBezTo>
                <a:cubicBezTo>
                  <a:pt x="7037740" y="6172115"/>
                  <a:pt x="7035102" y="6160814"/>
                  <a:pt x="7029824" y="6152210"/>
                </a:cubicBezTo>
                <a:cubicBezTo>
                  <a:pt x="7024547" y="6143606"/>
                  <a:pt x="7016316" y="6136551"/>
                  <a:pt x="7005131" y="6131044"/>
                </a:cubicBezTo>
                <a:cubicBezTo>
                  <a:pt x="6993945" y="6125538"/>
                  <a:pt x="6979404" y="6120375"/>
                  <a:pt x="6961508" y="6115557"/>
                </a:cubicBezTo>
                <a:cubicBezTo>
                  <a:pt x="6946020" y="6111541"/>
                  <a:pt x="6933946" y="6107698"/>
                  <a:pt x="6925284" y="6104027"/>
                </a:cubicBezTo>
                <a:cubicBezTo>
                  <a:pt x="6916623" y="6100356"/>
                  <a:pt x="6910514" y="6096255"/>
                  <a:pt x="6906958" y="6091723"/>
                </a:cubicBezTo>
                <a:cubicBezTo>
                  <a:pt x="6903401" y="6087192"/>
                  <a:pt x="6901623" y="6081542"/>
                  <a:pt x="6901623" y="6074773"/>
                </a:cubicBezTo>
                <a:cubicBezTo>
                  <a:pt x="6901623" y="6063416"/>
                  <a:pt x="6905724" y="6054783"/>
                  <a:pt x="6913927" y="6048875"/>
                </a:cubicBezTo>
                <a:cubicBezTo>
                  <a:pt x="6922130" y="6042967"/>
                  <a:pt x="6933630" y="6040012"/>
                  <a:pt x="6948429" y="6040012"/>
                </a:cubicBezTo>
                <a:cubicBezTo>
                  <a:pt x="6962770" y="6040012"/>
                  <a:pt x="6974815" y="6043368"/>
                  <a:pt x="6984567" y="6050079"/>
                </a:cubicBezTo>
                <a:cubicBezTo>
                  <a:pt x="6994318" y="6056791"/>
                  <a:pt x="6999137" y="6066685"/>
                  <a:pt x="6999022" y="6079764"/>
                </a:cubicBezTo>
                <a:lnTo>
                  <a:pt x="7029997" y="6079764"/>
                </a:lnTo>
                <a:cubicBezTo>
                  <a:pt x="7029997" y="6065423"/>
                  <a:pt x="7026297" y="6053435"/>
                  <a:pt x="7018897" y="6043798"/>
                </a:cubicBezTo>
                <a:cubicBezTo>
                  <a:pt x="7011498" y="6034162"/>
                  <a:pt x="7001603" y="6026934"/>
                  <a:pt x="6989213" y="6022116"/>
                </a:cubicBezTo>
                <a:cubicBezTo>
                  <a:pt x="6976823" y="6017298"/>
                  <a:pt x="6963171" y="6014888"/>
                  <a:pt x="6948257" y="6014888"/>
                </a:cubicBezTo>
                <a:close/>
                <a:moveTo>
                  <a:pt x="5786207" y="6014888"/>
                </a:moveTo>
                <a:cubicBezTo>
                  <a:pt x="5770261" y="6014888"/>
                  <a:pt x="5756494" y="6017240"/>
                  <a:pt x="5744907" y="6021944"/>
                </a:cubicBezTo>
                <a:cubicBezTo>
                  <a:pt x="5733321" y="6026647"/>
                  <a:pt x="5724430" y="6033502"/>
                  <a:pt x="5718235" y="6042508"/>
                </a:cubicBezTo>
                <a:cubicBezTo>
                  <a:pt x="5712040" y="6051513"/>
                  <a:pt x="5708942" y="6062613"/>
                  <a:pt x="5708942" y="6075806"/>
                </a:cubicBezTo>
                <a:cubicBezTo>
                  <a:pt x="5708942" y="6088310"/>
                  <a:pt x="5711667" y="6098635"/>
                  <a:pt x="5717116" y="6106781"/>
                </a:cubicBezTo>
                <a:cubicBezTo>
                  <a:pt x="5722565" y="6114926"/>
                  <a:pt x="5730912" y="6121723"/>
                  <a:pt x="5742154" y="6127172"/>
                </a:cubicBezTo>
                <a:cubicBezTo>
                  <a:pt x="5753397" y="6132622"/>
                  <a:pt x="5767737" y="6137641"/>
                  <a:pt x="5785175" y="6142230"/>
                </a:cubicBezTo>
                <a:cubicBezTo>
                  <a:pt x="5799974" y="6146015"/>
                  <a:pt x="5811762" y="6149830"/>
                  <a:pt x="5820538" y="6153673"/>
                </a:cubicBezTo>
                <a:cubicBezTo>
                  <a:pt x="5829314" y="6157516"/>
                  <a:pt x="5835595" y="6162019"/>
                  <a:pt x="5839381" y="6167182"/>
                </a:cubicBezTo>
                <a:cubicBezTo>
                  <a:pt x="5843167" y="6172344"/>
                  <a:pt x="5845059" y="6178940"/>
                  <a:pt x="5845059" y="6186971"/>
                </a:cubicBezTo>
                <a:cubicBezTo>
                  <a:pt x="5845059" y="6196263"/>
                  <a:pt x="5842650" y="6203864"/>
                  <a:pt x="5837833" y="6209772"/>
                </a:cubicBezTo>
                <a:cubicBezTo>
                  <a:pt x="5833014" y="6215680"/>
                  <a:pt x="5826561" y="6220097"/>
                  <a:pt x="5818473" y="6223022"/>
                </a:cubicBezTo>
                <a:cubicBezTo>
                  <a:pt x="5810385" y="6225948"/>
                  <a:pt x="5801465" y="6227410"/>
                  <a:pt x="5791714" y="6227410"/>
                </a:cubicBezTo>
                <a:cubicBezTo>
                  <a:pt x="5781160" y="6227410"/>
                  <a:pt x="5771465" y="6225976"/>
                  <a:pt x="5762633" y="6223108"/>
                </a:cubicBezTo>
                <a:cubicBezTo>
                  <a:pt x="5753798" y="6220240"/>
                  <a:pt x="5746715" y="6215307"/>
                  <a:pt x="5741380" y="6208309"/>
                </a:cubicBezTo>
                <a:cubicBezTo>
                  <a:pt x="5736045" y="6201311"/>
                  <a:pt x="5733378" y="6191675"/>
                  <a:pt x="5733378" y="6179399"/>
                </a:cubicBezTo>
                <a:lnTo>
                  <a:pt x="5702231" y="6179399"/>
                </a:lnTo>
                <a:cubicBezTo>
                  <a:pt x="5702231" y="6196608"/>
                  <a:pt x="5706160" y="6210604"/>
                  <a:pt x="5714019" y="6221388"/>
                </a:cubicBezTo>
                <a:cubicBezTo>
                  <a:pt x="5721877" y="6232171"/>
                  <a:pt x="5732460" y="6240087"/>
                  <a:pt x="5745768" y="6245135"/>
                </a:cubicBezTo>
                <a:cubicBezTo>
                  <a:pt x="5759076" y="6250183"/>
                  <a:pt x="5773989" y="6252707"/>
                  <a:pt x="5790509" y="6252707"/>
                </a:cubicBezTo>
                <a:cubicBezTo>
                  <a:pt x="5806685" y="6252707"/>
                  <a:pt x="5821197" y="6250240"/>
                  <a:pt x="5834046" y="6245307"/>
                </a:cubicBezTo>
                <a:cubicBezTo>
                  <a:pt x="5846895" y="6240374"/>
                  <a:pt x="5857048" y="6233003"/>
                  <a:pt x="5864505" y="6223194"/>
                </a:cubicBezTo>
                <a:cubicBezTo>
                  <a:pt x="5871962" y="6213386"/>
                  <a:pt x="5875690" y="6201024"/>
                  <a:pt x="5875690" y="6186111"/>
                </a:cubicBezTo>
                <a:cubicBezTo>
                  <a:pt x="5875690" y="6172115"/>
                  <a:pt x="5873052" y="6160814"/>
                  <a:pt x="5867774" y="6152210"/>
                </a:cubicBezTo>
                <a:cubicBezTo>
                  <a:pt x="5862497" y="6143606"/>
                  <a:pt x="5854266" y="6136551"/>
                  <a:pt x="5843081" y="6131044"/>
                </a:cubicBezTo>
                <a:cubicBezTo>
                  <a:pt x="5831895" y="6125538"/>
                  <a:pt x="5817354" y="6120375"/>
                  <a:pt x="5799458" y="6115557"/>
                </a:cubicBezTo>
                <a:cubicBezTo>
                  <a:pt x="5783970" y="6111541"/>
                  <a:pt x="5771896" y="6107698"/>
                  <a:pt x="5763234" y="6104027"/>
                </a:cubicBezTo>
                <a:cubicBezTo>
                  <a:pt x="5754573" y="6100356"/>
                  <a:pt x="5748464" y="6096255"/>
                  <a:pt x="5744907" y="6091723"/>
                </a:cubicBezTo>
                <a:cubicBezTo>
                  <a:pt x="5741351" y="6087192"/>
                  <a:pt x="5739573" y="6081542"/>
                  <a:pt x="5739573" y="6074773"/>
                </a:cubicBezTo>
                <a:cubicBezTo>
                  <a:pt x="5739573" y="6063416"/>
                  <a:pt x="5743674" y="6054783"/>
                  <a:pt x="5751877" y="6048875"/>
                </a:cubicBezTo>
                <a:cubicBezTo>
                  <a:pt x="5760079" y="6042967"/>
                  <a:pt x="5771580" y="6040012"/>
                  <a:pt x="5786379" y="6040012"/>
                </a:cubicBezTo>
                <a:cubicBezTo>
                  <a:pt x="5800719" y="6040012"/>
                  <a:pt x="5812765" y="6043368"/>
                  <a:pt x="5822517" y="6050079"/>
                </a:cubicBezTo>
                <a:cubicBezTo>
                  <a:pt x="5832268" y="6056791"/>
                  <a:pt x="5837086" y="6066685"/>
                  <a:pt x="5836972" y="6079764"/>
                </a:cubicBezTo>
                <a:lnTo>
                  <a:pt x="5867946" y="6079764"/>
                </a:lnTo>
                <a:cubicBezTo>
                  <a:pt x="5867946" y="6065423"/>
                  <a:pt x="5864247" y="6053435"/>
                  <a:pt x="5856848" y="6043798"/>
                </a:cubicBezTo>
                <a:cubicBezTo>
                  <a:pt x="5849448" y="6034162"/>
                  <a:pt x="5839554" y="6026934"/>
                  <a:pt x="5827163" y="6022116"/>
                </a:cubicBezTo>
                <a:cubicBezTo>
                  <a:pt x="5814773" y="6017298"/>
                  <a:pt x="5801121" y="6014888"/>
                  <a:pt x="5786207" y="6014888"/>
                </a:cubicBezTo>
                <a:close/>
                <a:moveTo>
                  <a:pt x="0" y="0"/>
                </a:moveTo>
                <a:lnTo>
                  <a:pt x="12192000" y="0"/>
                </a:lnTo>
                <a:lnTo>
                  <a:pt x="12192000" y="6663070"/>
                </a:lnTo>
                <a:lnTo>
                  <a:pt x="0" y="6663070"/>
                </a:lnTo>
                <a:close/>
              </a:path>
            </a:pathLst>
          </a:custGeom>
          <a:solidFill>
            <a:schemeClr val="accent1">
              <a:alpha val="92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800" dirty="0"/>
          </a:p>
        </p:txBody>
      </p:sp>
      <p:sp>
        <p:nvSpPr>
          <p:cNvPr id="21" name="TextBox 20">
            <a:extLst>
              <a:ext uri="{FF2B5EF4-FFF2-40B4-BE49-F238E27FC236}">
                <a16:creationId xmlns:a16="http://schemas.microsoft.com/office/drawing/2014/main" id="{415DF531-BF1B-3754-33D1-F0E7547C2414}"/>
              </a:ext>
            </a:extLst>
          </p:cNvPr>
          <p:cNvSpPr txBox="1"/>
          <p:nvPr/>
        </p:nvSpPr>
        <p:spPr>
          <a:xfrm>
            <a:off x="314037" y="-6732277"/>
            <a:ext cx="10908146" cy="3108543"/>
          </a:xfrm>
          <a:prstGeom prst="rect">
            <a:avLst/>
          </a:prstGeom>
          <a:noFill/>
        </p:spPr>
        <p:txBody>
          <a:bodyPr wrap="square" rtlCol="0">
            <a:spAutoFit/>
          </a:bodyPr>
          <a:lstStyle/>
          <a:p>
            <a:r>
              <a:rPr lang="en-US" sz="2800" dirty="0">
                <a:solidFill>
                  <a:schemeClr val="bg1"/>
                </a:solidFill>
              </a:rPr>
              <a:t>Symbiotic Relationship between Jail / HOC and Lockup through Shared Staffing</a:t>
            </a:r>
          </a:p>
          <a:p>
            <a:endParaRPr lang="en-US" sz="2800" dirty="0">
              <a:solidFill>
                <a:schemeClr val="bg1"/>
              </a:solidFill>
            </a:endParaRPr>
          </a:p>
          <a:p>
            <a:r>
              <a:rPr lang="en-US" sz="2800" dirty="0">
                <a:solidFill>
                  <a:schemeClr val="bg1"/>
                </a:solidFill>
              </a:rPr>
              <a:t>All programming (MAT, Mental Health, Detox) shared between Jail, HOC and Lockup) </a:t>
            </a:r>
          </a:p>
          <a:p>
            <a:endParaRPr lang="en-US" sz="2800" dirty="0">
              <a:solidFill>
                <a:schemeClr val="bg1"/>
              </a:solidFill>
            </a:endParaRPr>
          </a:p>
          <a:p>
            <a:r>
              <a:rPr lang="en-US" sz="2800" dirty="0">
                <a:solidFill>
                  <a:schemeClr val="bg1"/>
                </a:solidFill>
              </a:rPr>
              <a:t>Pinnacle of efficiency</a:t>
            </a:r>
          </a:p>
        </p:txBody>
      </p:sp>
      <p:sp>
        <p:nvSpPr>
          <p:cNvPr id="2" name="TextBox 1">
            <a:extLst>
              <a:ext uri="{FF2B5EF4-FFF2-40B4-BE49-F238E27FC236}">
                <a16:creationId xmlns:a16="http://schemas.microsoft.com/office/drawing/2014/main" id="{2095AD50-65E4-1439-B576-1FC28815A802}"/>
              </a:ext>
            </a:extLst>
          </p:cNvPr>
          <p:cNvSpPr txBox="1"/>
          <p:nvPr/>
        </p:nvSpPr>
        <p:spPr>
          <a:xfrm>
            <a:off x="-7834970" y="-1"/>
            <a:ext cx="12192000" cy="6663070"/>
          </a:xfrm>
          <a:custGeom>
            <a:avLst/>
            <a:gdLst/>
            <a:ahLst/>
            <a:cxnLst/>
            <a:rect l="l" t="t" r="r" b="b"/>
            <a:pathLst>
              <a:path w="12192000" h="6663070">
                <a:moveTo>
                  <a:pt x="9596686" y="1581442"/>
                </a:moveTo>
                <a:lnTo>
                  <a:pt x="9596686" y="1616714"/>
                </a:lnTo>
                <a:cubicBezTo>
                  <a:pt x="9591031" y="1624156"/>
                  <a:pt x="9583478" y="1630778"/>
                  <a:pt x="9574027" y="1636583"/>
                </a:cubicBezTo>
                <a:cubicBezTo>
                  <a:pt x="9564577" y="1642387"/>
                  <a:pt x="9554270" y="1645289"/>
                  <a:pt x="9543108" y="1645289"/>
                </a:cubicBezTo>
                <a:cubicBezTo>
                  <a:pt x="9534030" y="1645289"/>
                  <a:pt x="9526625" y="1643057"/>
                  <a:pt x="9520896" y="1638592"/>
                </a:cubicBezTo>
                <a:cubicBezTo>
                  <a:pt x="9515166" y="1634127"/>
                  <a:pt x="9512301" y="1627281"/>
                  <a:pt x="9512301" y="1618054"/>
                </a:cubicBezTo>
                <a:cubicBezTo>
                  <a:pt x="9512301" y="1605254"/>
                  <a:pt x="9518551" y="1595990"/>
                  <a:pt x="9531053" y="1590260"/>
                </a:cubicBezTo>
                <a:cubicBezTo>
                  <a:pt x="9543555" y="1584530"/>
                  <a:pt x="9565432" y="1581591"/>
                  <a:pt x="9596686" y="1581442"/>
                </a:cubicBezTo>
                <a:close/>
                <a:moveTo>
                  <a:pt x="8158411" y="1581442"/>
                </a:moveTo>
                <a:lnTo>
                  <a:pt x="8158411" y="1616714"/>
                </a:lnTo>
                <a:cubicBezTo>
                  <a:pt x="8152756" y="1624156"/>
                  <a:pt x="8145203" y="1630778"/>
                  <a:pt x="8135752" y="1636583"/>
                </a:cubicBezTo>
                <a:cubicBezTo>
                  <a:pt x="8126301" y="1642387"/>
                  <a:pt x="8115995" y="1645289"/>
                  <a:pt x="8104833" y="1645289"/>
                </a:cubicBezTo>
                <a:cubicBezTo>
                  <a:pt x="8095755" y="1645289"/>
                  <a:pt x="8088350" y="1643057"/>
                  <a:pt x="8082621" y="1638592"/>
                </a:cubicBezTo>
                <a:cubicBezTo>
                  <a:pt x="8076891" y="1634127"/>
                  <a:pt x="8074026" y="1627281"/>
                  <a:pt x="8074026" y="1618054"/>
                </a:cubicBezTo>
                <a:cubicBezTo>
                  <a:pt x="8074026" y="1605254"/>
                  <a:pt x="8080277" y="1595990"/>
                  <a:pt x="8092778" y="1590260"/>
                </a:cubicBezTo>
                <a:cubicBezTo>
                  <a:pt x="8105280" y="1584530"/>
                  <a:pt x="8127157" y="1581591"/>
                  <a:pt x="8158411" y="1581442"/>
                </a:cubicBezTo>
                <a:close/>
                <a:moveTo>
                  <a:pt x="8635703" y="1505540"/>
                </a:moveTo>
                <a:cubicBezTo>
                  <a:pt x="8647907" y="1505540"/>
                  <a:pt x="8658176" y="1509186"/>
                  <a:pt x="8666510" y="1516478"/>
                </a:cubicBezTo>
                <a:cubicBezTo>
                  <a:pt x="8674845" y="1523771"/>
                  <a:pt x="8681319" y="1532329"/>
                  <a:pt x="8685933" y="1542151"/>
                </a:cubicBezTo>
                <a:lnTo>
                  <a:pt x="8685933" y="1605775"/>
                </a:lnTo>
                <a:cubicBezTo>
                  <a:pt x="8681170" y="1615152"/>
                  <a:pt x="8674250" y="1623337"/>
                  <a:pt x="8665171" y="1630332"/>
                </a:cubicBezTo>
                <a:cubicBezTo>
                  <a:pt x="8656092" y="1637327"/>
                  <a:pt x="8645302" y="1640824"/>
                  <a:pt x="8632801" y="1640824"/>
                </a:cubicBezTo>
                <a:cubicBezTo>
                  <a:pt x="8619406" y="1640824"/>
                  <a:pt x="8608877" y="1635169"/>
                  <a:pt x="8601212" y="1623858"/>
                </a:cubicBezTo>
                <a:cubicBezTo>
                  <a:pt x="8593547" y="1612547"/>
                  <a:pt x="8589715" y="1595134"/>
                  <a:pt x="8589715" y="1571619"/>
                </a:cubicBezTo>
                <a:cubicBezTo>
                  <a:pt x="8589715" y="1550188"/>
                  <a:pt x="8593733" y="1533817"/>
                  <a:pt x="8601770" y="1522506"/>
                </a:cubicBezTo>
                <a:cubicBezTo>
                  <a:pt x="8609807" y="1511195"/>
                  <a:pt x="8621118" y="1505540"/>
                  <a:pt x="8635703" y="1505540"/>
                </a:cubicBezTo>
                <a:close/>
                <a:moveTo>
                  <a:pt x="10046742" y="1501968"/>
                </a:moveTo>
                <a:cubicBezTo>
                  <a:pt x="10060137" y="1501968"/>
                  <a:pt x="10071113" y="1505726"/>
                  <a:pt x="10079671" y="1513241"/>
                </a:cubicBezTo>
                <a:cubicBezTo>
                  <a:pt x="10088228" y="1520757"/>
                  <a:pt x="10092730" y="1532105"/>
                  <a:pt x="10093177" y="1547286"/>
                </a:cubicBezTo>
                <a:lnTo>
                  <a:pt x="9998745" y="1547286"/>
                </a:lnTo>
                <a:cubicBezTo>
                  <a:pt x="9999638" y="1532552"/>
                  <a:pt x="10004438" y="1521315"/>
                  <a:pt x="10013144" y="1513576"/>
                </a:cubicBezTo>
                <a:cubicBezTo>
                  <a:pt x="10021851" y="1505837"/>
                  <a:pt x="10033050" y="1501968"/>
                  <a:pt x="10046742" y="1501968"/>
                </a:cubicBezTo>
                <a:close/>
                <a:moveTo>
                  <a:pt x="9168954" y="1461114"/>
                </a:moveTo>
                <a:cubicBezTo>
                  <a:pt x="9149904" y="1461114"/>
                  <a:pt x="9134426" y="1464724"/>
                  <a:pt x="9122520" y="1471942"/>
                </a:cubicBezTo>
                <a:cubicBezTo>
                  <a:pt x="9110614" y="1479160"/>
                  <a:pt x="9101014" y="1487457"/>
                  <a:pt x="9093722" y="1496833"/>
                </a:cubicBezTo>
                <a:lnTo>
                  <a:pt x="9092605" y="1464240"/>
                </a:lnTo>
                <a:lnTo>
                  <a:pt x="9035679" y="1464240"/>
                </a:lnTo>
                <a:lnTo>
                  <a:pt x="9035679" y="1682124"/>
                </a:lnTo>
                <a:lnTo>
                  <a:pt x="9094838" y="1682124"/>
                </a:lnTo>
                <a:lnTo>
                  <a:pt x="9094838" y="1536794"/>
                </a:lnTo>
                <a:cubicBezTo>
                  <a:pt x="9101089" y="1528906"/>
                  <a:pt x="9108418" y="1522208"/>
                  <a:pt x="9116827" y="1516702"/>
                </a:cubicBezTo>
                <a:cubicBezTo>
                  <a:pt x="9125236" y="1511195"/>
                  <a:pt x="9135319" y="1508442"/>
                  <a:pt x="9147076" y="1508442"/>
                </a:cubicBezTo>
                <a:cubicBezTo>
                  <a:pt x="9154964" y="1508442"/>
                  <a:pt x="9161327" y="1510079"/>
                  <a:pt x="9166164" y="1513353"/>
                </a:cubicBezTo>
                <a:cubicBezTo>
                  <a:pt x="9171001" y="1516627"/>
                  <a:pt x="9174535" y="1521241"/>
                  <a:pt x="9176768" y="1527194"/>
                </a:cubicBezTo>
                <a:cubicBezTo>
                  <a:pt x="9179000" y="1533147"/>
                  <a:pt x="9180116" y="1540068"/>
                  <a:pt x="9180116" y="1547956"/>
                </a:cubicBezTo>
                <a:lnTo>
                  <a:pt x="9180116" y="1682124"/>
                </a:lnTo>
                <a:lnTo>
                  <a:pt x="9238829" y="1682124"/>
                </a:lnTo>
                <a:lnTo>
                  <a:pt x="9238829" y="1540365"/>
                </a:lnTo>
                <a:cubicBezTo>
                  <a:pt x="9238829" y="1514469"/>
                  <a:pt x="9232727" y="1494787"/>
                  <a:pt x="9220523" y="1481318"/>
                </a:cubicBezTo>
                <a:cubicBezTo>
                  <a:pt x="9208319" y="1467849"/>
                  <a:pt x="9191130" y="1461114"/>
                  <a:pt x="9168954" y="1461114"/>
                </a:cubicBezTo>
                <a:close/>
                <a:moveTo>
                  <a:pt x="8406954" y="1461114"/>
                </a:moveTo>
                <a:cubicBezTo>
                  <a:pt x="8387904" y="1461114"/>
                  <a:pt x="8372426" y="1464724"/>
                  <a:pt x="8360520" y="1471942"/>
                </a:cubicBezTo>
                <a:cubicBezTo>
                  <a:pt x="8348614" y="1479160"/>
                  <a:pt x="8339014" y="1487457"/>
                  <a:pt x="8331721" y="1496833"/>
                </a:cubicBezTo>
                <a:lnTo>
                  <a:pt x="8330605" y="1464240"/>
                </a:lnTo>
                <a:lnTo>
                  <a:pt x="8273679" y="1464240"/>
                </a:lnTo>
                <a:lnTo>
                  <a:pt x="8273679" y="1682124"/>
                </a:lnTo>
                <a:lnTo>
                  <a:pt x="8332838" y="1682124"/>
                </a:lnTo>
                <a:lnTo>
                  <a:pt x="8332838" y="1536794"/>
                </a:lnTo>
                <a:cubicBezTo>
                  <a:pt x="8339089" y="1528906"/>
                  <a:pt x="8346418" y="1522208"/>
                  <a:pt x="8354827" y="1516702"/>
                </a:cubicBezTo>
                <a:cubicBezTo>
                  <a:pt x="8363236" y="1511195"/>
                  <a:pt x="8373319" y="1508442"/>
                  <a:pt x="8385076" y="1508442"/>
                </a:cubicBezTo>
                <a:cubicBezTo>
                  <a:pt x="8392964" y="1508442"/>
                  <a:pt x="8399327" y="1510079"/>
                  <a:pt x="8404164" y="1513353"/>
                </a:cubicBezTo>
                <a:cubicBezTo>
                  <a:pt x="8409000" y="1516627"/>
                  <a:pt x="8412535" y="1521241"/>
                  <a:pt x="8414768" y="1527194"/>
                </a:cubicBezTo>
                <a:cubicBezTo>
                  <a:pt x="8417000" y="1533147"/>
                  <a:pt x="8418116" y="1540068"/>
                  <a:pt x="8418116" y="1547956"/>
                </a:cubicBezTo>
                <a:lnTo>
                  <a:pt x="8418116" y="1682124"/>
                </a:lnTo>
                <a:lnTo>
                  <a:pt x="8476829" y="1682124"/>
                </a:lnTo>
                <a:lnTo>
                  <a:pt x="8476829" y="1540365"/>
                </a:lnTo>
                <a:cubicBezTo>
                  <a:pt x="8476829" y="1514469"/>
                  <a:pt x="8470727" y="1494787"/>
                  <a:pt x="8458523" y="1481318"/>
                </a:cubicBezTo>
                <a:cubicBezTo>
                  <a:pt x="8446319" y="1467849"/>
                  <a:pt x="8429130" y="1461114"/>
                  <a:pt x="8406954" y="1461114"/>
                </a:cubicBezTo>
                <a:close/>
                <a:moveTo>
                  <a:pt x="10046742" y="1460891"/>
                </a:moveTo>
                <a:cubicBezTo>
                  <a:pt x="10023376" y="1460891"/>
                  <a:pt x="10003694" y="1465393"/>
                  <a:pt x="9987695" y="1474397"/>
                </a:cubicBezTo>
                <a:cubicBezTo>
                  <a:pt x="9971696" y="1483401"/>
                  <a:pt x="9959566" y="1496238"/>
                  <a:pt x="9951306" y="1512907"/>
                </a:cubicBezTo>
                <a:cubicBezTo>
                  <a:pt x="9943047" y="1529575"/>
                  <a:pt x="9938917" y="1549444"/>
                  <a:pt x="9938917" y="1572512"/>
                </a:cubicBezTo>
                <a:cubicBezTo>
                  <a:pt x="9938917" y="1596325"/>
                  <a:pt x="9943158" y="1616714"/>
                  <a:pt x="9951641" y="1633681"/>
                </a:cubicBezTo>
                <a:cubicBezTo>
                  <a:pt x="9960125" y="1650647"/>
                  <a:pt x="9972626" y="1663632"/>
                  <a:pt x="9989146" y="1672636"/>
                </a:cubicBezTo>
                <a:cubicBezTo>
                  <a:pt x="10005666" y="1681640"/>
                  <a:pt x="10026055" y="1686143"/>
                  <a:pt x="10050314" y="1686143"/>
                </a:cubicBezTo>
                <a:cubicBezTo>
                  <a:pt x="10070108" y="1686143"/>
                  <a:pt x="10087410" y="1683352"/>
                  <a:pt x="10102218" y="1677771"/>
                </a:cubicBezTo>
                <a:cubicBezTo>
                  <a:pt x="10117027" y="1672190"/>
                  <a:pt x="10128710" y="1663744"/>
                  <a:pt x="10137267" y="1652433"/>
                </a:cubicBezTo>
                <a:cubicBezTo>
                  <a:pt x="10145825" y="1641122"/>
                  <a:pt x="10150476" y="1626983"/>
                  <a:pt x="10151220" y="1610017"/>
                </a:cubicBezTo>
                <a:lnTo>
                  <a:pt x="10092954" y="1610017"/>
                </a:lnTo>
                <a:cubicBezTo>
                  <a:pt x="10092805" y="1621030"/>
                  <a:pt x="10088861" y="1629327"/>
                  <a:pt x="10081122" y="1634908"/>
                </a:cubicBezTo>
                <a:cubicBezTo>
                  <a:pt x="10073383" y="1640490"/>
                  <a:pt x="10063114" y="1643280"/>
                  <a:pt x="10050314" y="1643280"/>
                </a:cubicBezTo>
                <a:cubicBezTo>
                  <a:pt x="10037962" y="1643280"/>
                  <a:pt x="10027990" y="1640564"/>
                  <a:pt x="10020400" y="1635132"/>
                </a:cubicBezTo>
                <a:cubicBezTo>
                  <a:pt x="10012810" y="1629699"/>
                  <a:pt x="10007266" y="1622519"/>
                  <a:pt x="10003768" y="1613589"/>
                </a:cubicBezTo>
                <a:cubicBezTo>
                  <a:pt x="10000271" y="1604659"/>
                  <a:pt x="9998373" y="1595060"/>
                  <a:pt x="9998076" y="1584791"/>
                </a:cubicBezTo>
                <a:lnTo>
                  <a:pt x="10150997" y="1584791"/>
                </a:lnTo>
                <a:cubicBezTo>
                  <a:pt x="10151294" y="1583153"/>
                  <a:pt x="10151517" y="1580809"/>
                  <a:pt x="10151666" y="1577758"/>
                </a:cubicBezTo>
                <a:cubicBezTo>
                  <a:pt x="10151815" y="1574707"/>
                  <a:pt x="10151890" y="1572289"/>
                  <a:pt x="10151890" y="1570503"/>
                </a:cubicBezTo>
                <a:cubicBezTo>
                  <a:pt x="10151890" y="1535380"/>
                  <a:pt x="10142476" y="1508330"/>
                  <a:pt x="10123649" y="1489355"/>
                </a:cubicBezTo>
                <a:cubicBezTo>
                  <a:pt x="10104823" y="1470379"/>
                  <a:pt x="10079187" y="1460891"/>
                  <a:pt x="10046742" y="1460891"/>
                </a:cubicBezTo>
                <a:close/>
                <a:moveTo>
                  <a:pt x="9560968" y="1460891"/>
                </a:moveTo>
                <a:cubicBezTo>
                  <a:pt x="9542066" y="1460891"/>
                  <a:pt x="9525435" y="1463272"/>
                  <a:pt x="9511073" y="1468035"/>
                </a:cubicBezTo>
                <a:cubicBezTo>
                  <a:pt x="9496711" y="1472797"/>
                  <a:pt x="9485474" y="1480611"/>
                  <a:pt x="9477363" y="1491475"/>
                </a:cubicBezTo>
                <a:cubicBezTo>
                  <a:pt x="9469252" y="1502340"/>
                  <a:pt x="9465197" y="1517074"/>
                  <a:pt x="9465197" y="1535677"/>
                </a:cubicBezTo>
                <a:lnTo>
                  <a:pt x="9520561" y="1535677"/>
                </a:lnTo>
                <a:cubicBezTo>
                  <a:pt x="9520561" y="1523176"/>
                  <a:pt x="9524356" y="1514134"/>
                  <a:pt x="9531946" y="1508553"/>
                </a:cubicBezTo>
                <a:cubicBezTo>
                  <a:pt x="9539536" y="1502972"/>
                  <a:pt x="9549210" y="1500182"/>
                  <a:pt x="9560968" y="1500182"/>
                </a:cubicBezTo>
                <a:cubicBezTo>
                  <a:pt x="9571683" y="1500182"/>
                  <a:pt x="9580427" y="1502786"/>
                  <a:pt x="9587198" y="1507995"/>
                </a:cubicBezTo>
                <a:cubicBezTo>
                  <a:pt x="9593970" y="1513204"/>
                  <a:pt x="9597356" y="1522878"/>
                  <a:pt x="9597356" y="1537017"/>
                </a:cubicBezTo>
                <a:lnTo>
                  <a:pt x="9597356" y="1548625"/>
                </a:lnTo>
                <a:cubicBezTo>
                  <a:pt x="9568632" y="1549221"/>
                  <a:pt x="9543443" y="1551341"/>
                  <a:pt x="9521788" y="1554988"/>
                </a:cubicBezTo>
                <a:cubicBezTo>
                  <a:pt x="9500134" y="1558634"/>
                  <a:pt x="9483279" y="1565555"/>
                  <a:pt x="9471224" y="1575749"/>
                </a:cubicBezTo>
                <a:cubicBezTo>
                  <a:pt x="9459169" y="1585944"/>
                  <a:pt x="9453142" y="1601087"/>
                  <a:pt x="9453142" y="1621179"/>
                </a:cubicBezTo>
                <a:cubicBezTo>
                  <a:pt x="9453142" y="1635615"/>
                  <a:pt x="9456453" y="1647633"/>
                  <a:pt x="9463076" y="1657233"/>
                </a:cubicBezTo>
                <a:cubicBezTo>
                  <a:pt x="9469699" y="1666832"/>
                  <a:pt x="9478368" y="1674013"/>
                  <a:pt x="9489084" y="1678776"/>
                </a:cubicBezTo>
                <a:cubicBezTo>
                  <a:pt x="9499799" y="1683538"/>
                  <a:pt x="9511333" y="1685919"/>
                  <a:pt x="9523686" y="1685919"/>
                </a:cubicBezTo>
                <a:cubicBezTo>
                  <a:pt x="9539611" y="1685919"/>
                  <a:pt x="9553675" y="1683203"/>
                  <a:pt x="9565879" y="1677771"/>
                </a:cubicBezTo>
                <a:cubicBezTo>
                  <a:pt x="9578083" y="1672339"/>
                  <a:pt x="9588798" y="1664339"/>
                  <a:pt x="9598026" y="1653772"/>
                </a:cubicBezTo>
                <a:lnTo>
                  <a:pt x="9599812" y="1682124"/>
                </a:lnTo>
                <a:lnTo>
                  <a:pt x="9655176" y="1682124"/>
                </a:lnTo>
                <a:lnTo>
                  <a:pt x="9655176" y="1535901"/>
                </a:lnTo>
                <a:cubicBezTo>
                  <a:pt x="9655176" y="1521315"/>
                  <a:pt x="9652869" y="1509149"/>
                  <a:pt x="9648255" y="1499400"/>
                </a:cubicBezTo>
                <a:cubicBezTo>
                  <a:pt x="9643642" y="1489652"/>
                  <a:pt x="9637130" y="1481950"/>
                  <a:pt x="9628722" y="1476295"/>
                </a:cubicBezTo>
                <a:cubicBezTo>
                  <a:pt x="9620313" y="1470639"/>
                  <a:pt x="9610378" y="1466658"/>
                  <a:pt x="9598919" y="1464351"/>
                </a:cubicBezTo>
                <a:cubicBezTo>
                  <a:pt x="9587459" y="1462045"/>
                  <a:pt x="9574809" y="1460891"/>
                  <a:pt x="9560968" y="1460891"/>
                </a:cubicBezTo>
                <a:close/>
                <a:moveTo>
                  <a:pt x="8122692" y="1460891"/>
                </a:moveTo>
                <a:cubicBezTo>
                  <a:pt x="8103791" y="1460891"/>
                  <a:pt x="8087160" y="1463272"/>
                  <a:pt x="8072798" y="1468035"/>
                </a:cubicBezTo>
                <a:cubicBezTo>
                  <a:pt x="8058436" y="1472797"/>
                  <a:pt x="8047199" y="1480611"/>
                  <a:pt x="8039088" y="1491475"/>
                </a:cubicBezTo>
                <a:cubicBezTo>
                  <a:pt x="8030977" y="1502340"/>
                  <a:pt x="8026922" y="1517074"/>
                  <a:pt x="8026922" y="1535677"/>
                </a:cubicBezTo>
                <a:lnTo>
                  <a:pt x="8082286" y="1535677"/>
                </a:lnTo>
                <a:cubicBezTo>
                  <a:pt x="8082286" y="1523176"/>
                  <a:pt x="8086081" y="1514134"/>
                  <a:pt x="8093671" y="1508553"/>
                </a:cubicBezTo>
                <a:cubicBezTo>
                  <a:pt x="8101261" y="1502972"/>
                  <a:pt x="8110935" y="1500182"/>
                  <a:pt x="8122692" y="1500182"/>
                </a:cubicBezTo>
                <a:cubicBezTo>
                  <a:pt x="8133408" y="1500182"/>
                  <a:pt x="8142152" y="1502786"/>
                  <a:pt x="8148923" y="1507995"/>
                </a:cubicBezTo>
                <a:cubicBezTo>
                  <a:pt x="8155695" y="1513204"/>
                  <a:pt x="8159081" y="1522878"/>
                  <a:pt x="8159081" y="1537017"/>
                </a:cubicBezTo>
                <a:lnTo>
                  <a:pt x="8159081" y="1548625"/>
                </a:lnTo>
                <a:cubicBezTo>
                  <a:pt x="8130357" y="1549221"/>
                  <a:pt x="8105168" y="1551341"/>
                  <a:pt x="8083514" y="1554988"/>
                </a:cubicBezTo>
                <a:cubicBezTo>
                  <a:pt x="8061859" y="1558634"/>
                  <a:pt x="8045004" y="1565555"/>
                  <a:pt x="8032949" y="1575749"/>
                </a:cubicBezTo>
                <a:cubicBezTo>
                  <a:pt x="8020894" y="1585944"/>
                  <a:pt x="8014867" y="1601087"/>
                  <a:pt x="8014867" y="1621179"/>
                </a:cubicBezTo>
                <a:cubicBezTo>
                  <a:pt x="8014867" y="1635615"/>
                  <a:pt x="8018178" y="1647633"/>
                  <a:pt x="8024801" y="1657233"/>
                </a:cubicBezTo>
                <a:cubicBezTo>
                  <a:pt x="8031424" y="1666832"/>
                  <a:pt x="8040093" y="1674013"/>
                  <a:pt x="8050809" y="1678776"/>
                </a:cubicBezTo>
                <a:cubicBezTo>
                  <a:pt x="8061524" y="1683538"/>
                  <a:pt x="8073058" y="1685919"/>
                  <a:pt x="8085411" y="1685919"/>
                </a:cubicBezTo>
                <a:cubicBezTo>
                  <a:pt x="8101336" y="1685919"/>
                  <a:pt x="8115400" y="1683203"/>
                  <a:pt x="8127604" y="1677771"/>
                </a:cubicBezTo>
                <a:cubicBezTo>
                  <a:pt x="8139808" y="1672339"/>
                  <a:pt x="8150523" y="1664339"/>
                  <a:pt x="8159751" y="1653772"/>
                </a:cubicBezTo>
                <a:lnTo>
                  <a:pt x="8161537" y="1682124"/>
                </a:lnTo>
                <a:lnTo>
                  <a:pt x="8216901" y="1682124"/>
                </a:lnTo>
                <a:lnTo>
                  <a:pt x="8216901" y="1535901"/>
                </a:lnTo>
                <a:cubicBezTo>
                  <a:pt x="8216901" y="1521315"/>
                  <a:pt x="8214594" y="1509149"/>
                  <a:pt x="8209980" y="1499400"/>
                </a:cubicBezTo>
                <a:cubicBezTo>
                  <a:pt x="8205366" y="1489652"/>
                  <a:pt x="8198855" y="1481950"/>
                  <a:pt x="8190446" y="1476295"/>
                </a:cubicBezTo>
                <a:cubicBezTo>
                  <a:pt x="8182038" y="1470639"/>
                  <a:pt x="8172103" y="1466658"/>
                  <a:pt x="8160644" y="1464351"/>
                </a:cubicBezTo>
                <a:cubicBezTo>
                  <a:pt x="8149184" y="1462045"/>
                  <a:pt x="8136533" y="1460891"/>
                  <a:pt x="8122692" y="1460891"/>
                </a:cubicBezTo>
                <a:close/>
                <a:moveTo>
                  <a:pt x="9311755" y="1412894"/>
                </a:moveTo>
                <a:lnTo>
                  <a:pt x="9311755" y="1464240"/>
                </a:lnTo>
                <a:lnTo>
                  <a:pt x="9275590" y="1464240"/>
                </a:lnTo>
                <a:lnTo>
                  <a:pt x="9275590" y="1509781"/>
                </a:lnTo>
                <a:lnTo>
                  <a:pt x="9311755" y="1509781"/>
                </a:lnTo>
                <a:lnTo>
                  <a:pt x="9311755" y="1606222"/>
                </a:lnTo>
                <a:cubicBezTo>
                  <a:pt x="9311755" y="1624081"/>
                  <a:pt x="9314136" y="1638555"/>
                  <a:pt x="9318899" y="1649642"/>
                </a:cubicBezTo>
                <a:cubicBezTo>
                  <a:pt x="9323661" y="1660730"/>
                  <a:pt x="9332107" y="1668916"/>
                  <a:pt x="9344237" y="1674199"/>
                </a:cubicBezTo>
                <a:cubicBezTo>
                  <a:pt x="9356366" y="1679482"/>
                  <a:pt x="9373444" y="1682124"/>
                  <a:pt x="9395471" y="1682124"/>
                </a:cubicBezTo>
                <a:lnTo>
                  <a:pt x="9418465" y="1682124"/>
                </a:lnTo>
                <a:lnTo>
                  <a:pt x="9418465" y="1636360"/>
                </a:lnTo>
                <a:lnTo>
                  <a:pt x="9397480" y="1636360"/>
                </a:lnTo>
                <a:cubicBezTo>
                  <a:pt x="9386169" y="1636360"/>
                  <a:pt x="9378913" y="1633606"/>
                  <a:pt x="9375714" y="1628100"/>
                </a:cubicBezTo>
                <a:cubicBezTo>
                  <a:pt x="9372514" y="1622593"/>
                  <a:pt x="9370914" y="1614110"/>
                  <a:pt x="9370914" y="1602650"/>
                </a:cubicBezTo>
                <a:lnTo>
                  <a:pt x="9370914" y="1509781"/>
                </a:lnTo>
                <a:lnTo>
                  <a:pt x="9418465" y="1509781"/>
                </a:lnTo>
                <a:lnTo>
                  <a:pt x="9418465" y="1464240"/>
                </a:lnTo>
                <a:lnTo>
                  <a:pt x="9370914" y="1464240"/>
                </a:lnTo>
                <a:lnTo>
                  <a:pt x="9370914" y="1412894"/>
                </a:lnTo>
                <a:close/>
                <a:moveTo>
                  <a:pt x="9711954" y="1381640"/>
                </a:moveTo>
                <a:lnTo>
                  <a:pt x="9711954" y="1682124"/>
                </a:lnTo>
                <a:lnTo>
                  <a:pt x="9771113" y="1682124"/>
                </a:lnTo>
                <a:lnTo>
                  <a:pt x="9771113" y="1567154"/>
                </a:lnTo>
                <a:lnTo>
                  <a:pt x="9859293" y="1682124"/>
                </a:lnTo>
                <a:lnTo>
                  <a:pt x="9926713" y="1682124"/>
                </a:lnTo>
                <a:lnTo>
                  <a:pt x="9834290" y="1564476"/>
                </a:lnTo>
                <a:lnTo>
                  <a:pt x="9920462" y="1464240"/>
                </a:lnTo>
                <a:lnTo>
                  <a:pt x="9856168" y="1464240"/>
                </a:lnTo>
                <a:lnTo>
                  <a:pt x="9771113" y="1564699"/>
                </a:lnTo>
                <a:lnTo>
                  <a:pt x="9771113" y="1381640"/>
                </a:lnTo>
                <a:close/>
                <a:moveTo>
                  <a:pt x="8906570" y="1381640"/>
                </a:moveTo>
                <a:lnTo>
                  <a:pt x="8906570" y="1682124"/>
                </a:lnTo>
                <a:lnTo>
                  <a:pt x="8969301" y="1682124"/>
                </a:lnTo>
                <a:lnTo>
                  <a:pt x="8969301" y="1381640"/>
                </a:lnTo>
                <a:close/>
                <a:moveTo>
                  <a:pt x="8685933" y="1381640"/>
                </a:moveTo>
                <a:lnTo>
                  <a:pt x="8685933" y="1494601"/>
                </a:lnTo>
                <a:cubicBezTo>
                  <a:pt x="8679533" y="1484480"/>
                  <a:pt x="8670901" y="1476295"/>
                  <a:pt x="8660036" y="1470044"/>
                </a:cubicBezTo>
                <a:cubicBezTo>
                  <a:pt x="8649172" y="1463793"/>
                  <a:pt x="8636150" y="1460668"/>
                  <a:pt x="8620969" y="1460668"/>
                </a:cubicBezTo>
                <a:cubicBezTo>
                  <a:pt x="8603705" y="1460668"/>
                  <a:pt x="8588152" y="1464686"/>
                  <a:pt x="8574311" y="1472723"/>
                </a:cubicBezTo>
                <a:cubicBezTo>
                  <a:pt x="8560470" y="1480760"/>
                  <a:pt x="8549494" y="1492964"/>
                  <a:pt x="8541383" y="1509335"/>
                </a:cubicBezTo>
                <a:cubicBezTo>
                  <a:pt x="8533272" y="1525706"/>
                  <a:pt x="8529216" y="1546467"/>
                  <a:pt x="8529216" y="1571619"/>
                </a:cubicBezTo>
                <a:cubicBezTo>
                  <a:pt x="8529216" y="1597664"/>
                  <a:pt x="8532974" y="1619133"/>
                  <a:pt x="8540490" y="1636025"/>
                </a:cubicBezTo>
                <a:cubicBezTo>
                  <a:pt x="8548006" y="1652917"/>
                  <a:pt x="8558275" y="1665455"/>
                  <a:pt x="8571298" y="1673641"/>
                </a:cubicBezTo>
                <a:cubicBezTo>
                  <a:pt x="8584320" y="1681827"/>
                  <a:pt x="8599017" y="1685919"/>
                  <a:pt x="8615388" y="1685919"/>
                </a:cubicBezTo>
                <a:cubicBezTo>
                  <a:pt x="8631759" y="1685919"/>
                  <a:pt x="8645674" y="1682794"/>
                  <a:pt x="8657134" y="1676543"/>
                </a:cubicBezTo>
                <a:cubicBezTo>
                  <a:pt x="8668594" y="1670292"/>
                  <a:pt x="8678193" y="1661809"/>
                  <a:pt x="8685933" y="1651094"/>
                </a:cubicBezTo>
                <a:lnTo>
                  <a:pt x="8688388" y="1682124"/>
                </a:lnTo>
                <a:lnTo>
                  <a:pt x="8745092" y="1682124"/>
                </a:lnTo>
                <a:lnTo>
                  <a:pt x="8745092" y="1381640"/>
                </a:lnTo>
                <a:close/>
                <a:moveTo>
                  <a:pt x="8624094" y="1127665"/>
                </a:moveTo>
                <a:lnTo>
                  <a:pt x="8663832" y="1127665"/>
                </a:lnTo>
                <a:cubicBezTo>
                  <a:pt x="8674696" y="1127665"/>
                  <a:pt x="8683402" y="1128558"/>
                  <a:pt x="8689951" y="1130344"/>
                </a:cubicBezTo>
                <a:cubicBezTo>
                  <a:pt x="8696499" y="1132130"/>
                  <a:pt x="8701187" y="1134660"/>
                  <a:pt x="8704015" y="1137934"/>
                </a:cubicBezTo>
                <a:cubicBezTo>
                  <a:pt x="8706843" y="1141208"/>
                  <a:pt x="8708257" y="1145227"/>
                  <a:pt x="8708257" y="1149989"/>
                </a:cubicBezTo>
                <a:cubicBezTo>
                  <a:pt x="8708257" y="1157431"/>
                  <a:pt x="8704164" y="1163756"/>
                  <a:pt x="8695978" y="1168965"/>
                </a:cubicBezTo>
                <a:cubicBezTo>
                  <a:pt x="8687793" y="1174174"/>
                  <a:pt x="8673729" y="1176778"/>
                  <a:pt x="8653786" y="1176778"/>
                </a:cubicBezTo>
                <a:cubicBezTo>
                  <a:pt x="8636373" y="1176778"/>
                  <a:pt x="8623797" y="1174099"/>
                  <a:pt x="8616058" y="1168742"/>
                </a:cubicBezTo>
                <a:cubicBezTo>
                  <a:pt x="8608319" y="1163384"/>
                  <a:pt x="8604449" y="1157579"/>
                  <a:pt x="8604449" y="1151329"/>
                </a:cubicBezTo>
                <a:cubicBezTo>
                  <a:pt x="8604449" y="1145971"/>
                  <a:pt x="8606272" y="1141246"/>
                  <a:pt x="8609918" y="1137153"/>
                </a:cubicBezTo>
                <a:cubicBezTo>
                  <a:pt x="8613565" y="1133060"/>
                  <a:pt x="8618290" y="1129897"/>
                  <a:pt x="8624094" y="1127665"/>
                </a:cubicBezTo>
                <a:close/>
                <a:moveTo>
                  <a:pt x="9596686" y="1028992"/>
                </a:moveTo>
                <a:lnTo>
                  <a:pt x="9596686" y="1064264"/>
                </a:lnTo>
                <a:cubicBezTo>
                  <a:pt x="9591031" y="1071706"/>
                  <a:pt x="9583478" y="1078328"/>
                  <a:pt x="9574027" y="1084133"/>
                </a:cubicBezTo>
                <a:cubicBezTo>
                  <a:pt x="9564577" y="1089937"/>
                  <a:pt x="9554270" y="1092839"/>
                  <a:pt x="9543108" y="1092839"/>
                </a:cubicBezTo>
                <a:cubicBezTo>
                  <a:pt x="9534030" y="1092839"/>
                  <a:pt x="9526625" y="1090607"/>
                  <a:pt x="9520896" y="1086142"/>
                </a:cubicBezTo>
                <a:cubicBezTo>
                  <a:pt x="9515166" y="1081677"/>
                  <a:pt x="9512301" y="1074831"/>
                  <a:pt x="9512301" y="1065604"/>
                </a:cubicBezTo>
                <a:cubicBezTo>
                  <a:pt x="9512301" y="1052804"/>
                  <a:pt x="9518551" y="1043540"/>
                  <a:pt x="9531053" y="1037810"/>
                </a:cubicBezTo>
                <a:cubicBezTo>
                  <a:pt x="9543555" y="1032080"/>
                  <a:pt x="9565432" y="1029141"/>
                  <a:pt x="9596686" y="1028992"/>
                </a:cubicBezTo>
                <a:close/>
                <a:moveTo>
                  <a:pt x="10268050" y="953536"/>
                </a:moveTo>
                <a:cubicBezTo>
                  <a:pt x="10280998" y="953536"/>
                  <a:pt x="10291155" y="956587"/>
                  <a:pt x="10298522" y="962689"/>
                </a:cubicBezTo>
                <a:cubicBezTo>
                  <a:pt x="10305889" y="968791"/>
                  <a:pt x="10311098" y="976977"/>
                  <a:pt x="10314149" y="987246"/>
                </a:cubicBezTo>
                <a:cubicBezTo>
                  <a:pt x="10317200" y="997515"/>
                  <a:pt x="10318726" y="1008900"/>
                  <a:pt x="10318726" y="1021402"/>
                </a:cubicBezTo>
                <a:cubicBezTo>
                  <a:pt x="10318726" y="1033606"/>
                  <a:pt x="10317200" y="1044768"/>
                  <a:pt x="10314149" y="1054888"/>
                </a:cubicBezTo>
                <a:cubicBezTo>
                  <a:pt x="10311098" y="1065008"/>
                  <a:pt x="10305889" y="1073082"/>
                  <a:pt x="10298522" y="1079110"/>
                </a:cubicBezTo>
                <a:cubicBezTo>
                  <a:pt x="10291155" y="1085137"/>
                  <a:pt x="10280998" y="1088151"/>
                  <a:pt x="10268050" y="1088151"/>
                </a:cubicBezTo>
                <a:cubicBezTo>
                  <a:pt x="10255399" y="1088151"/>
                  <a:pt x="10245465" y="1085137"/>
                  <a:pt x="10238247" y="1079110"/>
                </a:cubicBezTo>
                <a:cubicBezTo>
                  <a:pt x="10231029" y="1073082"/>
                  <a:pt x="10225932" y="1065008"/>
                  <a:pt x="10222955" y="1054888"/>
                </a:cubicBezTo>
                <a:cubicBezTo>
                  <a:pt x="10219978" y="1044768"/>
                  <a:pt x="10218490" y="1033606"/>
                  <a:pt x="10218490" y="1021402"/>
                </a:cubicBezTo>
                <a:cubicBezTo>
                  <a:pt x="10218490" y="1008900"/>
                  <a:pt x="10219978" y="997515"/>
                  <a:pt x="10222955" y="987246"/>
                </a:cubicBezTo>
                <a:cubicBezTo>
                  <a:pt x="10225932" y="976977"/>
                  <a:pt x="10231029" y="968791"/>
                  <a:pt x="10238247" y="962689"/>
                </a:cubicBezTo>
                <a:cubicBezTo>
                  <a:pt x="10245465" y="956587"/>
                  <a:pt x="10255399" y="953536"/>
                  <a:pt x="10268050" y="953536"/>
                </a:cubicBezTo>
                <a:close/>
                <a:moveTo>
                  <a:pt x="9029800" y="953536"/>
                </a:moveTo>
                <a:cubicBezTo>
                  <a:pt x="9042748" y="953536"/>
                  <a:pt x="9052905" y="956587"/>
                  <a:pt x="9060272" y="962689"/>
                </a:cubicBezTo>
                <a:cubicBezTo>
                  <a:pt x="9067639" y="968791"/>
                  <a:pt x="9072848" y="976977"/>
                  <a:pt x="9075899" y="987246"/>
                </a:cubicBezTo>
                <a:cubicBezTo>
                  <a:pt x="9078950" y="997515"/>
                  <a:pt x="9080476" y="1008900"/>
                  <a:pt x="9080476" y="1021402"/>
                </a:cubicBezTo>
                <a:cubicBezTo>
                  <a:pt x="9080476" y="1033606"/>
                  <a:pt x="9078950" y="1044768"/>
                  <a:pt x="9075899" y="1054888"/>
                </a:cubicBezTo>
                <a:cubicBezTo>
                  <a:pt x="9072848" y="1065008"/>
                  <a:pt x="9067639" y="1073082"/>
                  <a:pt x="9060272" y="1079110"/>
                </a:cubicBezTo>
                <a:cubicBezTo>
                  <a:pt x="9052905" y="1085137"/>
                  <a:pt x="9042748" y="1088151"/>
                  <a:pt x="9029800" y="1088151"/>
                </a:cubicBezTo>
                <a:cubicBezTo>
                  <a:pt x="9017150" y="1088151"/>
                  <a:pt x="9007215" y="1085137"/>
                  <a:pt x="8999997" y="1079110"/>
                </a:cubicBezTo>
                <a:cubicBezTo>
                  <a:pt x="8992779" y="1073082"/>
                  <a:pt x="8987682" y="1065008"/>
                  <a:pt x="8984705" y="1054888"/>
                </a:cubicBezTo>
                <a:cubicBezTo>
                  <a:pt x="8981728" y="1044768"/>
                  <a:pt x="8980240" y="1033606"/>
                  <a:pt x="8980240" y="1021402"/>
                </a:cubicBezTo>
                <a:cubicBezTo>
                  <a:pt x="8980240" y="1008900"/>
                  <a:pt x="8981728" y="997515"/>
                  <a:pt x="8984705" y="987246"/>
                </a:cubicBezTo>
                <a:cubicBezTo>
                  <a:pt x="8987682" y="976977"/>
                  <a:pt x="8992779" y="968791"/>
                  <a:pt x="8999997" y="962689"/>
                </a:cubicBezTo>
                <a:cubicBezTo>
                  <a:pt x="9007215" y="956587"/>
                  <a:pt x="9017150" y="953536"/>
                  <a:pt x="9029800" y="953536"/>
                </a:cubicBezTo>
                <a:close/>
                <a:moveTo>
                  <a:pt x="11302405" y="953313"/>
                </a:moveTo>
                <a:cubicBezTo>
                  <a:pt x="11315204" y="953313"/>
                  <a:pt x="11325288" y="958894"/>
                  <a:pt x="11332655" y="970056"/>
                </a:cubicBezTo>
                <a:cubicBezTo>
                  <a:pt x="11340021" y="981218"/>
                  <a:pt x="11343705" y="998333"/>
                  <a:pt x="11343705" y="1021402"/>
                </a:cubicBezTo>
                <a:cubicBezTo>
                  <a:pt x="11343705" y="1043131"/>
                  <a:pt x="11339761" y="1059725"/>
                  <a:pt x="11331873" y="1071185"/>
                </a:cubicBezTo>
                <a:cubicBezTo>
                  <a:pt x="11323985" y="1082644"/>
                  <a:pt x="11312600" y="1088374"/>
                  <a:pt x="11297717" y="1088374"/>
                </a:cubicBezTo>
                <a:cubicBezTo>
                  <a:pt x="11286109" y="1088374"/>
                  <a:pt x="11276026" y="1084951"/>
                  <a:pt x="11267468" y="1078105"/>
                </a:cubicBezTo>
                <a:cubicBezTo>
                  <a:pt x="11258910" y="1071259"/>
                  <a:pt x="11252250" y="1063073"/>
                  <a:pt x="11247488" y="1053549"/>
                </a:cubicBezTo>
                <a:lnTo>
                  <a:pt x="11247488" y="989255"/>
                </a:lnTo>
                <a:cubicBezTo>
                  <a:pt x="11251655" y="980325"/>
                  <a:pt x="11258501" y="972102"/>
                  <a:pt x="11268026" y="964587"/>
                </a:cubicBezTo>
                <a:cubicBezTo>
                  <a:pt x="11277551" y="957071"/>
                  <a:pt x="11289011" y="953313"/>
                  <a:pt x="11302405" y="953313"/>
                </a:cubicBezTo>
                <a:close/>
                <a:moveTo>
                  <a:pt x="8408442" y="949518"/>
                </a:moveTo>
                <a:cubicBezTo>
                  <a:pt x="8421837" y="949518"/>
                  <a:pt x="8432813" y="953276"/>
                  <a:pt x="8441371" y="960791"/>
                </a:cubicBezTo>
                <a:cubicBezTo>
                  <a:pt x="8449928" y="968307"/>
                  <a:pt x="8454430" y="979655"/>
                  <a:pt x="8454877" y="994836"/>
                </a:cubicBezTo>
                <a:lnTo>
                  <a:pt x="8360445" y="994836"/>
                </a:lnTo>
                <a:cubicBezTo>
                  <a:pt x="8361338" y="980102"/>
                  <a:pt x="8366138" y="968865"/>
                  <a:pt x="8374845" y="961126"/>
                </a:cubicBezTo>
                <a:cubicBezTo>
                  <a:pt x="8383551" y="953387"/>
                  <a:pt x="8394750" y="949518"/>
                  <a:pt x="8408442" y="949518"/>
                </a:cubicBezTo>
                <a:close/>
                <a:moveTo>
                  <a:pt x="8652223" y="944383"/>
                </a:moveTo>
                <a:cubicBezTo>
                  <a:pt x="8663236" y="944383"/>
                  <a:pt x="8672166" y="947732"/>
                  <a:pt x="8679012" y="954429"/>
                </a:cubicBezTo>
                <a:cubicBezTo>
                  <a:pt x="8685858" y="961126"/>
                  <a:pt x="8689281" y="971321"/>
                  <a:pt x="8689281" y="985013"/>
                </a:cubicBezTo>
                <a:cubicBezTo>
                  <a:pt x="8689281" y="997961"/>
                  <a:pt x="8685598" y="1007821"/>
                  <a:pt x="8678231" y="1014593"/>
                </a:cubicBezTo>
                <a:cubicBezTo>
                  <a:pt x="8670864" y="1021364"/>
                  <a:pt x="8661673" y="1024750"/>
                  <a:pt x="8650660" y="1024750"/>
                </a:cubicBezTo>
                <a:cubicBezTo>
                  <a:pt x="8640986" y="1024750"/>
                  <a:pt x="8632392" y="1021402"/>
                  <a:pt x="8624876" y="1014704"/>
                </a:cubicBezTo>
                <a:cubicBezTo>
                  <a:pt x="8617360" y="1008007"/>
                  <a:pt x="8613602" y="998110"/>
                  <a:pt x="8613602" y="985013"/>
                </a:cubicBezTo>
                <a:cubicBezTo>
                  <a:pt x="8613602" y="971768"/>
                  <a:pt x="8617248" y="961684"/>
                  <a:pt x="8624541" y="954764"/>
                </a:cubicBezTo>
                <a:cubicBezTo>
                  <a:pt x="8631833" y="947843"/>
                  <a:pt x="8641061" y="944383"/>
                  <a:pt x="8652223" y="944383"/>
                </a:cubicBezTo>
                <a:close/>
                <a:moveTo>
                  <a:pt x="10919619" y="911790"/>
                </a:moveTo>
                <a:lnTo>
                  <a:pt x="10919619" y="1053995"/>
                </a:lnTo>
                <a:cubicBezTo>
                  <a:pt x="10919619" y="1079147"/>
                  <a:pt x="10925647" y="1098532"/>
                  <a:pt x="10937702" y="1112150"/>
                </a:cubicBezTo>
                <a:cubicBezTo>
                  <a:pt x="10949757" y="1125767"/>
                  <a:pt x="10966798" y="1132576"/>
                  <a:pt x="10988824" y="1132576"/>
                </a:cubicBezTo>
                <a:cubicBezTo>
                  <a:pt x="11007726" y="1132576"/>
                  <a:pt x="11023501" y="1128930"/>
                  <a:pt x="11036152" y="1121637"/>
                </a:cubicBezTo>
                <a:cubicBezTo>
                  <a:pt x="11048802" y="1114345"/>
                  <a:pt x="11058774" y="1106085"/>
                  <a:pt x="11066066" y="1096858"/>
                </a:cubicBezTo>
                <a:lnTo>
                  <a:pt x="11066959" y="1129674"/>
                </a:lnTo>
                <a:lnTo>
                  <a:pt x="11124109" y="1129674"/>
                </a:lnTo>
                <a:lnTo>
                  <a:pt x="11124109" y="911790"/>
                </a:lnTo>
                <a:lnTo>
                  <a:pt x="11064950" y="911790"/>
                </a:lnTo>
                <a:lnTo>
                  <a:pt x="11064950" y="1057344"/>
                </a:lnTo>
                <a:cubicBezTo>
                  <a:pt x="11058699" y="1064934"/>
                  <a:pt x="11051369" y="1071371"/>
                  <a:pt x="11042961" y="1076654"/>
                </a:cubicBezTo>
                <a:cubicBezTo>
                  <a:pt x="11034552" y="1081938"/>
                  <a:pt x="11024394" y="1084579"/>
                  <a:pt x="11012488" y="1084579"/>
                </a:cubicBezTo>
                <a:cubicBezTo>
                  <a:pt x="11004303" y="1084579"/>
                  <a:pt x="10997717" y="1083017"/>
                  <a:pt x="10992731" y="1079891"/>
                </a:cubicBezTo>
                <a:cubicBezTo>
                  <a:pt x="10987745" y="1076766"/>
                  <a:pt x="10984173" y="1072338"/>
                  <a:pt x="10982016" y="1066608"/>
                </a:cubicBezTo>
                <a:cubicBezTo>
                  <a:pt x="10979858" y="1060878"/>
                  <a:pt x="10978779" y="1054293"/>
                  <a:pt x="10978779" y="1046851"/>
                </a:cubicBezTo>
                <a:lnTo>
                  <a:pt x="10978779" y="911790"/>
                </a:lnTo>
                <a:close/>
                <a:moveTo>
                  <a:pt x="8807079" y="911790"/>
                </a:moveTo>
                <a:lnTo>
                  <a:pt x="8807079" y="1129674"/>
                </a:lnTo>
                <a:lnTo>
                  <a:pt x="8866238" y="1129674"/>
                </a:lnTo>
                <a:lnTo>
                  <a:pt x="8866238" y="911790"/>
                </a:lnTo>
                <a:close/>
                <a:moveTo>
                  <a:pt x="9330879" y="908664"/>
                </a:moveTo>
                <a:cubicBezTo>
                  <a:pt x="9311829" y="908664"/>
                  <a:pt x="9296351" y="912273"/>
                  <a:pt x="9284445" y="919492"/>
                </a:cubicBezTo>
                <a:cubicBezTo>
                  <a:pt x="9272539" y="926710"/>
                  <a:pt x="9262939" y="935007"/>
                  <a:pt x="9255647" y="944383"/>
                </a:cubicBezTo>
                <a:lnTo>
                  <a:pt x="9254530" y="911790"/>
                </a:lnTo>
                <a:lnTo>
                  <a:pt x="9197604" y="911790"/>
                </a:lnTo>
                <a:lnTo>
                  <a:pt x="9197604" y="1129674"/>
                </a:lnTo>
                <a:lnTo>
                  <a:pt x="9256763" y="1129674"/>
                </a:lnTo>
                <a:lnTo>
                  <a:pt x="9256763" y="984343"/>
                </a:lnTo>
                <a:cubicBezTo>
                  <a:pt x="9263014" y="976456"/>
                  <a:pt x="9270343" y="969758"/>
                  <a:pt x="9278752" y="964252"/>
                </a:cubicBezTo>
                <a:cubicBezTo>
                  <a:pt x="9287161" y="958745"/>
                  <a:pt x="9297244" y="955992"/>
                  <a:pt x="9309001" y="955992"/>
                </a:cubicBezTo>
                <a:cubicBezTo>
                  <a:pt x="9316889" y="955992"/>
                  <a:pt x="9323252" y="957629"/>
                  <a:pt x="9328089" y="960903"/>
                </a:cubicBezTo>
                <a:cubicBezTo>
                  <a:pt x="9332926" y="964177"/>
                  <a:pt x="9336460" y="968791"/>
                  <a:pt x="9338693" y="974744"/>
                </a:cubicBezTo>
                <a:cubicBezTo>
                  <a:pt x="9340925" y="980697"/>
                  <a:pt x="9342041" y="987618"/>
                  <a:pt x="9342041" y="995506"/>
                </a:cubicBezTo>
                <a:lnTo>
                  <a:pt x="9342041" y="1129674"/>
                </a:lnTo>
                <a:lnTo>
                  <a:pt x="9400754" y="1129674"/>
                </a:lnTo>
                <a:lnTo>
                  <a:pt x="9400754" y="987915"/>
                </a:lnTo>
                <a:cubicBezTo>
                  <a:pt x="9400754" y="962019"/>
                  <a:pt x="9394652" y="942337"/>
                  <a:pt x="9382448" y="928868"/>
                </a:cubicBezTo>
                <a:cubicBezTo>
                  <a:pt x="9370244" y="915399"/>
                  <a:pt x="9353055" y="908664"/>
                  <a:pt x="9330879" y="908664"/>
                </a:cubicBezTo>
                <a:close/>
                <a:moveTo>
                  <a:pt x="11316693" y="908441"/>
                </a:moveTo>
                <a:cubicBezTo>
                  <a:pt x="11301215" y="908441"/>
                  <a:pt x="11287820" y="911604"/>
                  <a:pt x="11276509" y="917929"/>
                </a:cubicBezTo>
                <a:cubicBezTo>
                  <a:pt x="11265198" y="924254"/>
                  <a:pt x="11255524" y="933295"/>
                  <a:pt x="11247488" y="945053"/>
                </a:cubicBezTo>
                <a:lnTo>
                  <a:pt x="11244139" y="911790"/>
                </a:lnTo>
                <a:lnTo>
                  <a:pt x="11188329" y="911790"/>
                </a:lnTo>
                <a:lnTo>
                  <a:pt x="11188329" y="1209595"/>
                </a:lnTo>
                <a:lnTo>
                  <a:pt x="11247488" y="1209595"/>
                </a:lnTo>
                <a:lnTo>
                  <a:pt x="11247488" y="1099983"/>
                </a:lnTo>
                <a:cubicBezTo>
                  <a:pt x="11254483" y="1110699"/>
                  <a:pt x="11263524" y="1119033"/>
                  <a:pt x="11274612" y="1124986"/>
                </a:cubicBezTo>
                <a:cubicBezTo>
                  <a:pt x="11285699" y="1130939"/>
                  <a:pt x="11298313" y="1133841"/>
                  <a:pt x="11312451" y="1133693"/>
                </a:cubicBezTo>
                <a:cubicBezTo>
                  <a:pt x="11329715" y="1133544"/>
                  <a:pt x="11345268" y="1129377"/>
                  <a:pt x="11359109" y="1121191"/>
                </a:cubicBezTo>
                <a:cubicBezTo>
                  <a:pt x="11372950" y="1113005"/>
                  <a:pt x="11383926" y="1100727"/>
                  <a:pt x="11392037" y="1084356"/>
                </a:cubicBezTo>
                <a:cubicBezTo>
                  <a:pt x="11400148" y="1067985"/>
                  <a:pt x="11404204" y="1047223"/>
                  <a:pt x="11404204" y="1022071"/>
                </a:cubicBezTo>
                <a:cubicBezTo>
                  <a:pt x="11404204" y="996027"/>
                  <a:pt x="11400446" y="974670"/>
                  <a:pt x="11392930" y="958001"/>
                </a:cubicBezTo>
                <a:cubicBezTo>
                  <a:pt x="11385414" y="941332"/>
                  <a:pt x="11375071" y="928905"/>
                  <a:pt x="11361899" y="920719"/>
                </a:cubicBezTo>
                <a:cubicBezTo>
                  <a:pt x="11348728" y="912534"/>
                  <a:pt x="11333659" y="908441"/>
                  <a:pt x="11316693" y="908441"/>
                </a:cubicBezTo>
                <a:close/>
                <a:moveTo>
                  <a:pt x="10533634" y="908441"/>
                </a:moveTo>
                <a:cubicBezTo>
                  <a:pt x="10512351" y="908441"/>
                  <a:pt x="10493487" y="912497"/>
                  <a:pt x="10477042" y="920608"/>
                </a:cubicBezTo>
                <a:cubicBezTo>
                  <a:pt x="10460596" y="928719"/>
                  <a:pt x="10447760" y="941109"/>
                  <a:pt x="10438532" y="957778"/>
                </a:cubicBezTo>
                <a:cubicBezTo>
                  <a:pt x="10429305" y="974446"/>
                  <a:pt x="10424691" y="995729"/>
                  <a:pt x="10424691" y="1021625"/>
                </a:cubicBezTo>
                <a:cubicBezTo>
                  <a:pt x="10424691" y="1047521"/>
                  <a:pt x="10429528" y="1068655"/>
                  <a:pt x="10439202" y="1085026"/>
                </a:cubicBezTo>
                <a:cubicBezTo>
                  <a:pt x="10448876" y="1101397"/>
                  <a:pt x="10461973" y="1113452"/>
                  <a:pt x="10478493" y="1121191"/>
                </a:cubicBezTo>
                <a:cubicBezTo>
                  <a:pt x="10495013" y="1128930"/>
                  <a:pt x="10513393" y="1132800"/>
                  <a:pt x="10533634" y="1132800"/>
                </a:cubicBezTo>
                <a:cubicBezTo>
                  <a:pt x="10552981" y="1132800"/>
                  <a:pt x="10570171" y="1129451"/>
                  <a:pt x="10585203" y="1122754"/>
                </a:cubicBezTo>
                <a:cubicBezTo>
                  <a:pt x="10600234" y="1116056"/>
                  <a:pt x="10612103" y="1106234"/>
                  <a:pt x="10620810" y="1093286"/>
                </a:cubicBezTo>
                <a:cubicBezTo>
                  <a:pt x="10629516" y="1080338"/>
                  <a:pt x="10634093" y="1064413"/>
                  <a:pt x="10634539" y="1045512"/>
                </a:cubicBezTo>
                <a:lnTo>
                  <a:pt x="10577166" y="1045512"/>
                </a:lnTo>
                <a:cubicBezTo>
                  <a:pt x="10576868" y="1058758"/>
                  <a:pt x="10572887" y="1068989"/>
                  <a:pt x="10565222" y="1076208"/>
                </a:cubicBezTo>
                <a:cubicBezTo>
                  <a:pt x="10557558" y="1083426"/>
                  <a:pt x="10547103" y="1087035"/>
                  <a:pt x="10533857" y="1087035"/>
                </a:cubicBezTo>
                <a:cubicBezTo>
                  <a:pt x="10522546" y="1087035"/>
                  <a:pt x="10513281" y="1084468"/>
                  <a:pt x="10506063" y="1079333"/>
                </a:cubicBezTo>
                <a:cubicBezTo>
                  <a:pt x="10498845" y="1074198"/>
                  <a:pt x="10493562" y="1066757"/>
                  <a:pt x="10490213" y="1057009"/>
                </a:cubicBezTo>
                <a:cubicBezTo>
                  <a:pt x="10486864" y="1047261"/>
                  <a:pt x="10485190" y="1035466"/>
                  <a:pt x="10485190" y="1021625"/>
                </a:cubicBezTo>
                <a:cubicBezTo>
                  <a:pt x="10485190" y="1000194"/>
                  <a:pt x="10489022" y="983599"/>
                  <a:pt x="10496687" y="971842"/>
                </a:cubicBezTo>
                <a:cubicBezTo>
                  <a:pt x="10504352" y="960085"/>
                  <a:pt x="10516742" y="954206"/>
                  <a:pt x="10533857" y="954206"/>
                </a:cubicBezTo>
                <a:cubicBezTo>
                  <a:pt x="10546805" y="954206"/>
                  <a:pt x="10556851" y="957517"/>
                  <a:pt x="10563995" y="964140"/>
                </a:cubicBezTo>
                <a:cubicBezTo>
                  <a:pt x="10571138" y="970763"/>
                  <a:pt x="10574859" y="979655"/>
                  <a:pt x="10575156" y="990817"/>
                </a:cubicBezTo>
                <a:lnTo>
                  <a:pt x="10632530" y="990817"/>
                </a:lnTo>
                <a:cubicBezTo>
                  <a:pt x="10632381" y="972363"/>
                  <a:pt x="10627916" y="957071"/>
                  <a:pt x="10619135" y="944941"/>
                </a:cubicBezTo>
                <a:cubicBezTo>
                  <a:pt x="10610355" y="932812"/>
                  <a:pt x="10598523" y="923696"/>
                  <a:pt x="10583640" y="917594"/>
                </a:cubicBezTo>
                <a:cubicBezTo>
                  <a:pt x="10568757" y="911492"/>
                  <a:pt x="10552088" y="908441"/>
                  <a:pt x="10533634" y="908441"/>
                </a:cubicBezTo>
                <a:close/>
                <a:moveTo>
                  <a:pt x="9560968" y="908441"/>
                </a:moveTo>
                <a:cubicBezTo>
                  <a:pt x="9542066" y="908441"/>
                  <a:pt x="9525435" y="910822"/>
                  <a:pt x="9511073" y="915585"/>
                </a:cubicBezTo>
                <a:cubicBezTo>
                  <a:pt x="9496711" y="920347"/>
                  <a:pt x="9485474" y="928161"/>
                  <a:pt x="9477363" y="939025"/>
                </a:cubicBezTo>
                <a:cubicBezTo>
                  <a:pt x="9469252" y="949890"/>
                  <a:pt x="9465197" y="964624"/>
                  <a:pt x="9465197" y="983227"/>
                </a:cubicBezTo>
                <a:lnTo>
                  <a:pt x="9520561" y="983227"/>
                </a:lnTo>
                <a:cubicBezTo>
                  <a:pt x="9520561" y="970726"/>
                  <a:pt x="9524356" y="961684"/>
                  <a:pt x="9531946" y="956103"/>
                </a:cubicBezTo>
                <a:cubicBezTo>
                  <a:pt x="9539536" y="950522"/>
                  <a:pt x="9549210" y="947732"/>
                  <a:pt x="9560968" y="947732"/>
                </a:cubicBezTo>
                <a:cubicBezTo>
                  <a:pt x="9571683" y="947732"/>
                  <a:pt x="9580427" y="950336"/>
                  <a:pt x="9587198" y="955545"/>
                </a:cubicBezTo>
                <a:cubicBezTo>
                  <a:pt x="9593970" y="960754"/>
                  <a:pt x="9597356" y="970428"/>
                  <a:pt x="9597356" y="984567"/>
                </a:cubicBezTo>
                <a:lnTo>
                  <a:pt x="9597356" y="996175"/>
                </a:lnTo>
                <a:cubicBezTo>
                  <a:pt x="9568632" y="996771"/>
                  <a:pt x="9543443" y="998891"/>
                  <a:pt x="9521788" y="1002538"/>
                </a:cubicBezTo>
                <a:cubicBezTo>
                  <a:pt x="9500134" y="1006184"/>
                  <a:pt x="9483279" y="1013104"/>
                  <a:pt x="9471224" y="1023299"/>
                </a:cubicBezTo>
                <a:cubicBezTo>
                  <a:pt x="9459169" y="1033494"/>
                  <a:pt x="9453142" y="1048637"/>
                  <a:pt x="9453142" y="1068729"/>
                </a:cubicBezTo>
                <a:cubicBezTo>
                  <a:pt x="9453142" y="1083165"/>
                  <a:pt x="9456453" y="1095183"/>
                  <a:pt x="9463076" y="1104783"/>
                </a:cubicBezTo>
                <a:cubicBezTo>
                  <a:pt x="9469699" y="1114382"/>
                  <a:pt x="9478368" y="1121563"/>
                  <a:pt x="9489084" y="1126326"/>
                </a:cubicBezTo>
                <a:cubicBezTo>
                  <a:pt x="9499799" y="1131088"/>
                  <a:pt x="9511333" y="1133469"/>
                  <a:pt x="9523686" y="1133469"/>
                </a:cubicBezTo>
                <a:cubicBezTo>
                  <a:pt x="9539611" y="1133469"/>
                  <a:pt x="9553675" y="1130753"/>
                  <a:pt x="9565879" y="1125321"/>
                </a:cubicBezTo>
                <a:cubicBezTo>
                  <a:pt x="9578083" y="1119889"/>
                  <a:pt x="9588798" y="1111889"/>
                  <a:pt x="9598026" y="1101322"/>
                </a:cubicBezTo>
                <a:lnTo>
                  <a:pt x="9599812" y="1129674"/>
                </a:lnTo>
                <a:lnTo>
                  <a:pt x="9655176" y="1129674"/>
                </a:lnTo>
                <a:lnTo>
                  <a:pt x="9655176" y="983450"/>
                </a:lnTo>
                <a:cubicBezTo>
                  <a:pt x="9655176" y="968865"/>
                  <a:pt x="9652869" y="956699"/>
                  <a:pt x="9648255" y="946950"/>
                </a:cubicBezTo>
                <a:cubicBezTo>
                  <a:pt x="9643642" y="937202"/>
                  <a:pt x="9637130" y="929500"/>
                  <a:pt x="9628722" y="923845"/>
                </a:cubicBezTo>
                <a:cubicBezTo>
                  <a:pt x="9620313" y="918189"/>
                  <a:pt x="9610378" y="914208"/>
                  <a:pt x="9598919" y="911901"/>
                </a:cubicBezTo>
                <a:cubicBezTo>
                  <a:pt x="9587459" y="909594"/>
                  <a:pt x="9574809" y="908441"/>
                  <a:pt x="9560968" y="908441"/>
                </a:cubicBezTo>
                <a:close/>
                <a:moveTo>
                  <a:pt x="8408442" y="908441"/>
                </a:moveTo>
                <a:cubicBezTo>
                  <a:pt x="8385076" y="908441"/>
                  <a:pt x="8365394" y="912943"/>
                  <a:pt x="8349395" y="921947"/>
                </a:cubicBezTo>
                <a:cubicBezTo>
                  <a:pt x="8333396" y="930951"/>
                  <a:pt x="8321266" y="943788"/>
                  <a:pt x="8313006" y="960456"/>
                </a:cubicBezTo>
                <a:cubicBezTo>
                  <a:pt x="8304746" y="977125"/>
                  <a:pt x="8300616" y="996994"/>
                  <a:pt x="8300616" y="1020062"/>
                </a:cubicBezTo>
                <a:cubicBezTo>
                  <a:pt x="8300616" y="1043875"/>
                  <a:pt x="8304858" y="1064264"/>
                  <a:pt x="8313341" y="1081231"/>
                </a:cubicBezTo>
                <a:cubicBezTo>
                  <a:pt x="8321824" y="1098197"/>
                  <a:pt x="8334326" y="1111182"/>
                  <a:pt x="8350846" y="1120186"/>
                </a:cubicBezTo>
                <a:cubicBezTo>
                  <a:pt x="8367366" y="1129190"/>
                  <a:pt x="8387755" y="1133693"/>
                  <a:pt x="8412014" y="1133693"/>
                </a:cubicBezTo>
                <a:cubicBezTo>
                  <a:pt x="8431808" y="1133693"/>
                  <a:pt x="8449110" y="1130902"/>
                  <a:pt x="8463918" y="1125321"/>
                </a:cubicBezTo>
                <a:cubicBezTo>
                  <a:pt x="8478727" y="1119740"/>
                  <a:pt x="8490410" y="1111294"/>
                  <a:pt x="8498967" y="1099983"/>
                </a:cubicBezTo>
                <a:cubicBezTo>
                  <a:pt x="8507525" y="1088672"/>
                  <a:pt x="8512176" y="1074533"/>
                  <a:pt x="8512920" y="1057567"/>
                </a:cubicBezTo>
                <a:lnTo>
                  <a:pt x="8454654" y="1057567"/>
                </a:lnTo>
                <a:cubicBezTo>
                  <a:pt x="8454505" y="1068580"/>
                  <a:pt x="8450561" y="1076877"/>
                  <a:pt x="8442822" y="1082458"/>
                </a:cubicBezTo>
                <a:cubicBezTo>
                  <a:pt x="8435083" y="1088039"/>
                  <a:pt x="8424814" y="1090830"/>
                  <a:pt x="8412014" y="1090830"/>
                </a:cubicBezTo>
                <a:cubicBezTo>
                  <a:pt x="8399662" y="1090830"/>
                  <a:pt x="8389690" y="1088114"/>
                  <a:pt x="8382100" y="1082682"/>
                </a:cubicBezTo>
                <a:cubicBezTo>
                  <a:pt x="8374510" y="1077249"/>
                  <a:pt x="8368966" y="1070068"/>
                  <a:pt x="8365468" y="1061139"/>
                </a:cubicBezTo>
                <a:cubicBezTo>
                  <a:pt x="8361971" y="1052209"/>
                  <a:pt x="8360073" y="1042610"/>
                  <a:pt x="8359776" y="1032341"/>
                </a:cubicBezTo>
                <a:lnTo>
                  <a:pt x="8512697" y="1032341"/>
                </a:lnTo>
                <a:cubicBezTo>
                  <a:pt x="8512994" y="1030703"/>
                  <a:pt x="8513217" y="1028359"/>
                  <a:pt x="8513366" y="1025308"/>
                </a:cubicBezTo>
                <a:cubicBezTo>
                  <a:pt x="8513515" y="1022257"/>
                  <a:pt x="8513590" y="1019839"/>
                  <a:pt x="8513590" y="1018053"/>
                </a:cubicBezTo>
                <a:cubicBezTo>
                  <a:pt x="8513590" y="982930"/>
                  <a:pt x="8504176" y="955880"/>
                  <a:pt x="8485349" y="936904"/>
                </a:cubicBezTo>
                <a:cubicBezTo>
                  <a:pt x="8466523" y="917929"/>
                  <a:pt x="8440887" y="908441"/>
                  <a:pt x="8408442" y="908441"/>
                </a:cubicBezTo>
                <a:close/>
                <a:moveTo>
                  <a:pt x="10268050" y="907995"/>
                </a:moveTo>
                <a:cubicBezTo>
                  <a:pt x="10246023" y="907995"/>
                  <a:pt x="10226713" y="912422"/>
                  <a:pt x="10210119" y="921278"/>
                </a:cubicBezTo>
                <a:cubicBezTo>
                  <a:pt x="10193524" y="930133"/>
                  <a:pt x="10180688" y="943006"/>
                  <a:pt x="10171609" y="959898"/>
                </a:cubicBezTo>
                <a:cubicBezTo>
                  <a:pt x="10162531" y="976790"/>
                  <a:pt x="10157991" y="997292"/>
                  <a:pt x="10157991" y="1021402"/>
                </a:cubicBezTo>
                <a:cubicBezTo>
                  <a:pt x="10157991" y="1045065"/>
                  <a:pt x="10162531" y="1065232"/>
                  <a:pt x="10171609" y="1081900"/>
                </a:cubicBezTo>
                <a:cubicBezTo>
                  <a:pt x="10180688" y="1098569"/>
                  <a:pt x="10193524" y="1111294"/>
                  <a:pt x="10210119" y="1120075"/>
                </a:cubicBezTo>
                <a:cubicBezTo>
                  <a:pt x="10226713" y="1128856"/>
                  <a:pt x="10246023" y="1133246"/>
                  <a:pt x="10268050" y="1133246"/>
                </a:cubicBezTo>
                <a:cubicBezTo>
                  <a:pt x="10290374" y="1133246"/>
                  <a:pt x="10309833" y="1128856"/>
                  <a:pt x="10326427" y="1120075"/>
                </a:cubicBezTo>
                <a:cubicBezTo>
                  <a:pt x="10343022" y="1111294"/>
                  <a:pt x="10355933" y="1098569"/>
                  <a:pt x="10365160" y="1081900"/>
                </a:cubicBezTo>
                <a:cubicBezTo>
                  <a:pt x="10374387" y="1065232"/>
                  <a:pt x="10379001" y="1045065"/>
                  <a:pt x="10379001" y="1021402"/>
                </a:cubicBezTo>
                <a:cubicBezTo>
                  <a:pt x="10379001" y="997292"/>
                  <a:pt x="10374387" y="976790"/>
                  <a:pt x="10365160" y="959898"/>
                </a:cubicBezTo>
                <a:cubicBezTo>
                  <a:pt x="10355933" y="943006"/>
                  <a:pt x="10343022" y="930133"/>
                  <a:pt x="10326427" y="921278"/>
                </a:cubicBezTo>
                <a:cubicBezTo>
                  <a:pt x="10309833" y="912422"/>
                  <a:pt x="10290374" y="907995"/>
                  <a:pt x="10268050" y="907995"/>
                </a:cubicBezTo>
                <a:close/>
                <a:moveTo>
                  <a:pt x="9029800" y="907995"/>
                </a:moveTo>
                <a:cubicBezTo>
                  <a:pt x="9007773" y="907995"/>
                  <a:pt x="8988463" y="912422"/>
                  <a:pt x="8971869" y="921278"/>
                </a:cubicBezTo>
                <a:cubicBezTo>
                  <a:pt x="8955274" y="930133"/>
                  <a:pt x="8942438" y="943006"/>
                  <a:pt x="8933359" y="959898"/>
                </a:cubicBezTo>
                <a:cubicBezTo>
                  <a:pt x="8924281" y="976790"/>
                  <a:pt x="8919741" y="997292"/>
                  <a:pt x="8919741" y="1021402"/>
                </a:cubicBezTo>
                <a:cubicBezTo>
                  <a:pt x="8919741" y="1045065"/>
                  <a:pt x="8924281" y="1065232"/>
                  <a:pt x="8933359" y="1081900"/>
                </a:cubicBezTo>
                <a:cubicBezTo>
                  <a:pt x="8942438" y="1098569"/>
                  <a:pt x="8955274" y="1111294"/>
                  <a:pt x="8971869" y="1120075"/>
                </a:cubicBezTo>
                <a:cubicBezTo>
                  <a:pt x="8988463" y="1128856"/>
                  <a:pt x="9007773" y="1133246"/>
                  <a:pt x="9029800" y="1133246"/>
                </a:cubicBezTo>
                <a:cubicBezTo>
                  <a:pt x="9052124" y="1133246"/>
                  <a:pt x="9071583" y="1128856"/>
                  <a:pt x="9088178" y="1120075"/>
                </a:cubicBezTo>
                <a:cubicBezTo>
                  <a:pt x="9104772" y="1111294"/>
                  <a:pt x="9117683" y="1098569"/>
                  <a:pt x="9126910" y="1081900"/>
                </a:cubicBezTo>
                <a:cubicBezTo>
                  <a:pt x="9136138" y="1065232"/>
                  <a:pt x="9140751" y="1045065"/>
                  <a:pt x="9140751" y="1021402"/>
                </a:cubicBezTo>
                <a:cubicBezTo>
                  <a:pt x="9140751" y="997292"/>
                  <a:pt x="9136138" y="976790"/>
                  <a:pt x="9126910" y="959898"/>
                </a:cubicBezTo>
                <a:cubicBezTo>
                  <a:pt x="9117683" y="943006"/>
                  <a:pt x="9104772" y="930133"/>
                  <a:pt x="9088178" y="921278"/>
                </a:cubicBezTo>
                <a:cubicBezTo>
                  <a:pt x="9071583" y="912422"/>
                  <a:pt x="9052124" y="907995"/>
                  <a:pt x="9029800" y="907995"/>
                </a:cubicBezTo>
                <a:close/>
                <a:moveTo>
                  <a:pt x="8093001" y="881206"/>
                </a:moveTo>
                <a:lnTo>
                  <a:pt x="8147026" y="881206"/>
                </a:lnTo>
                <a:cubicBezTo>
                  <a:pt x="8160272" y="881206"/>
                  <a:pt x="8170913" y="884554"/>
                  <a:pt x="8178949" y="891252"/>
                </a:cubicBezTo>
                <a:cubicBezTo>
                  <a:pt x="8186986" y="897949"/>
                  <a:pt x="8191005" y="907920"/>
                  <a:pt x="8191005" y="921166"/>
                </a:cubicBezTo>
                <a:cubicBezTo>
                  <a:pt x="8191005" y="930244"/>
                  <a:pt x="8189070" y="937909"/>
                  <a:pt x="8185200" y="944160"/>
                </a:cubicBezTo>
                <a:cubicBezTo>
                  <a:pt x="8181331" y="950411"/>
                  <a:pt x="8175861" y="955099"/>
                  <a:pt x="8168792" y="958224"/>
                </a:cubicBezTo>
                <a:cubicBezTo>
                  <a:pt x="8161723" y="961349"/>
                  <a:pt x="8153277" y="962912"/>
                  <a:pt x="8143454" y="962912"/>
                </a:cubicBezTo>
                <a:lnTo>
                  <a:pt x="8093001" y="962912"/>
                </a:lnTo>
                <a:close/>
                <a:moveTo>
                  <a:pt x="8766300" y="879643"/>
                </a:moveTo>
                <a:cubicBezTo>
                  <a:pt x="8749184" y="879792"/>
                  <a:pt x="8734562" y="882694"/>
                  <a:pt x="8722433" y="888349"/>
                </a:cubicBezTo>
                <a:cubicBezTo>
                  <a:pt x="8713335" y="892591"/>
                  <a:pt x="8706017" y="899595"/>
                  <a:pt x="8700478" y="909362"/>
                </a:cubicBezTo>
                <a:lnTo>
                  <a:pt x="8696861" y="917179"/>
                </a:lnTo>
                <a:lnTo>
                  <a:pt x="8680379" y="911678"/>
                </a:lnTo>
                <a:cubicBezTo>
                  <a:pt x="8671803" y="909967"/>
                  <a:pt x="8662343" y="909111"/>
                  <a:pt x="8652000" y="909111"/>
                </a:cubicBezTo>
                <a:cubicBezTo>
                  <a:pt x="8631908" y="909111"/>
                  <a:pt x="8614867" y="912534"/>
                  <a:pt x="8600877" y="919380"/>
                </a:cubicBezTo>
                <a:cubicBezTo>
                  <a:pt x="8586887" y="926226"/>
                  <a:pt x="8576283" y="935342"/>
                  <a:pt x="8569065" y="946727"/>
                </a:cubicBezTo>
                <a:cubicBezTo>
                  <a:pt x="8561847" y="958112"/>
                  <a:pt x="8558238" y="970875"/>
                  <a:pt x="8558238" y="985013"/>
                </a:cubicBezTo>
                <a:cubicBezTo>
                  <a:pt x="8558238" y="998259"/>
                  <a:pt x="8561810" y="1010612"/>
                  <a:pt x="8568954" y="1022071"/>
                </a:cubicBezTo>
                <a:cubicBezTo>
                  <a:pt x="8572525" y="1027801"/>
                  <a:pt x="8576935" y="1032973"/>
                  <a:pt x="8582181" y="1037587"/>
                </a:cubicBezTo>
                <a:lnTo>
                  <a:pt x="8593793" y="1045328"/>
                </a:lnTo>
                <a:lnTo>
                  <a:pt x="8568395" y="1058795"/>
                </a:lnTo>
                <a:cubicBezTo>
                  <a:pt x="8561475" y="1065120"/>
                  <a:pt x="8558015" y="1072822"/>
                  <a:pt x="8558015" y="1081900"/>
                </a:cubicBezTo>
                <a:cubicBezTo>
                  <a:pt x="8558015" y="1087705"/>
                  <a:pt x="8560247" y="1093583"/>
                  <a:pt x="8564712" y="1099536"/>
                </a:cubicBezTo>
                <a:lnTo>
                  <a:pt x="8585080" y="1114652"/>
                </a:lnTo>
                <a:lnTo>
                  <a:pt x="8567168" y="1123981"/>
                </a:lnTo>
                <a:cubicBezTo>
                  <a:pt x="8555410" y="1133283"/>
                  <a:pt x="8549532" y="1144110"/>
                  <a:pt x="8549532" y="1156463"/>
                </a:cubicBezTo>
                <a:cubicBezTo>
                  <a:pt x="8549532" y="1166584"/>
                  <a:pt x="8552880" y="1175997"/>
                  <a:pt x="8559577" y="1184703"/>
                </a:cubicBezTo>
                <a:cubicBezTo>
                  <a:pt x="8566275" y="1193410"/>
                  <a:pt x="8577288" y="1200442"/>
                  <a:pt x="8592617" y="1205800"/>
                </a:cubicBezTo>
                <a:cubicBezTo>
                  <a:pt x="8607947" y="1211157"/>
                  <a:pt x="8628634" y="1213836"/>
                  <a:pt x="8654679" y="1213836"/>
                </a:cubicBezTo>
                <a:cubicBezTo>
                  <a:pt x="8690993" y="1213836"/>
                  <a:pt x="8718675" y="1207437"/>
                  <a:pt x="8737725" y="1194638"/>
                </a:cubicBezTo>
                <a:cubicBezTo>
                  <a:pt x="8756775" y="1181838"/>
                  <a:pt x="8766300" y="1165021"/>
                  <a:pt x="8766300" y="1144185"/>
                </a:cubicBezTo>
                <a:cubicBezTo>
                  <a:pt x="8766300" y="1123647"/>
                  <a:pt x="8758003" y="1108392"/>
                  <a:pt x="8741408" y="1098420"/>
                </a:cubicBezTo>
                <a:cubicBezTo>
                  <a:pt x="8724814" y="1088449"/>
                  <a:pt x="8698434" y="1083463"/>
                  <a:pt x="8662269" y="1083463"/>
                </a:cubicBezTo>
                <a:lnTo>
                  <a:pt x="8656911" y="1083463"/>
                </a:lnTo>
                <a:cubicBezTo>
                  <a:pt x="8642921" y="1083463"/>
                  <a:pt x="8631945" y="1082979"/>
                  <a:pt x="8623983" y="1082012"/>
                </a:cubicBezTo>
                <a:cubicBezTo>
                  <a:pt x="8616020" y="1081045"/>
                  <a:pt x="8610439" y="1079594"/>
                  <a:pt x="8607240" y="1077659"/>
                </a:cubicBezTo>
                <a:cubicBezTo>
                  <a:pt x="8604040" y="1075724"/>
                  <a:pt x="8602440" y="1073343"/>
                  <a:pt x="8602440" y="1070515"/>
                </a:cubicBezTo>
                <a:cubicBezTo>
                  <a:pt x="8602440" y="1066497"/>
                  <a:pt x="8605119" y="1063111"/>
                  <a:pt x="8610477" y="1060357"/>
                </a:cubicBezTo>
                <a:lnTo>
                  <a:pt x="8620804" y="1056743"/>
                </a:lnTo>
                <a:lnTo>
                  <a:pt x="8623369" y="1057623"/>
                </a:lnTo>
                <a:cubicBezTo>
                  <a:pt x="8631740" y="1059371"/>
                  <a:pt x="8640838" y="1060246"/>
                  <a:pt x="8650660" y="1060246"/>
                </a:cubicBezTo>
                <a:cubicBezTo>
                  <a:pt x="8671645" y="1060246"/>
                  <a:pt x="8689021" y="1056823"/>
                  <a:pt x="8702787" y="1049977"/>
                </a:cubicBezTo>
                <a:cubicBezTo>
                  <a:pt x="8716554" y="1043131"/>
                  <a:pt x="8726897" y="1033978"/>
                  <a:pt x="8733818" y="1022518"/>
                </a:cubicBezTo>
                <a:cubicBezTo>
                  <a:pt x="8740738" y="1011058"/>
                  <a:pt x="8744199" y="998556"/>
                  <a:pt x="8744199" y="985013"/>
                </a:cubicBezTo>
                <a:cubicBezTo>
                  <a:pt x="8744199" y="970875"/>
                  <a:pt x="8740813" y="958112"/>
                  <a:pt x="8734041" y="946727"/>
                </a:cubicBezTo>
                <a:lnTo>
                  <a:pt x="8721722" y="931842"/>
                </a:lnTo>
                <a:lnTo>
                  <a:pt x="8721902" y="931630"/>
                </a:lnTo>
                <a:cubicBezTo>
                  <a:pt x="8725493" y="928933"/>
                  <a:pt x="8729688" y="927045"/>
                  <a:pt x="8734488" y="925966"/>
                </a:cubicBezTo>
                <a:cubicBezTo>
                  <a:pt x="8744087" y="923808"/>
                  <a:pt x="8754691" y="922729"/>
                  <a:pt x="8766300" y="922729"/>
                </a:cubicBezTo>
                <a:close/>
                <a:moveTo>
                  <a:pt x="10683504" y="829190"/>
                </a:moveTo>
                <a:lnTo>
                  <a:pt x="10683504" y="1129674"/>
                </a:lnTo>
                <a:lnTo>
                  <a:pt x="10742663" y="1129674"/>
                </a:lnTo>
                <a:lnTo>
                  <a:pt x="10742663" y="1014704"/>
                </a:lnTo>
                <a:lnTo>
                  <a:pt x="10830843" y="1129674"/>
                </a:lnTo>
                <a:lnTo>
                  <a:pt x="10898262" y="1129674"/>
                </a:lnTo>
                <a:lnTo>
                  <a:pt x="10805840" y="1012026"/>
                </a:lnTo>
                <a:lnTo>
                  <a:pt x="10892012" y="911790"/>
                </a:lnTo>
                <a:lnTo>
                  <a:pt x="10827718" y="911790"/>
                </a:lnTo>
                <a:lnTo>
                  <a:pt x="10742663" y="1012249"/>
                </a:lnTo>
                <a:lnTo>
                  <a:pt x="10742663" y="829190"/>
                </a:lnTo>
                <a:close/>
                <a:moveTo>
                  <a:pt x="9935270" y="829190"/>
                </a:moveTo>
                <a:lnTo>
                  <a:pt x="9935270" y="1129674"/>
                </a:lnTo>
                <a:lnTo>
                  <a:pt x="10124803" y="1129674"/>
                </a:lnTo>
                <a:lnTo>
                  <a:pt x="10124803" y="1074533"/>
                </a:lnTo>
                <a:lnTo>
                  <a:pt x="9998001" y="1074533"/>
                </a:lnTo>
                <a:lnTo>
                  <a:pt x="9998001" y="829190"/>
                </a:lnTo>
                <a:close/>
                <a:moveTo>
                  <a:pt x="9709944" y="829190"/>
                </a:moveTo>
                <a:lnTo>
                  <a:pt x="9709944" y="1053772"/>
                </a:lnTo>
                <a:cubicBezTo>
                  <a:pt x="9709944" y="1071631"/>
                  <a:pt x="9712326" y="1086105"/>
                  <a:pt x="9717088" y="1097192"/>
                </a:cubicBezTo>
                <a:cubicBezTo>
                  <a:pt x="9721851" y="1108280"/>
                  <a:pt x="9730259" y="1116466"/>
                  <a:pt x="9742315" y="1121749"/>
                </a:cubicBezTo>
                <a:cubicBezTo>
                  <a:pt x="9754370" y="1127032"/>
                  <a:pt x="9771485" y="1129674"/>
                  <a:pt x="9793660" y="1129674"/>
                </a:cubicBezTo>
                <a:lnTo>
                  <a:pt x="9809064" y="1129674"/>
                </a:lnTo>
                <a:lnTo>
                  <a:pt x="9809064" y="1083463"/>
                </a:lnTo>
                <a:lnTo>
                  <a:pt x="9795446" y="1083463"/>
                </a:lnTo>
                <a:cubicBezTo>
                  <a:pt x="9783986" y="1083463"/>
                  <a:pt x="9776694" y="1080784"/>
                  <a:pt x="9773568" y="1075426"/>
                </a:cubicBezTo>
                <a:cubicBezTo>
                  <a:pt x="9770443" y="1070068"/>
                  <a:pt x="9768880" y="1061660"/>
                  <a:pt x="9768880" y="1050200"/>
                </a:cubicBezTo>
                <a:lnTo>
                  <a:pt x="9768880" y="829190"/>
                </a:lnTo>
                <a:close/>
                <a:moveTo>
                  <a:pt x="8030270" y="829190"/>
                </a:moveTo>
                <a:lnTo>
                  <a:pt x="8030270" y="1129674"/>
                </a:lnTo>
                <a:lnTo>
                  <a:pt x="8093001" y="1129674"/>
                </a:lnTo>
                <a:lnTo>
                  <a:pt x="8093001" y="1014704"/>
                </a:lnTo>
                <a:lnTo>
                  <a:pt x="8141891" y="1014704"/>
                </a:lnTo>
                <a:cubicBezTo>
                  <a:pt x="8153500" y="1014704"/>
                  <a:pt x="8162616" y="1016751"/>
                  <a:pt x="8169238" y="1020844"/>
                </a:cubicBezTo>
                <a:cubicBezTo>
                  <a:pt x="8175861" y="1024936"/>
                  <a:pt x="8181108" y="1031150"/>
                  <a:pt x="8184977" y="1039484"/>
                </a:cubicBezTo>
                <a:cubicBezTo>
                  <a:pt x="8188847" y="1047819"/>
                  <a:pt x="8192270" y="1058534"/>
                  <a:pt x="8195246" y="1071631"/>
                </a:cubicBezTo>
                <a:lnTo>
                  <a:pt x="8209310" y="1129674"/>
                </a:lnTo>
                <a:lnTo>
                  <a:pt x="8274944" y="1129674"/>
                </a:lnTo>
                <a:lnTo>
                  <a:pt x="8255075" y="1059130"/>
                </a:lnTo>
                <a:cubicBezTo>
                  <a:pt x="8251206" y="1044991"/>
                  <a:pt x="8246927" y="1033085"/>
                  <a:pt x="8242239" y="1023411"/>
                </a:cubicBezTo>
                <a:cubicBezTo>
                  <a:pt x="8237551" y="1013737"/>
                  <a:pt x="8231411" y="1006035"/>
                  <a:pt x="8223821" y="1000305"/>
                </a:cubicBezTo>
                <a:cubicBezTo>
                  <a:pt x="8216231" y="994575"/>
                  <a:pt x="8206111" y="990743"/>
                  <a:pt x="8193460" y="988808"/>
                </a:cubicBezTo>
                <a:cubicBezTo>
                  <a:pt x="8214147" y="983153"/>
                  <a:pt x="8229588" y="973702"/>
                  <a:pt x="8239783" y="960456"/>
                </a:cubicBezTo>
                <a:cubicBezTo>
                  <a:pt x="8249978" y="947211"/>
                  <a:pt x="8255075" y="931063"/>
                  <a:pt x="8255075" y="912013"/>
                </a:cubicBezTo>
                <a:cubicBezTo>
                  <a:pt x="8255075" y="891921"/>
                  <a:pt x="8250647" y="875811"/>
                  <a:pt x="8241792" y="863681"/>
                </a:cubicBezTo>
                <a:cubicBezTo>
                  <a:pt x="8232937" y="851552"/>
                  <a:pt x="8220919" y="842771"/>
                  <a:pt x="8205739" y="837339"/>
                </a:cubicBezTo>
                <a:cubicBezTo>
                  <a:pt x="8190558" y="831906"/>
                  <a:pt x="8173294" y="829190"/>
                  <a:pt x="8153946" y="829190"/>
                </a:cubicBezTo>
                <a:close/>
                <a:moveTo>
                  <a:pt x="8836770" y="825618"/>
                </a:moveTo>
                <a:cubicBezTo>
                  <a:pt x="8825905" y="825618"/>
                  <a:pt x="8817608" y="828334"/>
                  <a:pt x="8811878" y="833767"/>
                </a:cubicBezTo>
                <a:cubicBezTo>
                  <a:pt x="8806148" y="839199"/>
                  <a:pt x="8803283" y="846082"/>
                  <a:pt x="8803283" y="854417"/>
                </a:cubicBezTo>
                <a:cubicBezTo>
                  <a:pt x="8803283" y="862602"/>
                  <a:pt x="8806148" y="869448"/>
                  <a:pt x="8811878" y="874955"/>
                </a:cubicBezTo>
                <a:cubicBezTo>
                  <a:pt x="8817608" y="880461"/>
                  <a:pt x="8825905" y="883215"/>
                  <a:pt x="8836770" y="883215"/>
                </a:cubicBezTo>
                <a:cubicBezTo>
                  <a:pt x="8847634" y="883215"/>
                  <a:pt x="8855931" y="880461"/>
                  <a:pt x="8861661" y="874955"/>
                </a:cubicBezTo>
                <a:cubicBezTo>
                  <a:pt x="8867391" y="869448"/>
                  <a:pt x="8870256" y="862602"/>
                  <a:pt x="8870256" y="854417"/>
                </a:cubicBezTo>
                <a:cubicBezTo>
                  <a:pt x="8870256" y="846082"/>
                  <a:pt x="8867391" y="839199"/>
                  <a:pt x="8861661" y="833767"/>
                </a:cubicBezTo>
                <a:cubicBezTo>
                  <a:pt x="8855931" y="828334"/>
                  <a:pt x="8847634" y="825618"/>
                  <a:pt x="8836770" y="825618"/>
                </a:cubicBezTo>
                <a:close/>
                <a:moveTo>
                  <a:pt x="0" y="0"/>
                </a:moveTo>
                <a:lnTo>
                  <a:pt x="12192000" y="0"/>
                </a:lnTo>
                <a:lnTo>
                  <a:pt x="12192000" y="6663070"/>
                </a:lnTo>
                <a:lnTo>
                  <a:pt x="0" y="6663070"/>
                </a:lnTo>
                <a:close/>
              </a:path>
            </a:pathLst>
          </a:custGeom>
          <a:solidFill>
            <a:schemeClr val="accent1">
              <a:alpha val="92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600" b="1" dirty="0"/>
          </a:p>
        </p:txBody>
      </p:sp>
      <p:sp>
        <p:nvSpPr>
          <p:cNvPr id="3" name="TextBox 2">
            <a:extLst>
              <a:ext uri="{FF2B5EF4-FFF2-40B4-BE49-F238E27FC236}">
                <a16:creationId xmlns:a16="http://schemas.microsoft.com/office/drawing/2014/main" id="{22DD1381-5D7F-31B4-3F86-61BA2E69C334}"/>
              </a:ext>
            </a:extLst>
          </p:cNvPr>
          <p:cNvSpPr txBox="1"/>
          <p:nvPr/>
        </p:nvSpPr>
        <p:spPr>
          <a:xfrm>
            <a:off x="-7648525" y="212015"/>
            <a:ext cx="7497526" cy="6093976"/>
          </a:xfrm>
          <a:prstGeom prst="rect">
            <a:avLst/>
          </a:prstGeom>
          <a:noFill/>
        </p:spPr>
        <p:txBody>
          <a:bodyPr wrap="square" rtlCol="0">
            <a:spAutoFit/>
          </a:bodyPr>
          <a:lstStyle/>
          <a:p>
            <a:pPr marL="457200" indent="-457200">
              <a:buFont typeface="Arial" panose="020B0604020202020204" pitchFamily="34" charset="0"/>
              <a:buChar char="•"/>
            </a:pPr>
            <a:r>
              <a:rPr lang="en-US" sz="2600" dirty="0">
                <a:solidFill>
                  <a:schemeClr val="bg1"/>
                </a:solidFill>
              </a:rPr>
              <a:t>Process between 500 and 800 arrests per year</a:t>
            </a:r>
          </a:p>
          <a:p>
            <a:pPr marL="457200" indent="-457200">
              <a:buFont typeface="Arial" panose="020B0604020202020204" pitchFamily="34" charset="0"/>
              <a:buChar char="•"/>
            </a:pPr>
            <a:r>
              <a:rPr lang="en-US" sz="2600" dirty="0">
                <a:solidFill>
                  <a:schemeClr val="bg1"/>
                </a:solidFill>
              </a:rPr>
              <a:t>6 Island Municipal Police Departments, MSP, Tribe</a:t>
            </a:r>
          </a:p>
          <a:p>
            <a:pPr marL="457200" indent="-457200">
              <a:buFont typeface="Arial" panose="020B0604020202020204" pitchFamily="34" charset="0"/>
              <a:buChar char="•"/>
            </a:pPr>
            <a:r>
              <a:rPr lang="en-US" sz="2600" dirty="0">
                <a:solidFill>
                  <a:schemeClr val="bg1"/>
                </a:solidFill>
              </a:rPr>
              <a:t>Only Sheriff’s Office able to accept PC’s under MGL 111B</a:t>
            </a:r>
          </a:p>
          <a:p>
            <a:pPr marL="457200" indent="-457200">
              <a:buFont typeface="Arial" panose="020B0604020202020204" pitchFamily="34" charset="0"/>
              <a:buChar char="•"/>
            </a:pPr>
            <a:r>
              <a:rPr lang="en-US" sz="2600" dirty="0">
                <a:solidFill>
                  <a:schemeClr val="bg1"/>
                </a:solidFill>
              </a:rPr>
              <a:t>Functions as Edgartown District and Superior Court Lockup</a:t>
            </a:r>
          </a:p>
          <a:p>
            <a:pPr marL="457200" indent="-457200">
              <a:buFont typeface="Arial" panose="020B0604020202020204" pitchFamily="34" charset="0"/>
              <a:buChar char="•"/>
            </a:pPr>
            <a:endParaRPr lang="en-US" sz="2600" dirty="0">
              <a:solidFill>
                <a:schemeClr val="bg1"/>
              </a:solidFill>
            </a:endParaRPr>
          </a:p>
          <a:p>
            <a:endParaRPr lang="en-US" sz="2600" dirty="0">
              <a:solidFill>
                <a:schemeClr val="bg1"/>
              </a:solidFill>
            </a:endParaRPr>
          </a:p>
          <a:p>
            <a:endParaRPr lang="en-US" sz="2600" dirty="0">
              <a:solidFill>
                <a:schemeClr val="bg1"/>
              </a:solidFill>
            </a:endParaRPr>
          </a:p>
          <a:p>
            <a:endParaRPr lang="en-US" sz="2600" dirty="0">
              <a:solidFill>
                <a:schemeClr val="bg1"/>
              </a:solidFill>
            </a:endParaRPr>
          </a:p>
          <a:p>
            <a:endParaRPr lang="en-US" sz="2600" dirty="0">
              <a:solidFill>
                <a:schemeClr val="bg1"/>
              </a:solidFill>
            </a:endParaRPr>
          </a:p>
          <a:p>
            <a:endParaRPr lang="en-US" sz="2600" dirty="0">
              <a:solidFill>
                <a:schemeClr val="bg1"/>
              </a:solidFill>
            </a:endParaRPr>
          </a:p>
          <a:p>
            <a:pPr marL="457200" indent="-457200">
              <a:buFont typeface="Arial" panose="020B0604020202020204" pitchFamily="34" charset="0"/>
              <a:buChar char="•"/>
            </a:pPr>
            <a:r>
              <a:rPr lang="en-US" sz="2600" dirty="0">
                <a:solidFill>
                  <a:schemeClr val="bg1"/>
                </a:solidFill>
              </a:rPr>
              <a:t>No other available alternatives in local infrastructure</a:t>
            </a:r>
          </a:p>
        </p:txBody>
      </p:sp>
      <p:pic>
        <p:nvPicPr>
          <p:cNvPr id="5" name="Picture 4" descr="A diagram of a life cycle&#10;&#10;AI-generated content may be incorrect.">
            <a:extLst>
              <a:ext uri="{FF2B5EF4-FFF2-40B4-BE49-F238E27FC236}">
                <a16:creationId xmlns:a16="http://schemas.microsoft.com/office/drawing/2014/main" id="{098C16FC-E84A-70F3-1B04-BE1511118C48}"/>
              </a:ext>
            </a:extLst>
          </p:cNvPr>
          <p:cNvPicPr>
            <a:picLocks noChangeAspect="1"/>
          </p:cNvPicPr>
          <p:nvPr/>
        </p:nvPicPr>
        <p:blipFill>
          <a:blip r:embed="rId8">
            <a:extLst>
              <a:ext uri="{28A0092B-C50C-407E-A947-70E740481C1C}">
                <a14:useLocalDpi xmlns:a14="http://schemas.microsoft.com/office/drawing/2010/main" val="0"/>
              </a:ext>
            </a:extLst>
          </a:blip>
          <a:srcRect l="16823" t="41423" r="66147" b="17148"/>
          <a:stretch/>
        </p:blipFill>
        <p:spPr>
          <a:xfrm>
            <a:off x="1989525" y="2743199"/>
            <a:ext cx="2076373" cy="2760414"/>
          </a:xfrm>
          <a:prstGeom prst="rect">
            <a:avLst/>
          </a:prstGeom>
          <a:effectLst>
            <a:softEdge rad="127000"/>
          </a:effectLst>
        </p:spPr>
      </p:pic>
    </p:spTree>
    <p:extLst>
      <p:ext uri="{BB962C8B-B14F-4D97-AF65-F5344CB8AC3E}">
        <p14:creationId xmlns:p14="http://schemas.microsoft.com/office/powerpoint/2010/main" val="932518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life cycle&#10;&#10;AI-generated content may be incorrect.">
            <a:extLst>
              <a:ext uri="{FF2B5EF4-FFF2-40B4-BE49-F238E27FC236}">
                <a16:creationId xmlns:a16="http://schemas.microsoft.com/office/drawing/2014/main" id="{6E01953D-146C-7887-2D2A-1EF681DA69E6}"/>
              </a:ext>
            </a:extLst>
          </p:cNvPr>
          <p:cNvPicPr>
            <a:picLocks noChangeAspect="1"/>
          </p:cNvPicPr>
          <p:nvPr/>
        </p:nvPicPr>
        <p:blipFill>
          <a:blip r:embed="rId3">
            <a:alphaModFix/>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0" y="-16835"/>
            <a:ext cx="12192000" cy="6663070"/>
          </a:xfrm>
          <a:prstGeom prst="rect">
            <a:avLst/>
          </a:prstGeom>
        </p:spPr>
      </p:pic>
      <p:sp>
        <p:nvSpPr>
          <p:cNvPr id="10" name="TextBox 9">
            <a:extLst>
              <a:ext uri="{FF2B5EF4-FFF2-40B4-BE49-F238E27FC236}">
                <a16:creationId xmlns:a16="http://schemas.microsoft.com/office/drawing/2014/main" id="{F0F7CEFA-0B86-A6DA-58B4-E611AAE36679}"/>
              </a:ext>
            </a:extLst>
          </p:cNvPr>
          <p:cNvSpPr txBox="1"/>
          <p:nvPr/>
        </p:nvSpPr>
        <p:spPr>
          <a:xfrm>
            <a:off x="3529987" y="6103045"/>
            <a:ext cx="6041877" cy="338554"/>
          </a:xfrm>
          <a:prstGeom prst="rect">
            <a:avLst/>
          </a:prstGeom>
          <a:noFill/>
        </p:spPr>
        <p:txBody>
          <a:bodyPr wrap="square" rtlCol="0">
            <a:spAutoFit/>
          </a:bodyPr>
          <a:lstStyle/>
          <a:p>
            <a:r>
              <a:rPr lang="en-US" sz="1600" dirty="0">
                <a:solidFill>
                  <a:schemeClr val="bg1">
                    <a:lumMod val="95000"/>
                    <a:alpha val="34000"/>
                  </a:schemeClr>
                </a:solidFill>
              </a:rPr>
              <a:t>COMMITMENT TO COMMUNITY SAFETY AND REHABILITATION</a:t>
            </a:r>
          </a:p>
        </p:txBody>
      </p:sp>
      <p:sp>
        <p:nvSpPr>
          <p:cNvPr id="11" name="TextBox 10">
            <a:extLst>
              <a:ext uri="{FF2B5EF4-FFF2-40B4-BE49-F238E27FC236}">
                <a16:creationId xmlns:a16="http://schemas.microsoft.com/office/drawing/2014/main" id="{72443141-1B3D-3D8F-9ED4-43F710E6368A}"/>
              </a:ext>
            </a:extLst>
          </p:cNvPr>
          <p:cNvSpPr txBox="1"/>
          <p:nvPr/>
        </p:nvSpPr>
        <p:spPr>
          <a:xfrm>
            <a:off x="2378580" y="187801"/>
            <a:ext cx="7434840" cy="954107"/>
          </a:xfrm>
          <a:prstGeom prst="rect">
            <a:avLst/>
          </a:prstGeom>
          <a:noFill/>
        </p:spPr>
        <p:txBody>
          <a:bodyPr wrap="square" rtlCol="0">
            <a:spAutoFit/>
          </a:bodyPr>
          <a:lstStyle/>
          <a:p>
            <a:pPr algn="ctr"/>
            <a:r>
              <a:rPr lang="en-US" sz="2800" b="1" dirty="0">
                <a:solidFill>
                  <a:schemeClr val="bg1">
                    <a:alpha val="34000"/>
                  </a:schemeClr>
                </a:solidFill>
              </a:rPr>
              <a:t>DUKES COUNTY SHERIFF’S OFFICE:</a:t>
            </a:r>
          </a:p>
          <a:p>
            <a:pPr algn="ctr"/>
            <a:r>
              <a:rPr lang="en-US" sz="2800" b="1" dirty="0">
                <a:solidFill>
                  <a:schemeClr val="bg1">
                    <a:alpha val="34000"/>
                  </a:schemeClr>
                </a:solidFill>
              </a:rPr>
              <a:t>INTEGRATED &amp; ENCOMPASSING SERVICE</a:t>
            </a:r>
          </a:p>
        </p:txBody>
      </p:sp>
      <p:sp>
        <p:nvSpPr>
          <p:cNvPr id="12" name="TextBox 11">
            <a:extLst>
              <a:ext uri="{FF2B5EF4-FFF2-40B4-BE49-F238E27FC236}">
                <a16:creationId xmlns:a16="http://schemas.microsoft.com/office/drawing/2014/main" id="{D15AE601-D3A1-998D-D1AC-6D7F5F7D9E37}"/>
              </a:ext>
            </a:extLst>
          </p:cNvPr>
          <p:cNvSpPr txBox="1"/>
          <p:nvPr/>
        </p:nvSpPr>
        <p:spPr>
          <a:xfrm>
            <a:off x="3142262" y="1186205"/>
            <a:ext cx="5907476" cy="369332"/>
          </a:xfrm>
          <a:prstGeom prst="rect">
            <a:avLst/>
          </a:prstGeom>
          <a:noFill/>
        </p:spPr>
        <p:txBody>
          <a:bodyPr wrap="square" rtlCol="0">
            <a:spAutoFit/>
          </a:bodyPr>
          <a:lstStyle/>
          <a:p>
            <a:pPr algn="ctr"/>
            <a:r>
              <a:rPr lang="en-US" b="1" dirty="0">
                <a:solidFill>
                  <a:schemeClr val="bg1">
                    <a:alpha val="34000"/>
                  </a:schemeClr>
                </a:solidFill>
              </a:rPr>
              <a:t>EFFICIENCY THROUGH ADAPTABILITY:</a:t>
            </a:r>
          </a:p>
        </p:txBody>
      </p:sp>
      <p:pic>
        <p:nvPicPr>
          <p:cNvPr id="14" name="Picture 13">
            <a:extLst>
              <a:ext uri="{FF2B5EF4-FFF2-40B4-BE49-F238E27FC236}">
                <a16:creationId xmlns:a16="http://schemas.microsoft.com/office/drawing/2014/main" id="{DC358F36-EF62-AB66-577A-5741F1421F39}"/>
              </a:ext>
            </a:extLst>
          </p:cNvPr>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Layer>
                </a14:imgProps>
              </a:ext>
            </a:extLst>
          </a:blip>
          <a:stretch>
            <a:fillRect/>
          </a:stretch>
        </p:blipFill>
        <p:spPr>
          <a:xfrm>
            <a:off x="3104732" y="1056171"/>
            <a:ext cx="5982535" cy="171474"/>
          </a:xfrm>
          <a:prstGeom prst="rect">
            <a:avLst/>
          </a:prstGeom>
        </p:spPr>
      </p:pic>
      <p:sp>
        <p:nvSpPr>
          <p:cNvPr id="15" name="TextBox 14">
            <a:extLst>
              <a:ext uri="{FF2B5EF4-FFF2-40B4-BE49-F238E27FC236}">
                <a16:creationId xmlns:a16="http://schemas.microsoft.com/office/drawing/2014/main" id="{632DDB9D-379A-0E86-131F-9C2E4C950F6B}"/>
              </a:ext>
            </a:extLst>
          </p:cNvPr>
          <p:cNvSpPr txBox="1"/>
          <p:nvPr/>
        </p:nvSpPr>
        <p:spPr>
          <a:xfrm>
            <a:off x="2806581" y="1488523"/>
            <a:ext cx="6578836" cy="338554"/>
          </a:xfrm>
          <a:prstGeom prst="rect">
            <a:avLst/>
          </a:prstGeom>
          <a:noFill/>
        </p:spPr>
        <p:txBody>
          <a:bodyPr wrap="square" rtlCol="0">
            <a:spAutoFit/>
          </a:bodyPr>
          <a:lstStyle/>
          <a:p>
            <a:r>
              <a:rPr lang="en-US" sz="1600" dirty="0">
                <a:solidFill>
                  <a:schemeClr val="bg1">
                    <a:alpha val="34000"/>
                  </a:schemeClr>
                </a:solidFill>
              </a:rPr>
              <a:t>Shared Staffing, Seamless Transitions, and Holistic Support at Every Step</a:t>
            </a:r>
          </a:p>
        </p:txBody>
      </p:sp>
      <p:pic>
        <p:nvPicPr>
          <p:cNvPr id="19" name="Picture 18" descr="A gold star with a blue and white star&#10;&#10;AI-generated content may be incorrect.">
            <a:extLst>
              <a:ext uri="{FF2B5EF4-FFF2-40B4-BE49-F238E27FC236}">
                <a16:creationId xmlns:a16="http://schemas.microsoft.com/office/drawing/2014/main" id="{0ED9FDA0-2957-3F69-6EA5-0ECA0EE365A9}"/>
              </a:ext>
            </a:extLst>
          </p:cNvPr>
          <p:cNvPicPr>
            <a:picLocks noChangeAspect="1"/>
          </p:cNvPicPr>
          <p:nvPr/>
        </p:nvPicPr>
        <p:blipFill>
          <a:blip r:embed="rId7">
            <a:alphaModFix amt="33000"/>
            <a:extLst>
              <a:ext uri="{28A0092B-C50C-407E-A947-70E740481C1C}">
                <a14:useLocalDpi xmlns:a14="http://schemas.microsoft.com/office/drawing/2010/main" val="0"/>
              </a:ext>
            </a:extLst>
          </a:blip>
          <a:stretch>
            <a:fillRect/>
          </a:stretch>
        </p:blipFill>
        <p:spPr>
          <a:xfrm>
            <a:off x="2909992" y="5957196"/>
            <a:ext cx="648241" cy="630252"/>
          </a:xfrm>
          <a:prstGeom prst="rect">
            <a:avLst/>
          </a:prstGeom>
        </p:spPr>
      </p:pic>
      <p:sp>
        <p:nvSpPr>
          <p:cNvPr id="9" name="TextBox 8">
            <a:extLst>
              <a:ext uri="{FF2B5EF4-FFF2-40B4-BE49-F238E27FC236}">
                <a16:creationId xmlns:a16="http://schemas.microsoft.com/office/drawing/2014/main" id="{A2DEA66F-0C32-7ABD-28A8-342897E07B86}"/>
              </a:ext>
            </a:extLst>
          </p:cNvPr>
          <p:cNvSpPr txBox="1"/>
          <p:nvPr/>
        </p:nvSpPr>
        <p:spPr>
          <a:xfrm>
            <a:off x="-1" y="-16835"/>
            <a:ext cx="12192000" cy="6663070"/>
          </a:xfrm>
          <a:custGeom>
            <a:avLst/>
            <a:gdLst/>
            <a:ahLst/>
            <a:cxnLst/>
            <a:rect l="l" t="t" r="r" b="b"/>
            <a:pathLst>
              <a:path w="12192000" h="6663070">
                <a:moveTo>
                  <a:pt x="9596686" y="1581442"/>
                </a:moveTo>
                <a:lnTo>
                  <a:pt x="9596686" y="1616714"/>
                </a:lnTo>
                <a:cubicBezTo>
                  <a:pt x="9591031" y="1624156"/>
                  <a:pt x="9583478" y="1630778"/>
                  <a:pt x="9574027" y="1636583"/>
                </a:cubicBezTo>
                <a:cubicBezTo>
                  <a:pt x="9564577" y="1642387"/>
                  <a:pt x="9554270" y="1645289"/>
                  <a:pt x="9543108" y="1645289"/>
                </a:cubicBezTo>
                <a:cubicBezTo>
                  <a:pt x="9534030" y="1645289"/>
                  <a:pt x="9526625" y="1643057"/>
                  <a:pt x="9520896" y="1638592"/>
                </a:cubicBezTo>
                <a:cubicBezTo>
                  <a:pt x="9515166" y="1634127"/>
                  <a:pt x="9512301" y="1627281"/>
                  <a:pt x="9512301" y="1618054"/>
                </a:cubicBezTo>
                <a:cubicBezTo>
                  <a:pt x="9512301" y="1605254"/>
                  <a:pt x="9518551" y="1595990"/>
                  <a:pt x="9531053" y="1590260"/>
                </a:cubicBezTo>
                <a:cubicBezTo>
                  <a:pt x="9543555" y="1584530"/>
                  <a:pt x="9565432" y="1581591"/>
                  <a:pt x="9596686" y="1581442"/>
                </a:cubicBezTo>
                <a:close/>
                <a:moveTo>
                  <a:pt x="8158411" y="1581442"/>
                </a:moveTo>
                <a:lnTo>
                  <a:pt x="8158411" y="1616714"/>
                </a:lnTo>
                <a:cubicBezTo>
                  <a:pt x="8152756" y="1624156"/>
                  <a:pt x="8145203" y="1630778"/>
                  <a:pt x="8135752" y="1636583"/>
                </a:cubicBezTo>
                <a:cubicBezTo>
                  <a:pt x="8126301" y="1642387"/>
                  <a:pt x="8115995" y="1645289"/>
                  <a:pt x="8104833" y="1645289"/>
                </a:cubicBezTo>
                <a:cubicBezTo>
                  <a:pt x="8095755" y="1645289"/>
                  <a:pt x="8088350" y="1643057"/>
                  <a:pt x="8082621" y="1638592"/>
                </a:cubicBezTo>
                <a:cubicBezTo>
                  <a:pt x="8076891" y="1634127"/>
                  <a:pt x="8074026" y="1627281"/>
                  <a:pt x="8074026" y="1618054"/>
                </a:cubicBezTo>
                <a:cubicBezTo>
                  <a:pt x="8074026" y="1605254"/>
                  <a:pt x="8080277" y="1595990"/>
                  <a:pt x="8092778" y="1590260"/>
                </a:cubicBezTo>
                <a:cubicBezTo>
                  <a:pt x="8105280" y="1584530"/>
                  <a:pt x="8127157" y="1581591"/>
                  <a:pt x="8158411" y="1581442"/>
                </a:cubicBezTo>
                <a:close/>
                <a:moveTo>
                  <a:pt x="8635703" y="1505540"/>
                </a:moveTo>
                <a:cubicBezTo>
                  <a:pt x="8647907" y="1505540"/>
                  <a:pt x="8658176" y="1509186"/>
                  <a:pt x="8666510" y="1516478"/>
                </a:cubicBezTo>
                <a:cubicBezTo>
                  <a:pt x="8674845" y="1523771"/>
                  <a:pt x="8681319" y="1532329"/>
                  <a:pt x="8685933" y="1542151"/>
                </a:cubicBezTo>
                <a:lnTo>
                  <a:pt x="8685933" y="1605775"/>
                </a:lnTo>
                <a:cubicBezTo>
                  <a:pt x="8681170" y="1615152"/>
                  <a:pt x="8674250" y="1623337"/>
                  <a:pt x="8665171" y="1630332"/>
                </a:cubicBezTo>
                <a:cubicBezTo>
                  <a:pt x="8656092" y="1637327"/>
                  <a:pt x="8645302" y="1640824"/>
                  <a:pt x="8632801" y="1640824"/>
                </a:cubicBezTo>
                <a:cubicBezTo>
                  <a:pt x="8619406" y="1640824"/>
                  <a:pt x="8608877" y="1635169"/>
                  <a:pt x="8601212" y="1623858"/>
                </a:cubicBezTo>
                <a:cubicBezTo>
                  <a:pt x="8593547" y="1612547"/>
                  <a:pt x="8589715" y="1595134"/>
                  <a:pt x="8589715" y="1571619"/>
                </a:cubicBezTo>
                <a:cubicBezTo>
                  <a:pt x="8589715" y="1550188"/>
                  <a:pt x="8593733" y="1533817"/>
                  <a:pt x="8601770" y="1522506"/>
                </a:cubicBezTo>
                <a:cubicBezTo>
                  <a:pt x="8609807" y="1511195"/>
                  <a:pt x="8621118" y="1505540"/>
                  <a:pt x="8635703" y="1505540"/>
                </a:cubicBezTo>
                <a:close/>
                <a:moveTo>
                  <a:pt x="10046742" y="1501968"/>
                </a:moveTo>
                <a:cubicBezTo>
                  <a:pt x="10060137" y="1501968"/>
                  <a:pt x="10071113" y="1505726"/>
                  <a:pt x="10079671" y="1513241"/>
                </a:cubicBezTo>
                <a:cubicBezTo>
                  <a:pt x="10088228" y="1520757"/>
                  <a:pt x="10092730" y="1532105"/>
                  <a:pt x="10093177" y="1547286"/>
                </a:cubicBezTo>
                <a:lnTo>
                  <a:pt x="9998745" y="1547286"/>
                </a:lnTo>
                <a:cubicBezTo>
                  <a:pt x="9999638" y="1532552"/>
                  <a:pt x="10004438" y="1521315"/>
                  <a:pt x="10013144" y="1513576"/>
                </a:cubicBezTo>
                <a:cubicBezTo>
                  <a:pt x="10021851" y="1505837"/>
                  <a:pt x="10033050" y="1501968"/>
                  <a:pt x="10046742" y="1501968"/>
                </a:cubicBezTo>
                <a:close/>
                <a:moveTo>
                  <a:pt x="9168954" y="1461114"/>
                </a:moveTo>
                <a:cubicBezTo>
                  <a:pt x="9149904" y="1461114"/>
                  <a:pt x="9134426" y="1464724"/>
                  <a:pt x="9122520" y="1471942"/>
                </a:cubicBezTo>
                <a:cubicBezTo>
                  <a:pt x="9110614" y="1479160"/>
                  <a:pt x="9101014" y="1487457"/>
                  <a:pt x="9093722" y="1496833"/>
                </a:cubicBezTo>
                <a:lnTo>
                  <a:pt x="9092605" y="1464240"/>
                </a:lnTo>
                <a:lnTo>
                  <a:pt x="9035679" y="1464240"/>
                </a:lnTo>
                <a:lnTo>
                  <a:pt x="9035679" y="1682124"/>
                </a:lnTo>
                <a:lnTo>
                  <a:pt x="9094838" y="1682124"/>
                </a:lnTo>
                <a:lnTo>
                  <a:pt x="9094838" y="1536794"/>
                </a:lnTo>
                <a:cubicBezTo>
                  <a:pt x="9101089" y="1528906"/>
                  <a:pt x="9108418" y="1522208"/>
                  <a:pt x="9116827" y="1516702"/>
                </a:cubicBezTo>
                <a:cubicBezTo>
                  <a:pt x="9125236" y="1511195"/>
                  <a:pt x="9135319" y="1508442"/>
                  <a:pt x="9147076" y="1508442"/>
                </a:cubicBezTo>
                <a:cubicBezTo>
                  <a:pt x="9154964" y="1508442"/>
                  <a:pt x="9161327" y="1510079"/>
                  <a:pt x="9166164" y="1513353"/>
                </a:cubicBezTo>
                <a:cubicBezTo>
                  <a:pt x="9171001" y="1516627"/>
                  <a:pt x="9174535" y="1521241"/>
                  <a:pt x="9176768" y="1527194"/>
                </a:cubicBezTo>
                <a:cubicBezTo>
                  <a:pt x="9179000" y="1533147"/>
                  <a:pt x="9180116" y="1540068"/>
                  <a:pt x="9180116" y="1547956"/>
                </a:cubicBezTo>
                <a:lnTo>
                  <a:pt x="9180116" y="1682124"/>
                </a:lnTo>
                <a:lnTo>
                  <a:pt x="9238829" y="1682124"/>
                </a:lnTo>
                <a:lnTo>
                  <a:pt x="9238829" y="1540365"/>
                </a:lnTo>
                <a:cubicBezTo>
                  <a:pt x="9238829" y="1514469"/>
                  <a:pt x="9232727" y="1494787"/>
                  <a:pt x="9220523" y="1481318"/>
                </a:cubicBezTo>
                <a:cubicBezTo>
                  <a:pt x="9208319" y="1467849"/>
                  <a:pt x="9191130" y="1461114"/>
                  <a:pt x="9168954" y="1461114"/>
                </a:cubicBezTo>
                <a:close/>
                <a:moveTo>
                  <a:pt x="8406954" y="1461114"/>
                </a:moveTo>
                <a:cubicBezTo>
                  <a:pt x="8387904" y="1461114"/>
                  <a:pt x="8372426" y="1464724"/>
                  <a:pt x="8360520" y="1471942"/>
                </a:cubicBezTo>
                <a:cubicBezTo>
                  <a:pt x="8348614" y="1479160"/>
                  <a:pt x="8339014" y="1487457"/>
                  <a:pt x="8331721" y="1496833"/>
                </a:cubicBezTo>
                <a:lnTo>
                  <a:pt x="8330605" y="1464240"/>
                </a:lnTo>
                <a:lnTo>
                  <a:pt x="8273679" y="1464240"/>
                </a:lnTo>
                <a:lnTo>
                  <a:pt x="8273679" y="1682124"/>
                </a:lnTo>
                <a:lnTo>
                  <a:pt x="8332838" y="1682124"/>
                </a:lnTo>
                <a:lnTo>
                  <a:pt x="8332838" y="1536794"/>
                </a:lnTo>
                <a:cubicBezTo>
                  <a:pt x="8339089" y="1528906"/>
                  <a:pt x="8346418" y="1522208"/>
                  <a:pt x="8354827" y="1516702"/>
                </a:cubicBezTo>
                <a:cubicBezTo>
                  <a:pt x="8363236" y="1511195"/>
                  <a:pt x="8373319" y="1508442"/>
                  <a:pt x="8385076" y="1508442"/>
                </a:cubicBezTo>
                <a:cubicBezTo>
                  <a:pt x="8392964" y="1508442"/>
                  <a:pt x="8399327" y="1510079"/>
                  <a:pt x="8404164" y="1513353"/>
                </a:cubicBezTo>
                <a:cubicBezTo>
                  <a:pt x="8409000" y="1516627"/>
                  <a:pt x="8412535" y="1521241"/>
                  <a:pt x="8414768" y="1527194"/>
                </a:cubicBezTo>
                <a:cubicBezTo>
                  <a:pt x="8417000" y="1533147"/>
                  <a:pt x="8418116" y="1540068"/>
                  <a:pt x="8418116" y="1547956"/>
                </a:cubicBezTo>
                <a:lnTo>
                  <a:pt x="8418116" y="1682124"/>
                </a:lnTo>
                <a:lnTo>
                  <a:pt x="8476829" y="1682124"/>
                </a:lnTo>
                <a:lnTo>
                  <a:pt x="8476829" y="1540365"/>
                </a:lnTo>
                <a:cubicBezTo>
                  <a:pt x="8476829" y="1514469"/>
                  <a:pt x="8470727" y="1494787"/>
                  <a:pt x="8458523" y="1481318"/>
                </a:cubicBezTo>
                <a:cubicBezTo>
                  <a:pt x="8446319" y="1467849"/>
                  <a:pt x="8429130" y="1461114"/>
                  <a:pt x="8406954" y="1461114"/>
                </a:cubicBezTo>
                <a:close/>
                <a:moveTo>
                  <a:pt x="10046742" y="1460891"/>
                </a:moveTo>
                <a:cubicBezTo>
                  <a:pt x="10023376" y="1460891"/>
                  <a:pt x="10003694" y="1465393"/>
                  <a:pt x="9987695" y="1474397"/>
                </a:cubicBezTo>
                <a:cubicBezTo>
                  <a:pt x="9971696" y="1483401"/>
                  <a:pt x="9959566" y="1496238"/>
                  <a:pt x="9951306" y="1512907"/>
                </a:cubicBezTo>
                <a:cubicBezTo>
                  <a:pt x="9943047" y="1529575"/>
                  <a:pt x="9938917" y="1549444"/>
                  <a:pt x="9938917" y="1572512"/>
                </a:cubicBezTo>
                <a:cubicBezTo>
                  <a:pt x="9938917" y="1596325"/>
                  <a:pt x="9943158" y="1616714"/>
                  <a:pt x="9951641" y="1633681"/>
                </a:cubicBezTo>
                <a:cubicBezTo>
                  <a:pt x="9960125" y="1650647"/>
                  <a:pt x="9972626" y="1663632"/>
                  <a:pt x="9989146" y="1672636"/>
                </a:cubicBezTo>
                <a:cubicBezTo>
                  <a:pt x="10005666" y="1681640"/>
                  <a:pt x="10026055" y="1686143"/>
                  <a:pt x="10050314" y="1686143"/>
                </a:cubicBezTo>
                <a:cubicBezTo>
                  <a:pt x="10070108" y="1686143"/>
                  <a:pt x="10087410" y="1683352"/>
                  <a:pt x="10102218" y="1677771"/>
                </a:cubicBezTo>
                <a:cubicBezTo>
                  <a:pt x="10117027" y="1672190"/>
                  <a:pt x="10128710" y="1663744"/>
                  <a:pt x="10137267" y="1652433"/>
                </a:cubicBezTo>
                <a:cubicBezTo>
                  <a:pt x="10145825" y="1641122"/>
                  <a:pt x="10150476" y="1626983"/>
                  <a:pt x="10151220" y="1610017"/>
                </a:cubicBezTo>
                <a:lnTo>
                  <a:pt x="10092954" y="1610017"/>
                </a:lnTo>
                <a:cubicBezTo>
                  <a:pt x="10092805" y="1621030"/>
                  <a:pt x="10088861" y="1629327"/>
                  <a:pt x="10081122" y="1634908"/>
                </a:cubicBezTo>
                <a:cubicBezTo>
                  <a:pt x="10073383" y="1640490"/>
                  <a:pt x="10063114" y="1643280"/>
                  <a:pt x="10050314" y="1643280"/>
                </a:cubicBezTo>
                <a:cubicBezTo>
                  <a:pt x="10037962" y="1643280"/>
                  <a:pt x="10027990" y="1640564"/>
                  <a:pt x="10020400" y="1635132"/>
                </a:cubicBezTo>
                <a:cubicBezTo>
                  <a:pt x="10012810" y="1629699"/>
                  <a:pt x="10007266" y="1622519"/>
                  <a:pt x="10003768" y="1613589"/>
                </a:cubicBezTo>
                <a:cubicBezTo>
                  <a:pt x="10000271" y="1604659"/>
                  <a:pt x="9998373" y="1595060"/>
                  <a:pt x="9998076" y="1584791"/>
                </a:cubicBezTo>
                <a:lnTo>
                  <a:pt x="10150997" y="1584791"/>
                </a:lnTo>
                <a:cubicBezTo>
                  <a:pt x="10151294" y="1583153"/>
                  <a:pt x="10151517" y="1580809"/>
                  <a:pt x="10151666" y="1577758"/>
                </a:cubicBezTo>
                <a:cubicBezTo>
                  <a:pt x="10151815" y="1574707"/>
                  <a:pt x="10151890" y="1572289"/>
                  <a:pt x="10151890" y="1570503"/>
                </a:cubicBezTo>
                <a:cubicBezTo>
                  <a:pt x="10151890" y="1535380"/>
                  <a:pt x="10142476" y="1508330"/>
                  <a:pt x="10123649" y="1489355"/>
                </a:cubicBezTo>
                <a:cubicBezTo>
                  <a:pt x="10104823" y="1470379"/>
                  <a:pt x="10079187" y="1460891"/>
                  <a:pt x="10046742" y="1460891"/>
                </a:cubicBezTo>
                <a:close/>
                <a:moveTo>
                  <a:pt x="9560968" y="1460891"/>
                </a:moveTo>
                <a:cubicBezTo>
                  <a:pt x="9542066" y="1460891"/>
                  <a:pt x="9525435" y="1463272"/>
                  <a:pt x="9511073" y="1468035"/>
                </a:cubicBezTo>
                <a:cubicBezTo>
                  <a:pt x="9496711" y="1472797"/>
                  <a:pt x="9485474" y="1480611"/>
                  <a:pt x="9477363" y="1491475"/>
                </a:cubicBezTo>
                <a:cubicBezTo>
                  <a:pt x="9469252" y="1502340"/>
                  <a:pt x="9465197" y="1517074"/>
                  <a:pt x="9465197" y="1535677"/>
                </a:cubicBezTo>
                <a:lnTo>
                  <a:pt x="9520561" y="1535677"/>
                </a:lnTo>
                <a:cubicBezTo>
                  <a:pt x="9520561" y="1523176"/>
                  <a:pt x="9524356" y="1514134"/>
                  <a:pt x="9531946" y="1508553"/>
                </a:cubicBezTo>
                <a:cubicBezTo>
                  <a:pt x="9539536" y="1502972"/>
                  <a:pt x="9549210" y="1500182"/>
                  <a:pt x="9560968" y="1500182"/>
                </a:cubicBezTo>
                <a:cubicBezTo>
                  <a:pt x="9571683" y="1500182"/>
                  <a:pt x="9580427" y="1502786"/>
                  <a:pt x="9587198" y="1507995"/>
                </a:cubicBezTo>
                <a:cubicBezTo>
                  <a:pt x="9593970" y="1513204"/>
                  <a:pt x="9597356" y="1522878"/>
                  <a:pt x="9597356" y="1537017"/>
                </a:cubicBezTo>
                <a:lnTo>
                  <a:pt x="9597356" y="1548625"/>
                </a:lnTo>
                <a:cubicBezTo>
                  <a:pt x="9568632" y="1549221"/>
                  <a:pt x="9543443" y="1551341"/>
                  <a:pt x="9521788" y="1554988"/>
                </a:cubicBezTo>
                <a:cubicBezTo>
                  <a:pt x="9500134" y="1558634"/>
                  <a:pt x="9483279" y="1565555"/>
                  <a:pt x="9471224" y="1575749"/>
                </a:cubicBezTo>
                <a:cubicBezTo>
                  <a:pt x="9459169" y="1585944"/>
                  <a:pt x="9453142" y="1601087"/>
                  <a:pt x="9453142" y="1621179"/>
                </a:cubicBezTo>
                <a:cubicBezTo>
                  <a:pt x="9453142" y="1635615"/>
                  <a:pt x="9456453" y="1647633"/>
                  <a:pt x="9463076" y="1657233"/>
                </a:cubicBezTo>
                <a:cubicBezTo>
                  <a:pt x="9469699" y="1666832"/>
                  <a:pt x="9478368" y="1674013"/>
                  <a:pt x="9489084" y="1678776"/>
                </a:cubicBezTo>
                <a:cubicBezTo>
                  <a:pt x="9499799" y="1683538"/>
                  <a:pt x="9511333" y="1685919"/>
                  <a:pt x="9523686" y="1685919"/>
                </a:cubicBezTo>
                <a:cubicBezTo>
                  <a:pt x="9539611" y="1685919"/>
                  <a:pt x="9553675" y="1683203"/>
                  <a:pt x="9565879" y="1677771"/>
                </a:cubicBezTo>
                <a:cubicBezTo>
                  <a:pt x="9578083" y="1672339"/>
                  <a:pt x="9588798" y="1664339"/>
                  <a:pt x="9598026" y="1653772"/>
                </a:cubicBezTo>
                <a:lnTo>
                  <a:pt x="9599812" y="1682124"/>
                </a:lnTo>
                <a:lnTo>
                  <a:pt x="9655176" y="1682124"/>
                </a:lnTo>
                <a:lnTo>
                  <a:pt x="9655176" y="1535901"/>
                </a:lnTo>
                <a:cubicBezTo>
                  <a:pt x="9655176" y="1521315"/>
                  <a:pt x="9652869" y="1509149"/>
                  <a:pt x="9648255" y="1499400"/>
                </a:cubicBezTo>
                <a:cubicBezTo>
                  <a:pt x="9643642" y="1489652"/>
                  <a:pt x="9637130" y="1481950"/>
                  <a:pt x="9628722" y="1476295"/>
                </a:cubicBezTo>
                <a:cubicBezTo>
                  <a:pt x="9620313" y="1470639"/>
                  <a:pt x="9610378" y="1466658"/>
                  <a:pt x="9598919" y="1464351"/>
                </a:cubicBezTo>
                <a:cubicBezTo>
                  <a:pt x="9587459" y="1462045"/>
                  <a:pt x="9574809" y="1460891"/>
                  <a:pt x="9560968" y="1460891"/>
                </a:cubicBezTo>
                <a:close/>
                <a:moveTo>
                  <a:pt x="8122692" y="1460891"/>
                </a:moveTo>
                <a:cubicBezTo>
                  <a:pt x="8103791" y="1460891"/>
                  <a:pt x="8087160" y="1463272"/>
                  <a:pt x="8072798" y="1468035"/>
                </a:cubicBezTo>
                <a:cubicBezTo>
                  <a:pt x="8058436" y="1472797"/>
                  <a:pt x="8047199" y="1480611"/>
                  <a:pt x="8039088" y="1491475"/>
                </a:cubicBezTo>
                <a:cubicBezTo>
                  <a:pt x="8030977" y="1502340"/>
                  <a:pt x="8026922" y="1517074"/>
                  <a:pt x="8026922" y="1535677"/>
                </a:cubicBezTo>
                <a:lnTo>
                  <a:pt x="8082286" y="1535677"/>
                </a:lnTo>
                <a:cubicBezTo>
                  <a:pt x="8082286" y="1523176"/>
                  <a:pt x="8086081" y="1514134"/>
                  <a:pt x="8093671" y="1508553"/>
                </a:cubicBezTo>
                <a:cubicBezTo>
                  <a:pt x="8101261" y="1502972"/>
                  <a:pt x="8110935" y="1500182"/>
                  <a:pt x="8122692" y="1500182"/>
                </a:cubicBezTo>
                <a:cubicBezTo>
                  <a:pt x="8133408" y="1500182"/>
                  <a:pt x="8142152" y="1502786"/>
                  <a:pt x="8148923" y="1507995"/>
                </a:cubicBezTo>
                <a:cubicBezTo>
                  <a:pt x="8155695" y="1513204"/>
                  <a:pt x="8159081" y="1522878"/>
                  <a:pt x="8159081" y="1537017"/>
                </a:cubicBezTo>
                <a:lnTo>
                  <a:pt x="8159081" y="1548625"/>
                </a:lnTo>
                <a:cubicBezTo>
                  <a:pt x="8130357" y="1549221"/>
                  <a:pt x="8105168" y="1551341"/>
                  <a:pt x="8083514" y="1554988"/>
                </a:cubicBezTo>
                <a:cubicBezTo>
                  <a:pt x="8061859" y="1558634"/>
                  <a:pt x="8045004" y="1565555"/>
                  <a:pt x="8032949" y="1575749"/>
                </a:cubicBezTo>
                <a:cubicBezTo>
                  <a:pt x="8020894" y="1585944"/>
                  <a:pt x="8014867" y="1601087"/>
                  <a:pt x="8014867" y="1621179"/>
                </a:cubicBezTo>
                <a:cubicBezTo>
                  <a:pt x="8014867" y="1635615"/>
                  <a:pt x="8018178" y="1647633"/>
                  <a:pt x="8024801" y="1657233"/>
                </a:cubicBezTo>
                <a:cubicBezTo>
                  <a:pt x="8031424" y="1666832"/>
                  <a:pt x="8040093" y="1674013"/>
                  <a:pt x="8050809" y="1678776"/>
                </a:cubicBezTo>
                <a:cubicBezTo>
                  <a:pt x="8061524" y="1683538"/>
                  <a:pt x="8073058" y="1685919"/>
                  <a:pt x="8085411" y="1685919"/>
                </a:cubicBezTo>
                <a:cubicBezTo>
                  <a:pt x="8101336" y="1685919"/>
                  <a:pt x="8115400" y="1683203"/>
                  <a:pt x="8127604" y="1677771"/>
                </a:cubicBezTo>
                <a:cubicBezTo>
                  <a:pt x="8139808" y="1672339"/>
                  <a:pt x="8150523" y="1664339"/>
                  <a:pt x="8159751" y="1653772"/>
                </a:cubicBezTo>
                <a:lnTo>
                  <a:pt x="8161537" y="1682124"/>
                </a:lnTo>
                <a:lnTo>
                  <a:pt x="8216901" y="1682124"/>
                </a:lnTo>
                <a:lnTo>
                  <a:pt x="8216901" y="1535901"/>
                </a:lnTo>
                <a:cubicBezTo>
                  <a:pt x="8216901" y="1521315"/>
                  <a:pt x="8214594" y="1509149"/>
                  <a:pt x="8209980" y="1499400"/>
                </a:cubicBezTo>
                <a:cubicBezTo>
                  <a:pt x="8205366" y="1489652"/>
                  <a:pt x="8198855" y="1481950"/>
                  <a:pt x="8190446" y="1476295"/>
                </a:cubicBezTo>
                <a:cubicBezTo>
                  <a:pt x="8182038" y="1470639"/>
                  <a:pt x="8172103" y="1466658"/>
                  <a:pt x="8160644" y="1464351"/>
                </a:cubicBezTo>
                <a:cubicBezTo>
                  <a:pt x="8149184" y="1462045"/>
                  <a:pt x="8136533" y="1460891"/>
                  <a:pt x="8122692" y="1460891"/>
                </a:cubicBezTo>
                <a:close/>
                <a:moveTo>
                  <a:pt x="9311755" y="1412894"/>
                </a:moveTo>
                <a:lnTo>
                  <a:pt x="9311755" y="1464240"/>
                </a:lnTo>
                <a:lnTo>
                  <a:pt x="9275590" y="1464240"/>
                </a:lnTo>
                <a:lnTo>
                  <a:pt x="9275590" y="1509781"/>
                </a:lnTo>
                <a:lnTo>
                  <a:pt x="9311755" y="1509781"/>
                </a:lnTo>
                <a:lnTo>
                  <a:pt x="9311755" y="1606222"/>
                </a:lnTo>
                <a:cubicBezTo>
                  <a:pt x="9311755" y="1624081"/>
                  <a:pt x="9314136" y="1638555"/>
                  <a:pt x="9318899" y="1649642"/>
                </a:cubicBezTo>
                <a:cubicBezTo>
                  <a:pt x="9323661" y="1660730"/>
                  <a:pt x="9332107" y="1668916"/>
                  <a:pt x="9344237" y="1674199"/>
                </a:cubicBezTo>
                <a:cubicBezTo>
                  <a:pt x="9356366" y="1679482"/>
                  <a:pt x="9373444" y="1682124"/>
                  <a:pt x="9395471" y="1682124"/>
                </a:cubicBezTo>
                <a:lnTo>
                  <a:pt x="9418465" y="1682124"/>
                </a:lnTo>
                <a:lnTo>
                  <a:pt x="9418465" y="1636360"/>
                </a:lnTo>
                <a:lnTo>
                  <a:pt x="9397480" y="1636360"/>
                </a:lnTo>
                <a:cubicBezTo>
                  <a:pt x="9386169" y="1636360"/>
                  <a:pt x="9378913" y="1633606"/>
                  <a:pt x="9375714" y="1628100"/>
                </a:cubicBezTo>
                <a:cubicBezTo>
                  <a:pt x="9372514" y="1622593"/>
                  <a:pt x="9370914" y="1614110"/>
                  <a:pt x="9370914" y="1602650"/>
                </a:cubicBezTo>
                <a:lnTo>
                  <a:pt x="9370914" y="1509781"/>
                </a:lnTo>
                <a:lnTo>
                  <a:pt x="9418465" y="1509781"/>
                </a:lnTo>
                <a:lnTo>
                  <a:pt x="9418465" y="1464240"/>
                </a:lnTo>
                <a:lnTo>
                  <a:pt x="9370914" y="1464240"/>
                </a:lnTo>
                <a:lnTo>
                  <a:pt x="9370914" y="1412894"/>
                </a:lnTo>
                <a:close/>
                <a:moveTo>
                  <a:pt x="9711954" y="1381640"/>
                </a:moveTo>
                <a:lnTo>
                  <a:pt x="9711954" y="1682124"/>
                </a:lnTo>
                <a:lnTo>
                  <a:pt x="9771113" y="1682124"/>
                </a:lnTo>
                <a:lnTo>
                  <a:pt x="9771113" y="1567154"/>
                </a:lnTo>
                <a:lnTo>
                  <a:pt x="9859293" y="1682124"/>
                </a:lnTo>
                <a:lnTo>
                  <a:pt x="9926713" y="1682124"/>
                </a:lnTo>
                <a:lnTo>
                  <a:pt x="9834290" y="1564476"/>
                </a:lnTo>
                <a:lnTo>
                  <a:pt x="9920462" y="1464240"/>
                </a:lnTo>
                <a:lnTo>
                  <a:pt x="9856168" y="1464240"/>
                </a:lnTo>
                <a:lnTo>
                  <a:pt x="9771113" y="1564699"/>
                </a:lnTo>
                <a:lnTo>
                  <a:pt x="9771113" y="1381640"/>
                </a:lnTo>
                <a:close/>
                <a:moveTo>
                  <a:pt x="8906570" y="1381640"/>
                </a:moveTo>
                <a:lnTo>
                  <a:pt x="8906570" y="1682124"/>
                </a:lnTo>
                <a:lnTo>
                  <a:pt x="8969301" y="1682124"/>
                </a:lnTo>
                <a:lnTo>
                  <a:pt x="8969301" y="1381640"/>
                </a:lnTo>
                <a:close/>
                <a:moveTo>
                  <a:pt x="8685933" y="1381640"/>
                </a:moveTo>
                <a:lnTo>
                  <a:pt x="8685933" y="1494601"/>
                </a:lnTo>
                <a:cubicBezTo>
                  <a:pt x="8679533" y="1484480"/>
                  <a:pt x="8670901" y="1476295"/>
                  <a:pt x="8660036" y="1470044"/>
                </a:cubicBezTo>
                <a:cubicBezTo>
                  <a:pt x="8649172" y="1463793"/>
                  <a:pt x="8636150" y="1460668"/>
                  <a:pt x="8620969" y="1460668"/>
                </a:cubicBezTo>
                <a:cubicBezTo>
                  <a:pt x="8603705" y="1460668"/>
                  <a:pt x="8588152" y="1464686"/>
                  <a:pt x="8574311" y="1472723"/>
                </a:cubicBezTo>
                <a:cubicBezTo>
                  <a:pt x="8560470" y="1480760"/>
                  <a:pt x="8549494" y="1492964"/>
                  <a:pt x="8541383" y="1509335"/>
                </a:cubicBezTo>
                <a:cubicBezTo>
                  <a:pt x="8533272" y="1525706"/>
                  <a:pt x="8529216" y="1546467"/>
                  <a:pt x="8529216" y="1571619"/>
                </a:cubicBezTo>
                <a:cubicBezTo>
                  <a:pt x="8529216" y="1597664"/>
                  <a:pt x="8532974" y="1619133"/>
                  <a:pt x="8540490" y="1636025"/>
                </a:cubicBezTo>
                <a:cubicBezTo>
                  <a:pt x="8548006" y="1652917"/>
                  <a:pt x="8558275" y="1665455"/>
                  <a:pt x="8571298" y="1673641"/>
                </a:cubicBezTo>
                <a:cubicBezTo>
                  <a:pt x="8584320" y="1681827"/>
                  <a:pt x="8599017" y="1685919"/>
                  <a:pt x="8615388" y="1685919"/>
                </a:cubicBezTo>
                <a:cubicBezTo>
                  <a:pt x="8631759" y="1685919"/>
                  <a:pt x="8645674" y="1682794"/>
                  <a:pt x="8657134" y="1676543"/>
                </a:cubicBezTo>
                <a:cubicBezTo>
                  <a:pt x="8668594" y="1670292"/>
                  <a:pt x="8678193" y="1661809"/>
                  <a:pt x="8685933" y="1651094"/>
                </a:cubicBezTo>
                <a:lnTo>
                  <a:pt x="8688388" y="1682124"/>
                </a:lnTo>
                <a:lnTo>
                  <a:pt x="8745092" y="1682124"/>
                </a:lnTo>
                <a:lnTo>
                  <a:pt x="8745092" y="1381640"/>
                </a:lnTo>
                <a:close/>
                <a:moveTo>
                  <a:pt x="8624094" y="1127665"/>
                </a:moveTo>
                <a:lnTo>
                  <a:pt x="8663832" y="1127665"/>
                </a:lnTo>
                <a:cubicBezTo>
                  <a:pt x="8674696" y="1127665"/>
                  <a:pt x="8683402" y="1128558"/>
                  <a:pt x="8689951" y="1130344"/>
                </a:cubicBezTo>
                <a:cubicBezTo>
                  <a:pt x="8696499" y="1132130"/>
                  <a:pt x="8701187" y="1134660"/>
                  <a:pt x="8704015" y="1137934"/>
                </a:cubicBezTo>
                <a:cubicBezTo>
                  <a:pt x="8706843" y="1141208"/>
                  <a:pt x="8708257" y="1145227"/>
                  <a:pt x="8708257" y="1149989"/>
                </a:cubicBezTo>
                <a:cubicBezTo>
                  <a:pt x="8708257" y="1157431"/>
                  <a:pt x="8704164" y="1163756"/>
                  <a:pt x="8695978" y="1168965"/>
                </a:cubicBezTo>
                <a:cubicBezTo>
                  <a:pt x="8687793" y="1174174"/>
                  <a:pt x="8673729" y="1176778"/>
                  <a:pt x="8653786" y="1176778"/>
                </a:cubicBezTo>
                <a:cubicBezTo>
                  <a:pt x="8636373" y="1176778"/>
                  <a:pt x="8623797" y="1174099"/>
                  <a:pt x="8616058" y="1168742"/>
                </a:cubicBezTo>
                <a:cubicBezTo>
                  <a:pt x="8608319" y="1163384"/>
                  <a:pt x="8604449" y="1157579"/>
                  <a:pt x="8604449" y="1151329"/>
                </a:cubicBezTo>
                <a:cubicBezTo>
                  <a:pt x="8604449" y="1145971"/>
                  <a:pt x="8606272" y="1141246"/>
                  <a:pt x="8609918" y="1137153"/>
                </a:cubicBezTo>
                <a:cubicBezTo>
                  <a:pt x="8613565" y="1133060"/>
                  <a:pt x="8618290" y="1129897"/>
                  <a:pt x="8624094" y="1127665"/>
                </a:cubicBezTo>
                <a:close/>
                <a:moveTo>
                  <a:pt x="9596686" y="1028992"/>
                </a:moveTo>
                <a:lnTo>
                  <a:pt x="9596686" y="1064264"/>
                </a:lnTo>
                <a:cubicBezTo>
                  <a:pt x="9591031" y="1071706"/>
                  <a:pt x="9583478" y="1078328"/>
                  <a:pt x="9574027" y="1084133"/>
                </a:cubicBezTo>
                <a:cubicBezTo>
                  <a:pt x="9564577" y="1089937"/>
                  <a:pt x="9554270" y="1092839"/>
                  <a:pt x="9543108" y="1092839"/>
                </a:cubicBezTo>
                <a:cubicBezTo>
                  <a:pt x="9534030" y="1092839"/>
                  <a:pt x="9526625" y="1090607"/>
                  <a:pt x="9520896" y="1086142"/>
                </a:cubicBezTo>
                <a:cubicBezTo>
                  <a:pt x="9515166" y="1081677"/>
                  <a:pt x="9512301" y="1074831"/>
                  <a:pt x="9512301" y="1065604"/>
                </a:cubicBezTo>
                <a:cubicBezTo>
                  <a:pt x="9512301" y="1052804"/>
                  <a:pt x="9518551" y="1043540"/>
                  <a:pt x="9531053" y="1037810"/>
                </a:cubicBezTo>
                <a:cubicBezTo>
                  <a:pt x="9543555" y="1032080"/>
                  <a:pt x="9565432" y="1029141"/>
                  <a:pt x="9596686" y="1028992"/>
                </a:cubicBezTo>
                <a:close/>
                <a:moveTo>
                  <a:pt x="10268050" y="953536"/>
                </a:moveTo>
                <a:cubicBezTo>
                  <a:pt x="10280998" y="953536"/>
                  <a:pt x="10291155" y="956587"/>
                  <a:pt x="10298522" y="962689"/>
                </a:cubicBezTo>
                <a:cubicBezTo>
                  <a:pt x="10305889" y="968791"/>
                  <a:pt x="10311098" y="976977"/>
                  <a:pt x="10314149" y="987246"/>
                </a:cubicBezTo>
                <a:cubicBezTo>
                  <a:pt x="10317200" y="997515"/>
                  <a:pt x="10318726" y="1008900"/>
                  <a:pt x="10318726" y="1021402"/>
                </a:cubicBezTo>
                <a:cubicBezTo>
                  <a:pt x="10318726" y="1033606"/>
                  <a:pt x="10317200" y="1044768"/>
                  <a:pt x="10314149" y="1054888"/>
                </a:cubicBezTo>
                <a:cubicBezTo>
                  <a:pt x="10311098" y="1065008"/>
                  <a:pt x="10305889" y="1073082"/>
                  <a:pt x="10298522" y="1079110"/>
                </a:cubicBezTo>
                <a:cubicBezTo>
                  <a:pt x="10291155" y="1085137"/>
                  <a:pt x="10280998" y="1088151"/>
                  <a:pt x="10268050" y="1088151"/>
                </a:cubicBezTo>
                <a:cubicBezTo>
                  <a:pt x="10255399" y="1088151"/>
                  <a:pt x="10245465" y="1085137"/>
                  <a:pt x="10238247" y="1079110"/>
                </a:cubicBezTo>
                <a:cubicBezTo>
                  <a:pt x="10231029" y="1073082"/>
                  <a:pt x="10225932" y="1065008"/>
                  <a:pt x="10222955" y="1054888"/>
                </a:cubicBezTo>
                <a:cubicBezTo>
                  <a:pt x="10219978" y="1044768"/>
                  <a:pt x="10218490" y="1033606"/>
                  <a:pt x="10218490" y="1021402"/>
                </a:cubicBezTo>
                <a:cubicBezTo>
                  <a:pt x="10218490" y="1008900"/>
                  <a:pt x="10219978" y="997515"/>
                  <a:pt x="10222955" y="987246"/>
                </a:cubicBezTo>
                <a:cubicBezTo>
                  <a:pt x="10225932" y="976977"/>
                  <a:pt x="10231029" y="968791"/>
                  <a:pt x="10238247" y="962689"/>
                </a:cubicBezTo>
                <a:cubicBezTo>
                  <a:pt x="10245465" y="956587"/>
                  <a:pt x="10255399" y="953536"/>
                  <a:pt x="10268050" y="953536"/>
                </a:cubicBezTo>
                <a:close/>
                <a:moveTo>
                  <a:pt x="9029800" y="953536"/>
                </a:moveTo>
                <a:cubicBezTo>
                  <a:pt x="9042748" y="953536"/>
                  <a:pt x="9052905" y="956587"/>
                  <a:pt x="9060272" y="962689"/>
                </a:cubicBezTo>
                <a:cubicBezTo>
                  <a:pt x="9067639" y="968791"/>
                  <a:pt x="9072848" y="976977"/>
                  <a:pt x="9075899" y="987246"/>
                </a:cubicBezTo>
                <a:cubicBezTo>
                  <a:pt x="9078950" y="997515"/>
                  <a:pt x="9080476" y="1008900"/>
                  <a:pt x="9080476" y="1021402"/>
                </a:cubicBezTo>
                <a:cubicBezTo>
                  <a:pt x="9080476" y="1033606"/>
                  <a:pt x="9078950" y="1044768"/>
                  <a:pt x="9075899" y="1054888"/>
                </a:cubicBezTo>
                <a:cubicBezTo>
                  <a:pt x="9072848" y="1065008"/>
                  <a:pt x="9067639" y="1073082"/>
                  <a:pt x="9060272" y="1079110"/>
                </a:cubicBezTo>
                <a:cubicBezTo>
                  <a:pt x="9052905" y="1085137"/>
                  <a:pt x="9042748" y="1088151"/>
                  <a:pt x="9029800" y="1088151"/>
                </a:cubicBezTo>
                <a:cubicBezTo>
                  <a:pt x="9017150" y="1088151"/>
                  <a:pt x="9007215" y="1085137"/>
                  <a:pt x="8999997" y="1079110"/>
                </a:cubicBezTo>
                <a:cubicBezTo>
                  <a:pt x="8992779" y="1073082"/>
                  <a:pt x="8987682" y="1065008"/>
                  <a:pt x="8984705" y="1054888"/>
                </a:cubicBezTo>
                <a:cubicBezTo>
                  <a:pt x="8981728" y="1044768"/>
                  <a:pt x="8980240" y="1033606"/>
                  <a:pt x="8980240" y="1021402"/>
                </a:cubicBezTo>
                <a:cubicBezTo>
                  <a:pt x="8980240" y="1008900"/>
                  <a:pt x="8981728" y="997515"/>
                  <a:pt x="8984705" y="987246"/>
                </a:cubicBezTo>
                <a:cubicBezTo>
                  <a:pt x="8987682" y="976977"/>
                  <a:pt x="8992779" y="968791"/>
                  <a:pt x="8999997" y="962689"/>
                </a:cubicBezTo>
                <a:cubicBezTo>
                  <a:pt x="9007215" y="956587"/>
                  <a:pt x="9017150" y="953536"/>
                  <a:pt x="9029800" y="953536"/>
                </a:cubicBezTo>
                <a:close/>
                <a:moveTo>
                  <a:pt x="11302405" y="953313"/>
                </a:moveTo>
                <a:cubicBezTo>
                  <a:pt x="11315204" y="953313"/>
                  <a:pt x="11325288" y="958894"/>
                  <a:pt x="11332655" y="970056"/>
                </a:cubicBezTo>
                <a:cubicBezTo>
                  <a:pt x="11340021" y="981218"/>
                  <a:pt x="11343705" y="998333"/>
                  <a:pt x="11343705" y="1021402"/>
                </a:cubicBezTo>
                <a:cubicBezTo>
                  <a:pt x="11343705" y="1043131"/>
                  <a:pt x="11339761" y="1059725"/>
                  <a:pt x="11331873" y="1071185"/>
                </a:cubicBezTo>
                <a:cubicBezTo>
                  <a:pt x="11323985" y="1082644"/>
                  <a:pt x="11312600" y="1088374"/>
                  <a:pt x="11297717" y="1088374"/>
                </a:cubicBezTo>
                <a:cubicBezTo>
                  <a:pt x="11286109" y="1088374"/>
                  <a:pt x="11276026" y="1084951"/>
                  <a:pt x="11267468" y="1078105"/>
                </a:cubicBezTo>
                <a:cubicBezTo>
                  <a:pt x="11258910" y="1071259"/>
                  <a:pt x="11252250" y="1063073"/>
                  <a:pt x="11247488" y="1053549"/>
                </a:cubicBezTo>
                <a:lnTo>
                  <a:pt x="11247488" y="989255"/>
                </a:lnTo>
                <a:cubicBezTo>
                  <a:pt x="11251655" y="980325"/>
                  <a:pt x="11258501" y="972102"/>
                  <a:pt x="11268026" y="964587"/>
                </a:cubicBezTo>
                <a:cubicBezTo>
                  <a:pt x="11277551" y="957071"/>
                  <a:pt x="11289011" y="953313"/>
                  <a:pt x="11302405" y="953313"/>
                </a:cubicBezTo>
                <a:close/>
                <a:moveTo>
                  <a:pt x="8408442" y="949518"/>
                </a:moveTo>
                <a:cubicBezTo>
                  <a:pt x="8421837" y="949518"/>
                  <a:pt x="8432813" y="953276"/>
                  <a:pt x="8441371" y="960791"/>
                </a:cubicBezTo>
                <a:cubicBezTo>
                  <a:pt x="8449928" y="968307"/>
                  <a:pt x="8454430" y="979655"/>
                  <a:pt x="8454877" y="994836"/>
                </a:cubicBezTo>
                <a:lnTo>
                  <a:pt x="8360445" y="994836"/>
                </a:lnTo>
                <a:cubicBezTo>
                  <a:pt x="8361338" y="980102"/>
                  <a:pt x="8366138" y="968865"/>
                  <a:pt x="8374845" y="961126"/>
                </a:cubicBezTo>
                <a:cubicBezTo>
                  <a:pt x="8383551" y="953387"/>
                  <a:pt x="8394750" y="949518"/>
                  <a:pt x="8408442" y="949518"/>
                </a:cubicBezTo>
                <a:close/>
                <a:moveTo>
                  <a:pt x="8652223" y="944383"/>
                </a:moveTo>
                <a:cubicBezTo>
                  <a:pt x="8663236" y="944383"/>
                  <a:pt x="8672166" y="947732"/>
                  <a:pt x="8679012" y="954429"/>
                </a:cubicBezTo>
                <a:cubicBezTo>
                  <a:pt x="8685858" y="961126"/>
                  <a:pt x="8689281" y="971321"/>
                  <a:pt x="8689281" y="985013"/>
                </a:cubicBezTo>
                <a:cubicBezTo>
                  <a:pt x="8689281" y="997961"/>
                  <a:pt x="8685598" y="1007821"/>
                  <a:pt x="8678231" y="1014593"/>
                </a:cubicBezTo>
                <a:cubicBezTo>
                  <a:pt x="8670864" y="1021364"/>
                  <a:pt x="8661673" y="1024750"/>
                  <a:pt x="8650660" y="1024750"/>
                </a:cubicBezTo>
                <a:cubicBezTo>
                  <a:pt x="8640986" y="1024750"/>
                  <a:pt x="8632392" y="1021402"/>
                  <a:pt x="8624876" y="1014704"/>
                </a:cubicBezTo>
                <a:cubicBezTo>
                  <a:pt x="8617360" y="1008007"/>
                  <a:pt x="8613602" y="998110"/>
                  <a:pt x="8613602" y="985013"/>
                </a:cubicBezTo>
                <a:cubicBezTo>
                  <a:pt x="8613602" y="971768"/>
                  <a:pt x="8617248" y="961684"/>
                  <a:pt x="8624541" y="954764"/>
                </a:cubicBezTo>
                <a:cubicBezTo>
                  <a:pt x="8631833" y="947843"/>
                  <a:pt x="8641061" y="944383"/>
                  <a:pt x="8652223" y="944383"/>
                </a:cubicBezTo>
                <a:close/>
                <a:moveTo>
                  <a:pt x="10919619" y="911790"/>
                </a:moveTo>
                <a:lnTo>
                  <a:pt x="10919619" y="1053995"/>
                </a:lnTo>
                <a:cubicBezTo>
                  <a:pt x="10919619" y="1079147"/>
                  <a:pt x="10925647" y="1098532"/>
                  <a:pt x="10937702" y="1112150"/>
                </a:cubicBezTo>
                <a:cubicBezTo>
                  <a:pt x="10949757" y="1125767"/>
                  <a:pt x="10966798" y="1132576"/>
                  <a:pt x="10988824" y="1132576"/>
                </a:cubicBezTo>
                <a:cubicBezTo>
                  <a:pt x="11007726" y="1132576"/>
                  <a:pt x="11023501" y="1128930"/>
                  <a:pt x="11036152" y="1121637"/>
                </a:cubicBezTo>
                <a:cubicBezTo>
                  <a:pt x="11048802" y="1114345"/>
                  <a:pt x="11058774" y="1106085"/>
                  <a:pt x="11066066" y="1096858"/>
                </a:cubicBezTo>
                <a:lnTo>
                  <a:pt x="11066959" y="1129674"/>
                </a:lnTo>
                <a:lnTo>
                  <a:pt x="11124109" y="1129674"/>
                </a:lnTo>
                <a:lnTo>
                  <a:pt x="11124109" y="911790"/>
                </a:lnTo>
                <a:lnTo>
                  <a:pt x="11064950" y="911790"/>
                </a:lnTo>
                <a:lnTo>
                  <a:pt x="11064950" y="1057344"/>
                </a:lnTo>
                <a:cubicBezTo>
                  <a:pt x="11058699" y="1064934"/>
                  <a:pt x="11051369" y="1071371"/>
                  <a:pt x="11042961" y="1076654"/>
                </a:cubicBezTo>
                <a:cubicBezTo>
                  <a:pt x="11034552" y="1081938"/>
                  <a:pt x="11024394" y="1084579"/>
                  <a:pt x="11012488" y="1084579"/>
                </a:cubicBezTo>
                <a:cubicBezTo>
                  <a:pt x="11004303" y="1084579"/>
                  <a:pt x="10997717" y="1083017"/>
                  <a:pt x="10992731" y="1079891"/>
                </a:cubicBezTo>
                <a:cubicBezTo>
                  <a:pt x="10987745" y="1076766"/>
                  <a:pt x="10984173" y="1072338"/>
                  <a:pt x="10982016" y="1066608"/>
                </a:cubicBezTo>
                <a:cubicBezTo>
                  <a:pt x="10979858" y="1060878"/>
                  <a:pt x="10978779" y="1054293"/>
                  <a:pt x="10978779" y="1046851"/>
                </a:cubicBezTo>
                <a:lnTo>
                  <a:pt x="10978779" y="911790"/>
                </a:lnTo>
                <a:close/>
                <a:moveTo>
                  <a:pt x="8807079" y="911790"/>
                </a:moveTo>
                <a:lnTo>
                  <a:pt x="8807079" y="1129674"/>
                </a:lnTo>
                <a:lnTo>
                  <a:pt x="8866238" y="1129674"/>
                </a:lnTo>
                <a:lnTo>
                  <a:pt x="8866238" y="911790"/>
                </a:lnTo>
                <a:close/>
                <a:moveTo>
                  <a:pt x="9330879" y="908664"/>
                </a:moveTo>
                <a:cubicBezTo>
                  <a:pt x="9311829" y="908664"/>
                  <a:pt x="9296351" y="912273"/>
                  <a:pt x="9284445" y="919492"/>
                </a:cubicBezTo>
                <a:cubicBezTo>
                  <a:pt x="9272539" y="926710"/>
                  <a:pt x="9262939" y="935007"/>
                  <a:pt x="9255647" y="944383"/>
                </a:cubicBezTo>
                <a:lnTo>
                  <a:pt x="9254530" y="911790"/>
                </a:lnTo>
                <a:lnTo>
                  <a:pt x="9197604" y="911790"/>
                </a:lnTo>
                <a:lnTo>
                  <a:pt x="9197604" y="1129674"/>
                </a:lnTo>
                <a:lnTo>
                  <a:pt x="9256763" y="1129674"/>
                </a:lnTo>
                <a:lnTo>
                  <a:pt x="9256763" y="984343"/>
                </a:lnTo>
                <a:cubicBezTo>
                  <a:pt x="9263014" y="976456"/>
                  <a:pt x="9270343" y="969758"/>
                  <a:pt x="9278752" y="964252"/>
                </a:cubicBezTo>
                <a:cubicBezTo>
                  <a:pt x="9287161" y="958745"/>
                  <a:pt x="9297244" y="955992"/>
                  <a:pt x="9309001" y="955992"/>
                </a:cubicBezTo>
                <a:cubicBezTo>
                  <a:pt x="9316889" y="955992"/>
                  <a:pt x="9323252" y="957629"/>
                  <a:pt x="9328089" y="960903"/>
                </a:cubicBezTo>
                <a:cubicBezTo>
                  <a:pt x="9332926" y="964177"/>
                  <a:pt x="9336460" y="968791"/>
                  <a:pt x="9338693" y="974744"/>
                </a:cubicBezTo>
                <a:cubicBezTo>
                  <a:pt x="9340925" y="980697"/>
                  <a:pt x="9342041" y="987618"/>
                  <a:pt x="9342041" y="995506"/>
                </a:cubicBezTo>
                <a:lnTo>
                  <a:pt x="9342041" y="1129674"/>
                </a:lnTo>
                <a:lnTo>
                  <a:pt x="9400754" y="1129674"/>
                </a:lnTo>
                <a:lnTo>
                  <a:pt x="9400754" y="987915"/>
                </a:lnTo>
                <a:cubicBezTo>
                  <a:pt x="9400754" y="962019"/>
                  <a:pt x="9394652" y="942337"/>
                  <a:pt x="9382448" y="928868"/>
                </a:cubicBezTo>
                <a:cubicBezTo>
                  <a:pt x="9370244" y="915399"/>
                  <a:pt x="9353055" y="908664"/>
                  <a:pt x="9330879" y="908664"/>
                </a:cubicBezTo>
                <a:close/>
                <a:moveTo>
                  <a:pt x="11316693" y="908441"/>
                </a:moveTo>
                <a:cubicBezTo>
                  <a:pt x="11301215" y="908441"/>
                  <a:pt x="11287820" y="911604"/>
                  <a:pt x="11276509" y="917929"/>
                </a:cubicBezTo>
                <a:cubicBezTo>
                  <a:pt x="11265198" y="924254"/>
                  <a:pt x="11255524" y="933295"/>
                  <a:pt x="11247488" y="945053"/>
                </a:cubicBezTo>
                <a:lnTo>
                  <a:pt x="11244139" y="911790"/>
                </a:lnTo>
                <a:lnTo>
                  <a:pt x="11188329" y="911790"/>
                </a:lnTo>
                <a:lnTo>
                  <a:pt x="11188329" y="1209595"/>
                </a:lnTo>
                <a:lnTo>
                  <a:pt x="11247488" y="1209595"/>
                </a:lnTo>
                <a:lnTo>
                  <a:pt x="11247488" y="1099983"/>
                </a:lnTo>
                <a:cubicBezTo>
                  <a:pt x="11254483" y="1110699"/>
                  <a:pt x="11263524" y="1119033"/>
                  <a:pt x="11274612" y="1124986"/>
                </a:cubicBezTo>
                <a:cubicBezTo>
                  <a:pt x="11285699" y="1130939"/>
                  <a:pt x="11298313" y="1133841"/>
                  <a:pt x="11312451" y="1133693"/>
                </a:cubicBezTo>
                <a:cubicBezTo>
                  <a:pt x="11329715" y="1133544"/>
                  <a:pt x="11345268" y="1129377"/>
                  <a:pt x="11359109" y="1121191"/>
                </a:cubicBezTo>
                <a:cubicBezTo>
                  <a:pt x="11372950" y="1113005"/>
                  <a:pt x="11383926" y="1100727"/>
                  <a:pt x="11392037" y="1084356"/>
                </a:cubicBezTo>
                <a:cubicBezTo>
                  <a:pt x="11400148" y="1067985"/>
                  <a:pt x="11404204" y="1047223"/>
                  <a:pt x="11404204" y="1022071"/>
                </a:cubicBezTo>
                <a:cubicBezTo>
                  <a:pt x="11404204" y="996027"/>
                  <a:pt x="11400446" y="974670"/>
                  <a:pt x="11392930" y="958001"/>
                </a:cubicBezTo>
                <a:cubicBezTo>
                  <a:pt x="11385414" y="941332"/>
                  <a:pt x="11375071" y="928905"/>
                  <a:pt x="11361899" y="920719"/>
                </a:cubicBezTo>
                <a:cubicBezTo>
                  <a:pt x="11348728" y="912534"/>
                  <a:pt x="11333659" y="908441"/>
                  <a:pt x="11316693" y="908441"/>
                </a:cubicBezTo>
                <a:close/>
                <a:moveTo>
                  <a:pt x="10533634" y="908441"/>
                </a:moveTo>
                <a:cubicBezTo>
                  <a:pt x="10512351" y="908441"/>
                  <a:pt x="10493487" y="912497"/>
                  <a:pt x="10477042" y="920608"/>
                </a:cubicBezTo>
                <a:cubicBezTo>
                  <a:pt x="10460596" y="928719"/>
                  <a:pt x="10447760" y="941109"/>
                  <a:pt x="10438532" y="957778"/>
                </a:cubicBezTo>
                <a:cubicBezTo>
                  <a:pt x="10429305" y="974446"/>
                  <a:pt x="10424691" y="995729"/>
                  <a:pt x="10424691" y="1021625"/>
                </a:cubicBezTo>
                <a:cubicBezTo>
                  <a:pt x="10424691" y="1047521"/>
                  <a:pt x="10429528" y="1068655"/>
                  <a:pt x="10439202" y="1085026"/>
                </a:cubicBezTo>
                <a:cubicBezTo>
                  <a:pt x="10448876" y="1101397"/>
                  <a:pt x="10461973" y="1113452"/>
                  <a:pt x="10478493" y="1121191"/>
                </a:cubicBezTo>
                <a:cubicBezTo>
                  <a:pt x="10495013" y="1128930"/>
                  <a:pt x="10513393" y="1132800"/>
                  <a:pt x="10533634" y="1132800"/>
                </a:cubicBezTo>
                <a:cubicBezTo>
                  <a:pt x="10552981" y="1132800"/>
                  <a:pt x="10570171" y="1129451"/>
                  <a:pt x="10585203" y="1122754"/>
                </a:cubicBezTo>
                <a:cubicBezTo>
                  <a:pt x="10600234" y="1116056"/>
                  <a:pt x="10612103" y="1106234"/>
                  <a:pt x="10620810" y="1093286"/>
                </a:cubicBezTo>
                <a:cubicBezTo>
                  <a:pt x="10629516" y="1080338"/>
                  <a:pt x="10634093" y="1064413"/>
                  <a:pt x="10634539" y="1045512"/>
                </a:cubicBezTo>
                <a:lnTo>
                  <a:pt x="10577166" y="1045512"/>
                </a:lnTo>
                <a:cubicBezTo>
                  <a:pt x="10576868" y="1058758"/>
                  <a:pt x="10572887" y="1068989"/>
                  <a:pt x="10565222" y="1076208"/>
                </a:cubicBezTo>
                <a:cubicBezTo>
                  <a:pt x="10557558" y="1083426"/>
                  <a:pt x="10547103" y="1087035"/>
                  <a:pt x="10533857" y="1087035"/>
                </a:cubicBezTo>
                <a:cubicBezTo>
                  <a:pt x="10522546" y="1087035"/>
                  <a:pt x="10513281" y="1084468"/>
                  <a:pt x="10506063" y="1079333"/>
                </a:cubicBezTo>
                <a:cubicBezTo>
                  <a:pt x="10498845" y="1074198"/>
                  <a:pt x="10493562" y="1066757"/>
                  <a:pt x="10490213" y="1057009"/>
                </a:cubicBezTo>
                <a:cubicBezTo>
                  <a:pt x="10486864" y="1047261"/>
                  <a:pt x="10485190" y="1035466"/>
                  <a:pt x="10485190" y="1021625"/>
                </a:cubicBezTo>
                <a:cubicBezTo>
                  <a:pt x="10485190" y="1000194"/>
                  <a:pt x="10489022" y="983599"/>
                  <a:pt x="10496687" y="971842"/>
                </a:cubicBezTo>
                <a:cubicBezTo>
                  <a:pt x="10504352" y="960085"/>
                  <a:pt x="10516742" y="954206"/>
                  <a:pt x="10533857" y="954206"/>
                </a:cubicBezTo>
                <a:cubicBezTo>
                  <a:pt x="10546805" y="954206"/>
                  <a:pt x="10556851" y="957517"/>
                  <a:pt x="10563995" y="964140"/>
                </a:cubicBezTo>
                <a:cubicBezTo>
                  <a:pt x="10571138" y="970763"/>
                  <a:pt x="10574859" y="979655"/>
                  <a:pt x="10575156" y="990817"/>
                </a:cubicBezTo>
                <a:lnTo>
                  <a:pt x="10632530" y="990817"/>
                </a:lnTo>
                <a:cubicBezTo>
                  <a:pt x="10632381" y="972363"/>
                  <a:pt x="10627916" y="957071"/>
                  <a:pt x="10619135" y="944941"/>
                </a:cubicBezTo>
                <a:cubicBezTo>
                  <a:pt x="10610355" y="932812"/>
                  <a:pt x="10598523" y="923696"/>
                  <a:pt x="10583640" y="917594"/>
                </a:cubicBezTo>
                <a:cubicBezTo>
                  <a:pt x="10568757" y="911492"/>
                  <a:pt x="10552088" y="908441"/>
                  <a:pt x="10533634" y="908441"/>
                </a:cubicBezTo>
                <a:close/>
                <a:moveTo>
                  <a:pt x="9560968" y="908441"/>
                </a:moveTo>
                <a:cubicBezTo>
                  <a:pt x="9542066" y="908441"/>
                  <a:pt x="9525435" y="910822"/>
                  <a:pt x="9511073" y="915585"/>
                </a:cubicBezTo>
                <a:cubicBezTo>
                  <a:pt x="9496711" y="920347"/>
                  <a:pt x="9485474" y="928161"/>
                  <a:pt x="9477363" y="939025"/>
                </a:cubicBezTo>
                <a:cubicBezTo>
                  <a:pt x="9469252" y="949890"/>
                  <a:pt x="9465197" y="964624"/>
                  <a:pt x="9465197" y="983227"/>
                </a:cubicBezTo>
                <a:lnTo>
                  <a:pt x="9520561" y="983227"/>
                </a:lnTo>
                <a:cubicBezTo>
                  <a:pt x="9520561" y="970726"/>
                  <a:pt x="9524356" y="961684"/>
                  <a:pt x="9531946" y="956103"/>
                </a:cubicBezTo>
                <a:cubicBezTo>
                  <a:pt x="9539536" y="950522"/>
                  <a:pt x="9549210" y="947732"/>
                  <a:pt x="9560968" y="947732"/>
                </a:cubicBezTo>
                <a:cubicBezTo>
                  <a:pt x="9571683" y="947732"/>
                  <a:pt x="9580427" y="950336"/>
                  <a:pt x="9587198" y="955545"/>
                </a:cubicBezTo>
                <a:cubicBezTo>
                  <a:pt x="9593970" y="960754"/>
                  <a:pt x="9597356" y="970428"/>
                  <a:pt x="9597356" y="984567"/>
                </a:cubicBezTo>
                <a:lnTo>
                  <a:pt x="9597356" y="996175"/>
                </a:lnTo>
                <a:cubicBezTo>
                  <a:pt x="9568632" y="996771"/>
                  <a:pt x="9543443" y="998891"/>
                  <a:pt x="9521788" y="1002538"/>
                </a:cubicBezTo>
                <a:cubicBezTo>
                  <a:pt x="9500134" y="1006184"/>
                  <a:pt x="9483279" y="1013104"/>
                  <a:pt x="9471224" y="1023299"/>
                </a:cubicBezTo>
                <a:cubicBezTo>
                  <a:pt x="9459169" y="1033494"/>
                  <a:pt x="9453142" y="1048637"/>
                  <a:pt x="9453142" y="1068729"/>
                </a:cubicBezTo>
                <a:cubicBezTo>
                  <a:pt x="9453142" y="1083165"/>
                  <a:pt x="9456453" y="1095183"/>
                  <a:pt x="9463076" y="1104783"/>
                </a:cubicBezTo>
                <a:cubicBezTo>
                  <a:pt x="9469699" y="1114382"/>
                  <a:pt x="9478368" y="1121563"/>
                  <a:pt x="9489084" y="1126326"/>
                </a:cubicBezTo>
                <a:cubicBezTo>
                  <a:pt x="9499799" y="1131088"/>
                  <a:pt x="9511333" y="1133469"/>
                  <a:pt x="9523686" y="1133469"/>
                </a:cubicBezTo>
                <a:cubicBezTo>
                  <a:pt x="9539611" y="1133469"/>
                  <a:pt x="9553675" y="1130753"/>
                  <a:pt x="9565879" y="1125321"/>
                </a:cubicBezTo>
                <a:cubicBezTo>
                  <a:pt x="9578083" y="1119889"/>
                  <a:pt x="9588798" y="1111889"/>
                  <a:pt x="9598026" y="1101322"/>
                </a:cubicBezTo>
                <a:lnTo>
                  <a:pt x="9599812" y="1129674"/>
                </a:lnTo>
                <a:lnTo>
                  <a:pt x="9655176" y="1129674"/>
                </a:lnTo>
                <a:lnTo>
                  <a:pt x="9655176" y="983450"/>
                </a:lnTo>
                <a:cubicBezTo>
                  <a:pt x="9655176" y="968865"/>
                  <a:pt x="9652869" y="956699"/>
                  <a:pt x="9648255" y="946950"/>
                </a:cubicBezTo>
                <a:cubicBezTo>
                  <a:pt x="9643642" y="937202"/>
                  <a:pt x="9637130" y="929500"/>
                  <a:pt x="9628722" y="923845"/>
                </a:cubicBezTo>
                <a:cubicBezTo>
                  <a:pt x="9620313" y="918189"/>
                  <a:pt x="9610378" y="914208"/>
                  <a:pt x="9598919" y="911901"/>
                </a:cubicBezTo>
                <a:cubicBezTo>
                  <a:pt x="9587459" y="909594"/>
                  <a:pt x="9574809" y="908441"/>
                  <a:pt x="9560968" y="908441"/>
                </a:cubicBezTo>
                <a:close/>
                <a:moveTo>
                  <a:pt x="8408442" y="908441"/>
                </a:moveTo>
                <a:cubicBezTo>
                  <a:pt x="8385076" y="908441"/>
                  <a:pt x="8365394" y="912943"/>
                  <a:pt x="8349395" y="921947"/>
                </a:cubicBezTo>
                <a:cubicBezTo>
                  <a:pt x="8333396" y="930951"/>
                  <a:pt x="8321266" y="943788"/>
                  <a:pt x="8313006" y="960456"/>
                </a:cubicBezTo>
                <a:cubicBezTo>
                  <a:pt x="8304746" y="977125"/>
                  <a:pt x="8300616" y="996994"/>
                  <a:pt x="8300616" y="1020062"/>
                </a:cubicBezTo>
                <a:cubicBezTo>
                  <a:pt x="8300616" y="1043875"/>
                  <a:pt x="8304858" y="1064264"/>
                  <a:pt x="8313341" y="1081231"/>
                </a:cubicBezTo>
                <a:cubicBezTo>
                  <a:pt x="8321824" y="1098197"/>
                  <a:pt x="8334326" y="1111182"/>
                  <a:pt x="8350846" y="1120186"/>
                </a:cubicBezTo>
                <a:cubicBezTo>
                  <a:pt x="8367366" y="1129190"/>
                  <a:pt x="8387755" y="1133693"/>
                  <a:pt x="8412014" y="1133693"/>
                </a:cubicBezTo>
                <a:cubicBezTo>
                  <a:pt x="8431808" y="1133693"/>
                  <a:pt x="8449110" y="1130902"/>
                  <a:pt x="8463918" y="1125321"/>
                </a:cubicBezTo>
                <a:cubicBezTo>
                  <a:pt x="8478727" y="1119740"/>
                  <a:pt x="8490410" y="1111294"/>
                  <a:pt x="8498967" y="1099983"/>
                </a:cubicBezTo>
                <a:cubicBezTo>
                  <a:pt x="8507525" y="1088672"/>
                  <a:pt x="8512176" y="1074533"/>
                  <a:pt x="8512920" y="1057567"/>
                </a:cubicBezTo>
                <a:lnTo>
                  <a:pt x="8454654" y="1057567"/>
                </a:lnTo>
                <a:cubicBezTo>
                  <a:pt x="8454505" y="1068580"/>
                  <a:pt x="8450561" y="1076877"/>
                  <a:pt x="8442822" y="1082458"/>
                </a:cubicBezTo>
                <a:cubicBezTo>
                  <a:pt x="8435083" y="1088039"/>
                  <a:pt x="8424814" y="1090830"/>
                  <a:pt x="8412014" y="1090830"/>
                </a:cubicBezTo>
                <a:cubicBezTo>
                  <a:pt x="8399662" y="1090830"/>
                  <a:pt x="8389690" y="1088114"/>
                  <a:pt x="8382100" y="1082682"/>
                </a:cubicBezTo>
                <a:cubicBezTo>
                  <a:pt x="8374510" y="1077249"/>
                  <a:pt x="8368966" y="1070068"/>
                  <a:pt x="8365468" y="1061139"/>
                </a:cubicBezTo>
                <a:cubicBezTo>
                  <a:pt x="8361971" y="1052209"/>
                  <a:pt x="8360073" y="1042610"/>
                  <a:pt x="8359776" y="1032341"/>
                </a:cubicBezTo>
                <a:lnTo>
                  <a:pt x="8512697" y="1032341"/>
                </a:lnTo>
                <a:cubicBezTo>
                  <a:pt x="8512994" y="1030703"/>
                  <a:pt x="8513217" y="1028359"/>
                  <a:pt x="8513366" y="1025308"/>
                </a:cubicBezTo>
                <a:cubicBezTo>
                  <a:pt x="8513515" y="1022257"/>
                  <a:pt x="8513590" y="1019839"/>
                  <a:pt x="8513590" y="1018053"/>
                </a:cubicBezTo>
                <a:cubicBezTo>
                  <a:pt x="8513590" y="982930"/>
                  <a:pt x="8504176" y="955880"/>
                  <a:pt x="8485349" y="936904"/>
                </a:cubicBezTo>
                <a:cubicBezTo>
                  <a:pt x="8466523" y="917929"/>
                  <a:pt x="8440887" y="908441"/>
                  <a:pt x="8408442" y="908441"/>
                </a:cubicBezTo>
                <a:close/>
                <a:moveTo>
                  <a:pt x="10268050" y="907995"/>
                </a:moveTo>
                <a:cubicBezTo>
                  <a:pt x="10246023" y="907995"/>
                  <a:pt x="10226713" y="912422"/>
                  <a:pt x="10210119" y="921278"/>
                </a:cubicBezTo>
                <a:cubicBezTo>
                  <a:pt x="10193524" y="930133"/>
                  <a:pt x="10180688" y="943006"/>
                  <a:pt x="10171609" y="959898"/>
                </a:cubicBezTo>
                <a:cubicBezTo>
                  <a:pt x="10162531" y="976790"/>
                  <a:pt x="10157991" y="997292"/>
                  <a:pt x="10157991" y="1021402"/>
                </a:cubicBezTo>
                <a:cubicBezTo>
                  <a:pt x="10157991" y="1045065"/>
                  <a:pt x="10162531" y="1065232"/>
                  <a:pt x="10171609" y="1081900"/>
                </a:cubicBezTo>
                <a:cubicBezTo>
                  <a:pt x="10180688" y="1098569"/>
                  <a:pt x="10193524" y="1111294"/>
                  <a:pt x="10210119" y="1120075"/>
                </a:cubicBezTo>
                <a:cubicBezTo>
                  <a:pt x="10226713" y="1128856"/>
                  <a:pt x="10246023" y="1133246"/>
                  <a:pt x="10268050" y="1133246"/>
                </a:cubicBezTo>
                <a:cubicBezTo>
                  <a:pt x="10290374" y="1133246"/>
                  <a:pt x="10309833" y="1128856"/>
                  <a:pt x="10326427" y="1120075"/>
                </a:cubicBezTo>
                <a:cubicBezTo>
                  <a:pt x="10343022" y="1111294"/>
                  <a:pt x="10355933" y="1098569"/>
                  <a:pt x="10365160" y="1081900"/>
                </a:cubicBezTo>
                <a:cubicBezTo>
                  <a:pt x="10374387" y="1065232"/>
                  <a:pt x="10379001" y="1045065"/>
                  <a:pt x="10379001" y="1021402"/>
                </a:cubicBezTo>
                <a:cubicBezTo>
                  <a:pt x="10379001" y="997292"/>
                  <a:pt x="10374387" y="976790"/>
                  <a:pt x="10365160" y="959898"/>
                </a:cubicBezTo>
                <a:cubicBezTo>
                  <a:pt x="10355933" y="943006"/>
                  <a:pt x="10343022" y="930133"/>
                  <a:pt x="10326427" y="921278"/>
                </a:cubicBezTo>
                <a:cubicBezTo>
                  <a:pt x="10309833" y="912422"/>
                  <a:pt x="10290374" y="907995"/>
                  <a:pt x="10268050" y="907995"/>
                </a:cubicBezTo>
                <a:close/>
                <a:moveTo>
                  <a:pt x="9029800" y="907995"/>
                </a:moveTo>
                <a:cubicBezTo>
                  <a:pt x="9007773" y="907995"/>
                  <a:pt x="8988463" y="912422"/>
                  <a:pt x="8971869" y="921278"/>
                </a:cubicBezTo>
                <a:cubicBezTo>
                  <a:pt x="8955274" y="930133"/>
                  <a:pt x="8942438" y="943006"/>
                  <a:pt x="8933359" y="959898"/>
                </a:cubicBezTo>
                <a:cubicBezTo>
                  <a:pt x="8924281" y="976790"/>
                  <a:pt x="8919741" y="997292"/>
                  <a:pt x="8919741" y="1021402"/>
                </a:cubicBezTo>
                <a:cubicBezTo>
                  <a:pt x="8919741" y="1045065"/>
                  <a:pt x="8924281" y="1065232"/>
                  <a:pt x="8933359" y="1081900"/>
                </a:cubicBezTo>
                <a:cubicBezTo>
                  <a:pt x="8942438" y="1098569"/>
                  <a:pt x="8955274" y="1111294"/>
                  <a:pt x="8971869" y="1120075"/>
                </a:cubicBezTo>
                <a:cubicBezTo>
                  <a:pt x="8988463" y="1128856"/>
                  <a:pt x="9007773" y="1133246"/>
                  <a:pt x="9029800" y="1133246"/>
                </a:cubicBezTo>
                <a:cubicBezTo>
                  <a:pt x="9052124" y="1133246"/>
                  <a:pt x="9071583" y="1128856"/>
                  <a:pt x="9088178" y="1120075"/>
                </a:cubicBezTo>
                <a:cubicBezTo>
                  <a:pt x="9104772" y="1111294"/>
                  <a:pt x="9117683" y="1098569"/>
                  <a:pt x="9126910" y="1081900"/>
                </a:cubicBezTo>
                <a:cubicBezTo>
                  <a:pt x="9136138" y="1065232"/>
                  <a:pt x="9140751" y="1045065"/>
                  <a:pt x="9140751" y="1021402"/>
                </a:cubicBezTo>
                <a:cubicBezTo>
                  <a:pt x="9140751" y="997292"/>
                  <a:pt x="9136138" y="976790"/>
                  <a:pt x="9126910" y="959898"/>
                </a:cubicBezTo>
                <a:cubicBezTo>
                  <a:pt x="9117683" y="943006"/>
                  <a:pt x="9104772" y="930133"/>
                  <a:pt x="9088178" y="921278"/>
                </a:cubicBezTo>
                <a:cubicBezTo>
                  <a:pt x="9071583" y="912422"/>
                  <a:pt x="9052124" y="907995"/>
                  <a:pt x="9029800" y="907995"/>
                </a:cubicBezTo>
                <a:close/>
                <a:moveTo>
                  <a:pt x="8093001" y="881206"/>
                </a:moveTo>
                <a:lnTo>
                  <a:pt x="8147026" y="881206"/>
                </a:lnTo>
                <a:cubicBezTo>
                  <a:pt x="8160272" y="881206"/>
                  <a:pt x="8170913" y="884554"/>
                  <a:pt x="8178949" y="891252"/>
                </a:cubicBezTo>
                <a:cubicBezTo>
                  <a:pt x="8186986" y="897949"/>
                  <a:pt x="8191005" y="907920"/>
                  <a:pt x="8191005" y="921166"/>
                </a:cubicBezTo>
                <a:cubicBezTo>
                  <a:pt x="8191005" y="930244"/>
                  <a:pt x="8189070" y="937909"/>
                  <a:pt x="8185200" y="944160"/>
                </a:cubicBezTo>
                <a:cubicBezTo>
                  <a:pt x="8181331" y="950411"/>
                  <a:pt x="8175861" y="955099"/>
                  <a:pt x="8168792" y="958224"/>
                </a:cubicBezTo>
                <a:cubicBezTo>
                  <a:pt x="8161723" y="961349"/>
                  <a:pt x="8153277" y="962912"/>
                  <a:pt x="8143454" y="962912"/>
                </a:cubicBezTo>
                <a:lnTo>
                  <a:pt x="8093001" y="962912"/>
                </a:lnTo>
                <a:close/>
                <a:moveTo>
                  <a:pt x="8766300" y="879643"/>
                </a:moveTo>
                <a:cubicBezTo>
                  <a:pt x="8749184" y="879792"/>
                  <a:pt x="8734562" y="882694"/>
                  <a:pt x="8722433" y="888349"/>
                </a:cubicBezTo>
                <a:cubicBezTo>
                  <a:pt x="8713335" y="892591"/>
                  <a:pt x="8706017" y="899595"/>
                  <a:pt x="8700478" y="909362"/>
                </a:cubicBezTo>
                <a:lnTo>
                  <a:pt x="8696861" y="917179"/>
                </a:lnTo>
                <a:lnTo>
                  <a:pt x="8680379" y="911678"/>
                </a:lnTo>
                <a:cubicBezTo>
                  <a:pt x="8671803" y="909967"/>
                  <a:pt x="8662343" y="909111"/>
                  <a:pt x="8652000" y="909111"/>
                </a:cubicBezTo>
                <a:cubicBezTo>
                  <a:pt x="8631908" y="909111"/>
                  <a:pt x="8614867" y="912534"/>
                  <a:pt x="8600877" y="919380"/>
                </a:cubicBezTo>
                <a:cubicBezTo>
                  <a:pt x="8586887" y="926226"/>
                  <a:pt x="8576283" y="935342"/>
                  <a:pt x="8569065" y="946727"/>
                </a:cubicBezTo>
                <a:cubicBezTo>
                  <a:pt x="8561847" y="958112"/>
                  <a:pt x="8558238" y="970875"/>
                  <a:pt x="8558238" y="985013"/>
                </a:cubicBezTo>
                <a:cubicBezTo>
                  <a:pt x="8558238" y="998259"/>
                  <a:pt x="8561810" y="1010612"/>
                  <a:pt x="8568954" y="1022071"/>
                </a:cubicBezTo>
                <a:cubicBezTo>
                  <a:pt x="8572525" y="1027801"/>
                  <a:pt x="8576935" y="1032973"/>
                  <a:pt x="8582181" y="1037587"/>
                </a:cubicBezTo>
                <a:lnTo>
                  <a:pt x="8593793" y="1045328"/>
                </a:lnTo>
                <a:lnTo>
                  <a:pt x="8568395" y="1058795"/>
                </a:lnTo>
                <a:cubicBezTo>
                  <a:pt x="8561475" y="1065120"/>
                  <a:pt x="8558015" y="1072822"/>
                  <a:pt x="8558015" y="1081900"/>
                </a:cubicBezTo>
                <a:cubicBezTo>
                  <a:pt x="8558015" y="1087705"/>
                  <a:pt x="8560247" y="1093583"/>
                  <a:pt x="8564712" y="1099536"/>
                </a:cubicBezTo>
                <a:lnTo>
                  <a:pt x="8585080" y="1114652"/>
                </a:lnTo>
                <a:lnTo>
                  <a:pt x="8567168" y="1123981"/>
                </a:lnTo>
                <a:cubicBezTo>
                  <a:pt x="8555410" y="1133283"/>
                  <a:pt x="8549532" y="1144110"/>
                  <a:pt x="8549532" y="1156463"/>
                </a:cubicBezTo>
                <a:cubicBezTo>
                  <a:pt x="8549532" y="1166584"/>
                  <a:pt x="8552880" y="1175997"/>
                  <a:pt x="8559577" y="1184703"/>
                </a:cubicBezTo>
                <a:cubicBezTo>
                  <a:pt x="8566275" y="1193410"/>
                  <a:pt x="8577288" y="1200442"/>
                  <a:pt x="8592617" y="1205800"/>
                </a:cubicBezTo>
                <a:cubicBezTo>
                  <a:pt x="8607947" y="1211157"/>
                  <a:pt x="8628634" y="1213836"/>
                  <a:pt x="8654679" y="1213836"/>
                </a:cubicBezTo>
                <a:cubicBezTo>
                  <a:pt x="8690993" y="1213836"/>
                  <a:pt x="8718675" y="1207437"/>
                  <a:pt x="8737725" y="1194638"/>
                </a:cubicBezTo>
                <a:cubicBezTo>
                  <a:pt x="8756775" y="1181838"/>
                  <a:pt x="8766300" y="1165021"/>
                  <a:pt x="8766300" y="1144185"/>
                </a:cubicBezTo>
                <a:cubicBezTo>
                  <a:pt x="8766300" y="1123647"/>
                  <a:pt x="8758003" y="1108392"/>
                  <a:pt x="8741408" y="1098420"/>
                </a:cubicBezTo>
                <a:cubicBezTo>
                  <a:pt x="8724814" y="1088449"/>
                  <a:pt x="8698434" y="1083463"/>
                  <a:pt x="8662269" y="1083463"/>
                </a:cubicBezTo>
                <a:lnTo>
                  <a:pt x="8656911" y="1083463"/>
                </a:lnTo>
                <a:cubicBezTo>
                  <a:pt x="8642921" y="1083463"/>
                  <a:pt x="8631945" y="1082979"/>
                  <a:pt x="8623983" y="1082012"/>
                </a:cubicBezTo>
                <a:cubicBezTo>
                  <a:pt x="8616020" y="1081045"/>
                  <a:pt x="8610439" y="1079594"/>
                  <a:pt x="8607240" y="1077659"/>
                </a:cubicBezTo>
                <a:cubicBezTo>
                  <a:pt x="8604040" y="1075724"/>
                  <a:pt x="8602440" y="1073343"/>
                  <a:pt x="8602440" y="1070515"/>
                </a:cubicBezTo>
                <a:cubicBezTo>
                  <a:pt x="8602440" y="1066497"/>
                  <a:pt x="8605119" y="1063111"/>
                  <a:pt x="8610477" y="1060357"/>
                </a:cubicBezTo>
                <a:lnTo>
                  <a:pt x="8620804" y="1056743"/>
                </a:lnTo>
                <a:lnTo>
                  <a:pt x="8623369" y="1057623"/>
                </a:lnTo>
                <a:cubicBezTo>
                  <a:pt x="8631740" y="1059371"/>
                  <a:pt x="8640838" y="1060246"/>
                  <a:pt x="8650660" y="1060246"/>
                </a:cubicBezTo>
                <a:cubicBezTo>
                  <a:pt x="8671645" y="1060246"/>
                  <a:pt x="8689021" y="1056823"/>
                  <a:pt x="8702787" y="1049977"/>
                </a:cubicBezTo>
                <a:cubicBezTo>
                  <a:pt x="8716554" y="1043131"/>
                  <a:pt x="8726897" y="1033978"/>
                  <a:pt x="8733818" y="1022518"/>
                </a:cubicBezTo>
                <a:cubicBezTo>
                  <a:pt x="8740738" y="1011058"/>
                  <a:pt x="8744199" y="998556"/>
                  <a:pt x="8744199" y="985013"/>
                </a:cubicBezTo>
                <a:cubicBezTo>
                  <a:pt x="8744199" y="970875"/>
                  <a:pt x="8740813" y="958112"/>
                  <a:pt x="8734041" y="946727"/>
                </a:cubicBezTo>
                <a:lnTo>
                  <a:pt x="8721722" y="931842"/>
                </a:lnTo>
                <a:lnTo>
                  <a:pt x="8721902" y="931630"/>
                </a:lnTo>
                <a:cubicBezTo>
                  <a:pt x="8725493" y="928933"/>
                  <a:pt x="8729688" y="927045"/>
                  <a:pt x="8734488" y="925966"/>
                </a:cubicBezTo>
                <a:cubicBezTo>
                  <a:pt x="8744087" y="923808"/>
                  <a:pt x="8754691" y="922729"/>
                  <a:pt x="8766300" y="922729"/>
                </a:cubicBezTo>
                <a:close/>
                <a:moveTo>
                  <a:pt x="10683504" y="829190"/>
                </a:moveTo>
                <a:lnTo>
                  <a:pt x="10683504" y="1129674"/>
                </a:lnTo>
                <a:lnTo>
                  <a:pt x="10742663" y="1129674"/>
                </a:lnTo>
                <a:lnTo>
                  <a:pt x="10742663" y="1014704"/>
                </a:lnTo>
                <a:lnTo>
                  <a:pt x="10830843" y="1129674"/>
                </a:lnTo>
                <a:lnTo>
                  <a:pt x="10898262" y="1129674"/>
                </a:lnTo>
                <a:lnTo>
                  <a:pt x="10805840" y="1012026"/>
                </a:lnTo>
                <a:lnTo>
                  <a:pt x="10892012" y="911790"/>
                </a:lnTo>
                <a:lnTo>
                  <a:pt x="10827718" y="911790"/>
                </a:lnTo>
                <a:lnTo>
                  <a:pt x="10742663" y="1012249"/>
                </a:lnTo>
                <a:lnTo>
                  <a:pt x="10742663" y="829190"/>
                </a:lnTo>
                <a:close/>
                <a:moveTo>
                  <a:pt x="9935270" y="829190"/>
                </a:moveTo>
                <a:lnTo>
                  <a:pt x="9935270" y="1129674"/>
                </a:lnTo>
                <a:lnTo>
                  <a:pt x="10124803" y="1129674"/>
                </a:lnTo>
                <a:lnTo>
                  <a:pt x="10124803" y="1074533"/>
                </a:lnTo>
                <a:lnTo>
                  <a:pt x="9998001" y="1074533"/>
                </a:lnTo>
                <a:lnTo>
                  <a:pt x="9998001" y="829190"/>
                </a:lnTo>
                <a:close/>
                <a:moveTo>
                  <a:pt x="9709944" y="829190"/>
                </a:moveTo>
                <a:lnTo>
                  <a:pt x="9709944" y="1053772"/>
                </a:lnTo>
                <a:cubicBezTo>
                  <a:pt x="9709944" y="1071631"/>
                  <a:pt x="9712326" y="1086105"/>
                  <a:pt x="9717088" y="1097192"/>
                </a:cubicBezTo>
                <a:cubicBezTo>
                  <a:pt x="9721851" y="1108280"/>
                  <a:pt x="9730259" y="1116466"/>
                  <a:pt x="9742315" y="1121749"/>
                </a:cubicBezTo>
                <a:cubicBezTo>
                  <a:pt x="9754370" y="1127032"/>
                  <a:pt x="9771485" y="1129674"/>
                  <a:pt x="9793660" y="1129674"/>
                </a:cubicBezTo>
                <a:lnTo>
                  <a:pt x="9809064" y="1129674"/>
                </a:lnTo>
                <a:lnTo>
                  <a:pt x="9809064" y="1083463"/>
                </a:lnTo>
                <a:lnTo>
                  <a:pt x="9795446" y="1083463"/>
                </a:lnTo>
                <a:cubicBezTo>
                  <a:pt x="9783986" y="1083463"/>
                  <a:pt x="9776694" y="1080784"/>
                  <a:pt x="9773568" y="1075426"/>
                </a:cubicBezTo>
                <a:cubicBezTo>
                  <a:pt x="9770443" y="1070068"/>
                  <a:pt x="9768880" y="1061660"/>
                  <a:pt x="9768880" y="1050200"/>
                </a:cubicBezTo>
                <a:lnTo>
                  <a:pt x="9768880" y="829190"/>
                </a:lnTo>
                <a:close/>
                <a:moveTo>
                  <a:pt x="8030270" y="829190"/>
                </a:moveTo>
                <a:lnTo>
                  <a:pt x="8030270" y="1129674"/>
                </a:lnTo>
                <a:lnTo>
                  <a:pt x="8093001" y="1129674"/>
                </a:lnTo>
                <a:lnTo>
                  <a:pt x="8093001" y="1014704"/>
                </a:lnTo>
                <a:lnTo>
                  <a:pt x="8141891" y="1014704"/>
                </a:lnTo>
                <a:cubicBezTo>
                  <a:pt x="8153500" y="1014704"/>
                  <a:pt x="8162616" y="1016751"/>
                  <a:pt x="8169238" y="1020844"/>
                </a:cubicBezTo>
                <a:cubicBezTo>
                  <a:pt x="8175861" y="1024936"/>
                  <a:pt x="8181108" y="1031150"/>
                  <a:pt x="8184977" y="1039484"/>
                </a:cubicBezTo>
                <a:cubicBezTo>
                  <a:pt x="8188847" y="1047819"/>
                  <a:pt x="8192270" y="1058534"/>
                  <a:pt x="8195246" y="1071631"/>
                </a:cubicBezTo>
                <a:lnTo>
                  <a:pt x="8209310" y="1129674"/>
                </a:lnTo>
                <a:lnTo>
                  <a:pt x="8274944" y="1129674"/>
                </a:lnTo>
                <a:lnTo>
                  <a:pt x="8255075" y="1059130"/>
                </a:lnTo>
                <a:cubicBezTo>
                  <a:pt x="8251206" y="1044991"/>
                  <a:pt x="8246927" y="1033085"/>
                  <a:pt x="8242239" y="1023411"/>
                </a:cubicBezTo>
                <a:cubicBezTo>
                  <a:pt x="8237551" y="1013737"/>
                  <a:pt x="8231411" y="1006035"/>
                  <a:pt x="8223821" y="1000305"/>
                </a:cubicBezTo>
                <a:cubicBezTo>
                  <a:pt x="8216231" y="994575"/>
                  <a:pt x="8206111" y="990743"/>
                  <a:pt x="8193460" y="988808"/>
                </a:cubicBezTo>
                <a:cubicBezTo>
                  <a:pt x="8214147" y="983153"/>
                  <a:pt x="8229588" y="973702"/>
                  <a:pt x="8239783" y="960456"/>
                </a:cubicBezTo>
                <a:cubicBezTo>
                  <a:pt x="8249978" y="947211"/>
                  <a:pt x="8255075" y="931063"/>
                  <a:pt x="8255075" y="912013"/>
                </a:cubicBezTo>
                <a:cubicBezTo>
                  <a:pt x="8255075" y="891921"/>
                  <a:pt x="8250647" y="875811"/>
                  <a:pt x="8241792" y="863681"/>
                </a:cubicBezTo>
                <a:cubicBezTo>
                  <a:pt x="8232937" y="851552"/>
                  <a:pt x="8220919" y="842771"/>
                  <a:pt x="8205739" y="837339"/>
                </a:cubicBezTo>
                <a:cubicBezTo>
                  <a:pt x="8190558" y="831906"/>
                  <a:pt x="8173294" y="829190"/>
                  <a:pt x="8153946" y="829190"/>
                </a:cubicBezTo>
                <a:close/>
                <a:moveTo>
                  <a:pt x="8836770" y="825618"/>
                </a:moveTo>
                <a:cubicBezTo>
                  <a:pt x="8825905" y="825618"/>
                  <a:pt x="8817608" y="828334"/>
                  <a:pt x="8811878" y="833767"/>
                </a:cubicBezTo>
                <a:cubicBezTo>
                  <a:pt x="8806148" y="839199"/>
                  <a:pt x="8803283" y="846082"/>
                  <a:pt x="8803283" y="854417"/>
                </a:cubicBezTo>
                <a:cubicBezTo>
                  <a:pt x="8803283" y="862602"/>
                  <a:pt x="8806148" y="869448"/>
                  <a:pt x="8811878" y="874955"/>
                </a:cubicBezTo>
                <a:cubicBezTo>
                  <a:pt x="8817608" y="880461"/>
                  <a:pt x="8825905" y="883215"/>
                  <a:pt x="8836770" y="883215"/>
                </a:cubicBezTo>
                <a:cubicBezTo>
                  <a:pt x="8847634" y="883215"/>
                  <a:pt x="8855931" y="880461"/>
                  <a:pt x="8861661" y="874955"/>
                </a:cubicBezTo>
                <a:cubicBezTo>
                  <a:pt x="8867391" y="869448"/>
                  <a:pt x="8870256" y="862602"/>
                  <a:pt x="8870256" y="854417"/>
                </a:cubicBezTo>
                <a:cubicBezTo>
                  <a:pt x="8870256" y="846082"/>
                  <a:pt x="8867391" y="839199"/>
                  <a:pt x="8861661" y="833767"/>
                </a:cubicBezTo>
                <a:cubicBezTo>
                  <a:pt x="8855931" y="828334"/>
                  <a:pt x="8847634" y="825618"/>
                  <a:pt x="8836770" y="825618"/>
                </a:cubicBezTo>
                <a:close/>
                <a:moveTo>
                  <a:pt x="0" y="0"/>
                </a:moveTo>
                <a:lnTo>
                  <a:pt x="12192000" y="0"/>
                </a:lnTo>
                <a:lnTo>
                  <a:pt x="12192000" y="6663070"/>
                </a:lnTo>
                <a:lnTo>
                  <a:pt x="0" y="6663070"/>
                </a:lnTo>
                <a:close/>
              </a:path>
            </a:pathLst>
          </a:custGeom>
          <a:solidFill>
            <a:schemeClr val="accent1">
              <a:alpha val="92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600" b="1" dirty="0"/>
          </a:p>
        </p:txBody>
      </p:sp>
      <p:sp>
        <p:nvSpPr>
          <p:cNvPr id="8" name="TextBox 7">
            <a:extLst>
              <a:ext uri="{FF2B5EF4-FFF2-40B4-BE49-F238E27FC236}">
                <a16:creationId xmlns:a16="http://schemas.microsoft.com/office/drawing/2014/main" id="{0A4E8A1E-07A6-419A-3C7C-769E227FD990}"/>
              </a:ext>
            </a:extLst>
          </p:cNvPr>
          <p:cNvSpPr txBox="1"/>
          <p:nvPr/>
        </p:nvSpPr>
        <p:spPr>
          <a:xfrm>
            <a:off x="186445" y="178346"/>
            <a:ext cx="7497526" cy="6093976"/>
          </a:xfrm>
          <a:prstGeom prst="rect">
            <a:avLst/>
          </a:prstGeom>
          <a:noFill/>
        </p:spPr>
        <p:txBody>
          <a:bodyPr wrap="square" rtlCol="0">
            <a:spAutoFit/>
          </a:bodyPr>
          <a:lstStyle/>
          <a:p>
            <a:pPr marL="457200" indent="-457200">
              <a:buFont typeface="Arial" panose="020B0604020202020204" pitchFamily="34" charset="0"/>
              <a:buChar char="•"/>
            </a:pPr>
            <a:r>
              <a:rPr lang="en-US" sz="2600" dirty="0">
                <a:solidFill>
                  <a:schemeClr val="bg1"/>
                </a:solidFill>
              </a:rPr>
              <a:t>Process between 500 and 800 arrests per year</a:t>
            </a:r>
          </a:p>
          <a:p>
            <a:pPr marL="457200" indent="-457200">
              <a:buFont typeface="Arial" panose="020B0604020202020204" pitchFamily="34" charset="0"/>
              <a:buChar char="•"/>
            </a:pPr>
            <a:r>
              <a:rPr lang="en-US" sz="2600" dirty="0">
                <a:solidFill>
                  <a:schemeClr val="bg1"/>
                </a:solidFill>
              </a:rPr>
              <a:t>6 Island Municipal Police Departments, MSP, Tribe</a:t>
            </a:r>
          </a:p>
          <a:p>
            <a:pPr marL="457200" indent="-457200">
              <a:buFont typeface="Arial" panose="020B0604020202020204" pitchFamily="34" charset="0"/>
              <a:buChar char="•"/>
            </a:pPr>
            <a:r>
              <a:rPr lang="en-US" sz="2600" dirty="0">
                <a:solidFill>
                  <a:schemeClr val="bg1"/>
                </a:solidFill>
              </a:rPr>
              <a:t>Only Sheriff’s Office able to accept PC’s under MGL 111B</a:t>
            </a:r>
          </a:p>
          <a:p>
            <a:pPr marL="457200" indent="-457200">
              <a:buFont typeface="Arial" panose="020B0604020202020204" pitchFamily="34" charset="0"/>
              <a:buChar char="•"/>
            </a:pPr>
            <a:r>
              <a:rPr lang="en-US" sz="2600" dirty="0">
                <a:solidFill>
                  <a:schemeClr val="bg1"/>
                </a:solidFill>
              </a:rPr>
              <a:t>Functions as Edgartown District and Superior Court Lockup</a:t>
            </a:r>
          </a:p>
          <a:p>
            <a:pPr marL="457200" indent="-457200">
              <a:buFont typeface="Arial" panose="020B0604020202020204" pitchFamily="34" charset="0"/>
              <a:buChar char="•"/>
            </a:pPr>
            <a:endParaRPr lang="en-US" sz="2600" dirty="0">
              <a:solidFill>
                <a:schemeClr val="bg1"/>
              </a:solidFill>
            </a:endParaRPr>
          </a:p>
          <a:p>
            <a:endParaRPr lang="en-US" sz="2600" dirty="0">
              <a:solidFill>
                <a:schemeClr val="bg1"/>
              </a:solidFill>
            </a:endParaRPr>
          </a:p>
          <a:p>
            <a:r>
              <a:rPr lang="en-US" sz="2600" dirty="0">
                <a:solidFill>
                  <a:schemeClr val="bg1"/>
                </a:solidFill>
              </a:rPr>
              <a:t>	</a:t>
            </a:r>
          </a:p>
          <a:p>
            <a:endParaRPr lang="en-US" sz="2600" dirty="0">
              <a:solidFill>
                <a:schemeClr val="bg1"/>
              </a:solidFill>
            </a:endParaRPr>
          </a:p>
          <a:p>
            <a:endParaRPr lang="en-US" sz="2600" dirty="0">
              <a:solidFill>
                <a:schemeClr val="bg1"/>
              </a:solidFill>
            </a:endParaRPr>
          </a:p>
          <a:p>
            <a:endParaRPr lang="en-US" sz="2600" dirty="0">
              <a:solidFill>
                <a:schemeClr val="bg1"/>
              </a:solidFill>
            </a:endParaRPr>
          </a:p>
          <a:p>
            <a:pPr marL="457200" indent="-457200">
              <a:buFont typeface="Arial" panose="020B0604020202020204" pitchFamily="34" charset="0"/>
              <a:buChar char="•"/>
            </a:pPr>
            <a:r>
              <a:rPr lang="en-US" sz="2600" dirty="0">
                <a:solidFill>
                  <a:schemeClr val="bg1"/>
                </a:solidFill>
              </a:rPr>
              <a:t>No other available alternatives in local infrastructure</a:t>
            </a:r>
          </a:p>
        </p:txBody>
      </p:sp>
      <p:pic>
        <p:nvPicPr>
          <p:cNvPr id="21" name="Picture 20" descr="A diagram of a life cycle&#10;&#10;AI-generated content may be incorrect.">
            <a:extLst>
              <a:ext uri="{FF2B5EF4-FFF2-40B4-BE49-F238E27FC236}">
                <a16:creationId xmlns:a16="http://schemas.microsoft.com/office/drawing/2014/main" id="{248F019E-FADA-4AFA-1A4B-1F6E6BAD0056}"/>
              </a:ext>
            </a:extLst>
          </p:cNvPr>
          <p:cNvPicPr>
            <a:picLocks noChangeAspect="1"/>
          </p:cNvPicPr>
          <p:nvPr/>
        </p:nvPicPr>
        <p:blipFill>
          <a:blip r:embed="rId8">
            <a:extLst>
              <a:ext uri="{28A0092B-C50C-407E-A947-70E740481C1C}">
                <a14:useLocalDpi xmlns:a14="http://schemas.microsoft.com/office/drawing/2010/main" val="0"/>
              </a:ext>
            </a:extLst>
          </a:blip>
          <a:srcRect l="16823" t="41423" r="66147" b="17148"/>
          <a:stretch/>
        </p:blipFill>
        <p:spPr>
          <a:xfrm>
            <a:off x="1989525" y="2743199"/>
            <a:ext cx="2076373" cy="2760414"/>
          </a:xfrm>
          <a:prstGeom prst="rect">
            <a:avLst/>
          </a:prstGeom>
          <a:effectLst>
            <a:softEdge rad="127000"/>
          </a:effectLst>
        </p:spPr>
      </p:pic>
    </p:spTree>
    <p:extLst>
      <p:ext uri="{BB962C8B-B14F-4D97-AF65-F5344CB8AC3E}">
        <p14:creationId xmlns:p14="http://schemas.microsoft.com/office/powerpoint/2010/main" val="488578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life cycle&#10;&#10;AI-generated content may be incorrect.">
            <a:extLst>
              <a:ext uri="{FF2B5EF4-FFF2-40B4-BE49-F238E27FC236}">
                <a16:creationId xmlns:a16="http://schemas.microsoft.com/office/drawing/2014/main" id="{6E01953D-146C-7887-2D2A-1EF681DA69E6}"/>
              </a:ext>
            </a:extLst>
          </p:cNvPr>
          <p:cNvPicPr>
            <a:picLocks noChangeAspect="1"/>
          </p:cNvPicPr>
          <p:nvPr/>
        </p:nvPicPr>
        <p:blipFill>
          <a:blip r:embed="rId3">
            <a:alphaModFix/>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0" y="-16835"/>
            <a:ext cx="12192000" cy="6663070"/>
          </a:xfrm>
          <a:prstGeom prst="rect">
            <a:avLst/>
          </a:prstGeom>
        </p:spPr>
      </p:pic>
      <p:sp>
        <p:nvSpPr>
          <p:cNvPr id="10" name="TextBox 9">
            <a:extLst>
              <a:ext uri="{FF2B5EF4-FFF2-40B4-BE49-F238E27FC236}">
                <a16:creationId xmlns:a16="http://schemas.microsoft.com/office/drawing/2014/main" id="{F0F7CEFA-0B86-A6DA-58B4-E611AAE36679}"/>
              </a:ext>
            </a:extLst>
          </p:cNvPr>
          <p:cNvSpPr txBox="1"/>
          <p:nvPr/>
        </p:nvSpPr>
        <p:spPr>
          <a:xfrm>
            <a:off x="3529987" y="6103045"/>
            <a:ext cx="6041877" cy="338554"/>
          </a:xfrm>
          <a:prstGeom prst="rect">
            <a:avLst/>
          </a:prstGeom>
          <a:noFill/>
        </p:spPr>
        <p:txBody>
          <a:bodyPr wrap="square" rtlCol="0">
            <a:spAutoFit/>
          </a:bodyPr>
          <a:lstStyle/>
          <a:p>
            <a:r>
              <a:rPr lang="en-US" sz="1600" dirty="0">
                <a:solidFill>
                  <a:schemeClr val="bg1">
                    <a:lumMod val="95000"/>
                    <a:alpha val="34000"/>
                  </a:schemeClr>
                </a:solidFill>
              </a:rPr>
              <a:t>COMMITMENT TO COMMUNITY SAFETY AND REHABILITATION</a:t>
            </a:r>
          </a:p>
        </p:txBody>
      </p:sp>
      <p:sp>
        <p:nvSpPr>
          <p:cNvPr id="11" name="TextBox 10">
            <a:extLst>
              <a:ext uri="{FF2B5EF4-FFF2-40B4-BE49-F238E27FC236}">
                <a16:creationId xmlns:a16="http://schemas.microsoft.com/office/drawing/2014/main" id="{72443141-1B3D-3D8F-9ED4-43F710E6368A}"/>
              </a:ext>
            </a:extLst>
          </p:cNvPr>
          <p:cNvSpPr txBox="1"/>
          <p:nvPr/>
        </p:nvSpPr>
        <p:spPr>
          <a:xfrm>
            <a:off x="2378580" y="187801"/>
            <a:ext cx="7434840" cy="954107"/>
          </a:xfrm>
          <a:prstGeom prst="rect">
            <a:avLst/>
          </a:prstGeom>
          <a:noFill/>
        </p:spPr>
        <p:txBody>
          <a:bodyPr wrap="square" rtlCol="0">
            <a:spAutoFit/>
          </a:bodyPr>
          <a:lstStyle/>
          <a:p>
            <a:pPr algn="ctr"/>
            <a:r>
              <a:rPr lang="en-US" sz="2800" b="1" dirty="0">
                <a:solidFill>
                  <a:schemeClr val="bg1">
                    <a:alpha val="34000"/>
                  </a:schemeClr>
                </a:solidFill>
              </a:rPr>
              <a:t>DUKES COUNTY SHERIFF’S OFFICE:</a:t>
            </a:r>
          </a:p>
          <a:p>
            <a:pPr algn="ctr"/>
            <a:r>
              <a:rPr lang="en-US" sz="2800" b="1" dirty="0">
                <a:solidFill>
                  <a:schemeClr val="bg1">
                    <a:alpha val="34000"/>
                  </a:schemeClr>
                </a:solidFill>
              </a:rPr>
              <a:t>INTEGRATED &amp; ENCOMPASSING SERVICE</a:t>
            </a:r>
          </a:p>
        </p:txBody>
      </p:sp>
      <p:sp>
        <p:nvSpPr>
          <p:cNvPr id="12" name="TextBox 11">
            <a:extLst>
              <a:ext uri="{FF2B5EF4-FFF2-40B4-BE49-F238E27FC236}">
                <a16:creationId xmlns:a16="http://schemas.microsoft.com/office/drawing/2014/main" id="{D15AE601-D3A1-998D-D1AC-6D7F5F7D9E37}"/>
              </a:ext>
            </a:extLst>
          </p:cNvPr>
          <p:cNvSpPr txBox="1"/>
          <p:nvPr/>
        </p:nvSpPr>
        <p:spPr>
          <a:xfrm>
            <a:off x="3142262" y="1186205"/>
            <a:ext cx="5907476" cy="369332"/>
          </a:xfrm>
          <a:prstGeom prst="rect">
            <a:avLst/>
          </a:prstGeom>
          <a:noFill/>
        </p:spPr>
        <p:txBody>
          <a:bodyPr wrap="square" rtlCol="0">
            <a:spAutoFit/>
          </a:bodyPr>
          <a:lstStyle/>
          <a:p>
            <a:pPr algn="ctr"/>
            <a:r>
              <a:rPr lang="en-US" b="1" dirty="0">
                <a:solidFill>
                  <a:schemeClr val="bg1">
                    <a:alpha val="34000"/>
                  </a:schemeClr>
                </a:solidFill>
              </a:rPr>
              <a:t>EFFICIENCY THROUGH ADAPTABILITY:</a:t>
            </a:r>
          </a:p>
        </p:txBody>
      </p:sp>
      <p:pic>
        <p:nvPicPr>
          <p:cNvPr id="14" name="Picture 13">
            <a:extLst>
              <a:ext uri="{FF2B5EF4-FFF2-40B4-BE49-F238E27FC236}">
                <a16:creationId xmlns:a16="http://schemas.microsoft.com/office/drawing/2014/main" id="{DC358F36-EF62-AB66-577A-5741F1421F39}"/>
              </a:ext>
            </a:extLst>
          </p:cNvPr>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Layer>
                </a14:imgProps>
              </a:ext>
            </a:extLst>
          </a:blip>
          <a:stretch>
            <a:fillRect/>
          </a:stretch>
        </p:blipFill>
        <p:spPr>
          <a:xfrm>
            <a:off x="3104732" y="1056171"/>
            <a:ext cx="5982535" cy="171474"/>
          </a:xfrm>
          <a:prstGeom prst="rect">
            <a:avLst/>
          </a:prstGeom>
        </p:spPr>
      </p:pic>
      <p:sp>
        <p:nvSpPr>
          <p:cNvPr id="15" name="TextBox 14">
            <a:extLst>
              <a:ext uri="{FF2B5EF4-FFF2-40B4-BE49-F238E27FC236}">
                <a16:creationId xmlns:a16="http://schemas.microsoft.com/office/drawing/2014/main" id="{632DDB9D-379A-0E86-131F-9C2E4C950F6B}"/>
              </a:ext>
            </a:extLst>
          </p:cNvPr>
          <p:cNvSpPr txBox="1"/>
          <p:nvPr/>
        </p:nvSpPr>
        <p:spPr>
          <a:xfrm>
            <a:off x="2806581" y="1488523"/>
            <a:ext cx="6578836" cy="338554"/>
          </a:xfrm>
          <a:prstGeom prst="rect">
            <a:avLst/>
          </a:prstGeom>
          <a:noFill/>
        </p:spPr>
        <p:txBody>
          <a:bodyPr wrap="square" rtlCol="0">
            <a:spAutoFit/>
          </a:bodyPr>
          <a:lstStyle/>
          <a:p>
            <a:r>
              <a:rPr lang="en-US" sz="1600" dirty="0">
                <a:solidFill>
                  <a:schemeClr val="bg1">
                    <a:alpha val="34000"/>
                  </a:schemeClr>
                </a:solidFill>
              </a:rPr>
              <a:t>Shared Staffing, Seamless Transitions, and Holistic Support at Every Step</a:t>
            </a:r>
          </a:p>
        </p:txBody>
      </p:sp>
      <p:pic>
        <p:nvPicPr>
          <p:cNvPr id="19" name="Picture 18" descr="A gold star with a blue and white star&#10;&#10;AI-generated content may be incorrect.">
            <a:extLst>
              <a:ext uri="{FF2B5EF4-FFF2-40B4-BE49-F238E27FC236}">
                <a16:creationId xmlns:a16="http://schemas.microsoft.com/office/drawing/2014/main" id="{0ED9FDA0-2957-3F69-6EA5-0ECA0EE365A9}"/>
              </a:ext>
            </a:extLst>
          </p:cNvPr>
          <p:cNvPicPr>
            <a:picLocks noChangeAspect="1"/>
          </p:cNvPicPr>
          <p:nvPr/>
        </p:nvPicPr>
        <p:blipFill>
          <a:blip r:embed="rId7">
            <a:alphaModFix amt="33000"/>
            <a:extLst>
              <a:ext uri="{28A0092B-C50C-407E-A947-70E740481C1C}">
                <a14:useLocalDpi xmlns:a14="http://schemas.microsoft.com/office/drawing/2010/main" val="0"/>
              </a:ext>
            </a:extLst>
          </a:blip>
          <a:stretch>
            <a:fillRect/>
          </a:stretch>
        </p:blipFill>
        <p:spPr>
          <a:xfrm>
            <a:off x="2909992" y="5957196"/>
            <a:ext cx="648241" cy="630252"/>
          </a:xfrm>
          <a:prstGeom prst="rect">
            <a:avLst/>
          </a:prstGeom>
        </p:spPr>
      </p:pic>
      <p:sp>
        <p:nvSpPr>
          <p:cNvPr id="26" name="Rectangle 25">
            <a:extLst>
              <a:ext uri="{FF2B5EF4-FFF2-40B4-BE49-F238E27FC236}">
                <a16:creationId xmlns:a16="http://schemas.microsoft.com/office/drawing/2014/main" id="{95B5A8A8-8A31-965D-1AA6-A8897B4C2920}"/>
              </a:ext>
            </a:extLst>
          </p:cNvPr>
          <p:cNvSpPr/>
          <p:nvPr/>
        </p:nvSpPr>
        <p:spPr>
          <a:xfrm>
            <a:off x="369455" y="2743200"/>
            <a:ext cx="1570181" cy="23552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2DEA66F-0C32-7ABD-28A8-342897E07B86}"/>
              </a:ext>
            </a:extLst>
          </p:cNvPr>
          <p:cNvSpPr txBox="1"/>
          <p:nvPr/>
        </p:nvSpPr>
        <p:spPr>
          <a:xfrm>
            <a:off x="0" y="6703966"/>
            <a:ext cx="12192000" cy="6663070"/>
          </a:xfrm>
          <a:custGeom>
            <a:avLst/>
            <a:gdLst/>
            <a:ahLst/>
            <a:cxnLst/>
            <a:rect l="l" t="t" r="r" b="b"/>
            <a:pathLst>
              <a:path w="12192000" h="6663070">
                <a:moveTo>
                  <a:pt x="9596686" y="1581442"/>
                </a:moveTo>
                <a:lnTo>
                  <a:pt x="9596686" y="1616714"/>
                </a:lnTo>
                <a:cubicBezTo>
                  <a:pt x="9591031" y="1624156"/>
                  <a:pt x="9583478" y="1630778"/>
                  <a:pt x="9574027" y="1636583"/>
                </a:cubicBezTo>
                <a:cubicBezTo>
                  <a:pt x="9564577" y="1642387"/>
                  <a:pt x="9554270" y="1645289"/>
                  <a:pt x="9543108" y="1645289"/>
                </a:cubicBezTo>
                <a:cubicBezTo>
                  <a:pt x="9534030" y="1645289"/>
                  <a:pt x="9526625" y="1643057"/>
                  <a:pt x="9520896" y="1638592"/>
                </a:cubicBezTo>
                <a:cubicBezTo>
                  <a:pt x="9515166" y="1634127"/>
                  <a:pt x="9512301" y="1627281"/>
                  <a:pt x="9512301" y="1618054"/>
                </a:cubicBezTo>
                <a:cubicBezTo>
                  <a:pt x="9512301" y="1605254"/>
                  <a:pt x="9518551" y="1595990"/>
                  <a:pt x="9531053" y="1590260"/>
                </a:cubicBezTo>
                <a:cubicBezTo>
                  <a:pt x="9543555" y="1584530"/>
                  <a:pt x="9565432" y="1581591"/>
                  <a:pt x="9596686" y="1581442"/>
                </a:cubicBezTo>
                <a:close/>
                <a:moveTo>
                  <a:pt x="8158411" y="1581442"/>
                </a:moveTo>
                <a:lnTo>
                  <a:pt x="8158411" y="1616714"/>
                </a:lnTo>
                <a:cubicBezTo>
                  <a:pt x="8152756" y="1624156"/>
                  <a:pt x="8145203" y="1630778"/>
                  <a:pt x="8135752" y="1636583"/>
                </a:cubicBezTo>
                <a:cubicBezTo>
                  <a:pt x="8126301" y="1642387"/>
                  <a:pt x="8115995" y="1645289"/>
                  <a:pt x="8104833" y="1645289"/>
                </a:cubicBezTo>
                <a:cubicBezTo>
                  <a:pt x="8095755" y="1645289"/>
                  <a:pt x="8088350" y="1643057"/>
                  <a:pt x="8082621" y="1638592"/>
                </a:cubicBezTo>
                <a:cubicBezTo>
                  <a:pt x="8076891" y="1634127"/>
                  <a:pt x="8074026" y="1627281"/>
                  <a:pt x="8074026" y="1618054"/>
                </a:cubicBezTo>
                <a:cubicBezTo>
                  <a:pt x="8074026" y="1605254"/>
                  <a:pt x="8080277" y="1595990"/>
                  <a:pt x="8092778" y="1590260"/>
                </a:cubicBezTo>
                <a:cubicBezTo>
                  <a:pt x="8105280" y="1584530"/>
                  <a:pt x="8127157" y="1581591"/>
                  <a:pt x="8158411" y="1581442"/>
                </a:cubicBezTo>
                <a:close/>
                <a:moveTo>
                  <a:pt x="8635703" y="1505540"/>
                </a:moveTo>
                <a:cubicBezTo>
                  <a:pt x="8647907" y="1505540"/>
                  <a:pt x="8658176" y="1509186"/>
                  <a:pt x="8666510" y="1516478"/>
                </a:cubicBezTo>
                <a:cubicBezTo>
                  <a:pt x="8674845" y="1523771"/>
                  <a:pt x="8681319" y="1532329"/>
                  <a:pt x="8685933" y="1542151"/>
                </a:cubicBezTo>
                <a:lnTo>
                  <a:pt x="8685933" y="1605775"/>
                </a:lnTo>
                <a:cubicBezTo>
                  <a:pt x="8681170" y="1615152"/>
                  <a:pt x="8674250" y="1623337"/>
                  <a:pt x="8665171" y="1630332"/>
                </a:cubicBezTo>
                <a:cubicBezTo>
                  <a:pt x="8656092" y="1637327"/>
                  <a:pt x="8645302" y="1640824"/>
                  <a:pt x="8632801" y="1640824"/>
                </a:cubicBezTo>
                <a:cubicBezTo>
                  <a:pt x="8619406" y="1640824"/>
                  <a:pt x="8608877" y="1635169"/>
                  <a:pt x="8601212" y="1623858"/>
                </a:cubicBezTo>
                <a:cubicBezTo>
                  <a:pt x="8593547" y="1612547"/>
                  <a:pt x="8589715" y="1595134"/>
                  <a:pt x="8589715" y="1571619"/>
                </a:cubicBezTo>
                <a:cubicBezTo>
                  <a:pt x="8589715" y="1550188"/>
                  <a:pt x="8593733" y="1533817"/>
                  <a:pt x="8601770" y="1522506"/>
                </a:cubicBezTo>
                <a:cubicBezTo>
                  <a:pt x="8609807" y="1511195"/>
                  <a:pt x="8621118" y="1505540"/>
                  <a:pt x="8635703" y="1505540"/>
                </a:cubicBezTo>
                <a:close/>
                <a:moveTo>
                  <a:pt x="10046742" y="1501968"/>
                </a:moveTo>
                <a:cubicBezTo>
                  <a:pt x="10060137" y="1501968"/>
                  <a:pt x="10071113" y="1505726"/>
                  <a:pt x="10079671" y="1513241"/>
                </a:cubicBezTo>
                <a:cubicBezTo>
                  <a:pt x="10088228" y="1520757"/>
                  <a:pt x="10092730" y="1532105"/>
                  <a:pt x="10093177" y="1547286"/>
                </a:cubicBezTo>
                <a:lnTo>
                  <a:pt x="9998745" y="1547286"/>
                </a:lnTo>
                <a:cubicBezTo>
                  <a:pt x="9999638" y="1532552"/>
                  <a:pt x="10004438" y="1521315"/>
                  <a:pt x="10013144" y="1513576"/>
                </a:cubicBezTo>
                <a:cubicBezTo>
                  <a:pt x="10021851" y="1505837"/>
                  <a:pt x="10033050" y="1501968"/>
                  <a:pt x="10046742" y="1501968"/>
                </a:cubicBezTo>
                <a:close/>
                <a:moveTo>
                  <a:pt x="9168954" y="1461114"/>
                </a:moveTo>
                <a:cubicBezTo>
                  <a:pt x="9149904" y="1461114"/>
                  <a:pt x="9134426" y="1464724"/>
                  <a:pt x="9122520" y="1471942"/>
                </a:cubicBezTo>
                <a:cubicBezTo>
                  <a:pt x="9110614" y="1479160"/>
                  <a:pt x="9101014" y="1487457"/>
                  <a:pt x="9093722" y="1496833"/>
                </a:cubicBezTo>
                <a:lnTo>
                  <a:pt x="9092605" y="1464240"/>
                </a:lnTo>
                <a:lnTo>
                  <a:pt x="9035679" y="1464240"/>
                </a:lnTo>
                <a:lnTo>
                  <a:pt x="9035679" y="1682124"/>
                </a:lnTo>
                <a:lnTo>
                  <a:pt x="9094838" y="1682124"/>
                </a:lnTo>
                <a:lnTo>
                  <a:pt x="9094838" y="1536794"/>
                </a:lnTo>
                <a:cubicBezTo>
                  <a:pt x="9101089" y="1528906"/>
                  <a:pt x="9108418" y="1522208"/>
                  <a:pt x="9116827" y="1516702"/>
                </a:cubicBezTo>
                <a:cubicBezTo>
                  <a:pt x="9125236" y="1511195"/>
                  <a:pt x="9135319" y="1508442"/>
                  <a:pt x="9147076" y="1508442"/>
                </a:cubicBezTo>
                <a:cubicBezTo>
                  <a:pt x="9154964" y="1508442"/>
                  <a:pt x="9161327" y="1510079"/>
                  <a:pt x="9166164" y="1513353"/>
                </a:cubicBezTo>
                <a:cubicBezTo>
                  <a:pt x="9171001" y="1516627"/>
                  <a:pt x="9174535" y="1521241"/>
                  <a:pt x="9176768" y="1527194"/>
                </a:cubicBezTo>
                <a:cubicBezTo>
                  <a:pt x="9179000" y="1533147"/>
                  <a:pt x="9180116" y="1540068"/>
                  <a:pt x="9180116" y="1547956"/>
                </a:cubicBezTo>
                <a:lnTo>
                  <a:pt x="9180116" y="1682124"/>
                </a:lnTo>
                <a:lnTo>
                  <a:pt x="9238829" y="1682124"/>
                </a:lnTo>
                <a:lnTo>
                  <a:pt x="9238829" y="1540365"/>
                </a:lnTo>
                <a:cubicBezTo>
                  <a:pt x="9238829" y="1514469"/>
                  <a:pt x="9232727" y="1494787"/>
                  <a:pt x="9220523" y="1481318"/>
                </a:cubicBezTo>
                <a:cubicBezTo>
                  <a:pt x="9208319" y="1467849"/>
                  <a:pt x="9191130" y="1461114"/>
                  <a:pt x="9168954" y="1461114"/>
                </a:cubicBezTo>
                <a:close/>
                <a:moveTo>
                  <a:pt x="8406954" y="1461114"/>
                </a:moveTo>
                <a:cubicBezTo>
                  <a:pt x="8387904" y="1461114"/>
                  <a:pt x="8372426" y="1464724"/>
                  <a:pt x="8360520" y="1471942"/>
                </a:cubicBezTo>
                <a:cubicBezTo>
                  <a:pt x="8348614" y="1479160"/>
                  <a:pt x="8339014" y="1487457"/>
                  <a:pt x="8331721" y="1496833"/>
                </a:cubicBezTo>
                <a:lnTo>
                  <a:pt x="8330605" y="1464240"/>
                </a:lnTo>
                <a:lnTo>
                  <a:pt x="8273679" y="1464240"/>
                </a:lnTo>
                <a:lnTo>
                  <a:pt x="8273679" y="1682124"/>
                </a:lnTo>
                <a:lnTo>
                  <a:pt x="8332838" y="1682124"/>
                </a:lnTo>
                <a:lnTo>
                  <a:pt x="8332838" y="1536794"/>
                </a:lnTo>
                <a:cubicBezTo>
                  <a:pt x="8339089" y="1528906"/>
                  <a:pt x="8346418" y="1522208"/>
                  <a:pt x="8354827" y="1516702"/>
                </a:cubicBezTo>
                <a:cubicBezTo>
                  <a:pt x="8363236" y="1511195"/>
                  <a:pt x="8373319" y="1508442"/>
                  <a:pt x="8385076" y="1508442"/>
                </a:cubicBezTo>
                <a:cubicBezTo>
                  <a:pt x="8392964" y="1508442"/>
                  <a:pt x="8399327" y="1510079"/>
                  <a:pt x="8404164" y="1513353"/>
                </a:cubicBezTo>
                <a:cubicBezTo>
                  <a:pt x="8409000" y="1516627"/>
                  <a:pt x="8412535" y="1521241"/>
                  <a:pt x="8414768" y="1527194"/>
                </a:cubicBezTo>
                <a:cubicBezTo>
                  <a:pt x="8417000" y="1533147"/>
                  <a:pt x="8418116" y="1540068"/>
                  <a:pt x="8418116" y="1547956"/>
                </a:cubicBezTo>
                <a:lnTo>
                  <a:pt x="8418116" y="1682124"/>
                </a:lnTo>
                <a:lnTo>
                  <a:pt x="8476829" y="1682124"/>
                </a:lnTo>
                <a:lnTo>
                  <a:pt x="8476829" y="1540365"/>
                </a:lnTo>
                <a:cubicBezTo>
                  <a:pt x="8476829" y="1514469"/>
                  <a:pt x="8470727" y="1494787"/>
                  <a:pt x="8458523" y="1481318"/>
                </a:cubicBezTo>
                <a:cubicBezTo>
                  <a:pt x="8446319" y="1467849"/>
                  <a:pt x="8429130" y="1461114"/>
                  <a:pt x="8406954" y="1461114"/>
                </a:cubicBezTo>
                <a:close/>
                <a:moveTo>
                  <a:pt x="10046742" y="1460891"/>
                </a:moveTo>
                <a:cubicBezTo>
                  <a:pt x="10023376" y="1460891"/>
                  <a:pt x="10003694" y="1465393"/>
                  <a:pt x="9987695" y="1474397"/>
                </a:cubicBezTo>
                <a:cubicBezTo>
                  <a:pt x="9971696" y="1483401"/>
                  <a:pt x="9959566" y="1496238"/>
                  <a:pt x="9951306" y="1512907"/>
                </a:cubicBezTo>
                <a:cubicBezTo>
                  <a:pt x="9943047" y="1529575"/>
                  <a:pt x="9938917" y="1549444"/>
                  <a:pt x="9938917" y="1572512"/>
                </a:cubicBezTo>
                <a:cubicBezTo>
                  <a:pt x="9938917" y="1596325"/>
                  <a:pt x="9943158" y="1616714"/>
                  <a:pt x="9951641" y="1633681"/>
                </a:cubicBezTo>
                <a:cubicBezTo>
                  <a:pt x="9960125" y="1650647"/>
                  <a:pt x="9972626" y="1663632"/>
                  <a:pt x="9989146" y="1672636"/>
                </a:cubicBezTo>
                <a:cubicBezTo>
                  <a:pt x="10005666" y="1681640"/>
                  <a:pt x="10026055" y="1686143"/>
                  <a:pt x="10050314" y="1686143"/>
                </a:cubicBezTo>
                <a:cubicBezTo>
                  <a:pt x="10070108" y="1686143"/>
                  <a:pt x="10087410" y="1683352"/>
                  <a:pt x="10102218" y="1677771"/>
                </a:cubicBezTo>
                <a:cubicBezTo>
                  <a:pt x="10117027" y="1672190"/>
                  <a:pt x="10128710" y="1663744"/>
                  <a:pt x="10137267" y="1652433"/>
                </a:cubicBezTo>
                <a:cubicBezTo>
                  <a:pt x="10145825" y="1641122"/>
                  <a:pt x="10150476" y="1626983"/>
                  <a:pt x="10151220" y="1610017"/>
                </a:cubicBezTo>
                <a:lnTo>
                  <a:pt x="10092954" y="1610017"/>
                </a:lnTo>
                <a:cubicBezTo>
                  <a:pt x="10092805" y="1621030"/>
                  <a:pt x="10088861" y="1629327"/>
                  <a:pt x="10081122" y="1634908"/>
                </a:cubicBezTo>
                <a:cubicBezTo>
                  <a:pt x="10073383" y="1640490"/>
                  <a:pt x="10063114" y="1643280"/>
                  <a:pt x="10050314" y="1643280"/>
                </a:cubicBezTo>
                <a:cubicBezTo>
                  <a:pt x="10037962" y="1643280"/>
                  <a:pt x="10027990" y="1640564"/>
                  <a:pt x="10020400" y="1635132"/>
                </a:cubicBezTo>
                <a:cubicBezTo>
                  <a:pt x="10012810" y="1629699"/>
                  <a:pt x="10007266" y="1622519"/>
                  <a:pt x="10003768" y="1613589"/>
                </a:cubicBezTo>
                <a:cubicBezTo>
                  <a:pt x="10000271" y="1604659"/>
                  <a:pt x="9998373" y="1595060"/>
                  <a:pt x="9998076" y="1584791"/>
                </a:cubicBezTo>
                <a:lnTo>
                  <a:pt x="10150997" y="1584791"/>
                </a:lnTo>
                <a:cubicBezTo>
                  <a:pt x="10151294" y="1583153"/>
                  <a:pt x="10151517" y="1580809"/>
                  <a:pt x="10151666" y="1577758"/>
                </a:cubicBezTo>
                <a:cubicBezTo>
                  <a:pt x="10151815" y="1574707"/>
                  <a:pt x="10151890" y="1572289"/>
                  <a:pt x="10151890" y="1570503"/>
                </a:cubicBezTo>
                <a:cubicBezTo>
                  <a:pt x="10151890" y="1535380"/>
                  <a:pt x="10142476" y="1508330"/>
                  <a:pt x="10123649" y="1489355"/>
                </a:cubicBezTo>
                <a:cubicBezTo>
                  <a:pt x="10104823" y="1470379"/>
                  <a:pt x="10079187" y="1460891"/>
                  <a:pt x="10046742" y="1460891"/>
                </a:cubicBezTo>
                <a:close/>
                <a:moveTo>
                  <a:pt x="9560968" y="1460891"/>
                </a:moveTo>
                <a:cubicBezTo>
                  <a:pt x="9542066" y="1460891"/>
                  <a:pt x="9525435" y="1463272"/>
                  <a:pt x="9511073" y="1468035"/>
                </a:cubicBezTo>
                <a:cubicBezTo>
                  <a:pt x="9496711" y="1472797"/>
                  <a:pt x="9485474" y="1480611"/>
                  <a:pt x="9477363" y="1491475"/>
                </a:cubicBezTo>
                <a:cubicBezTo>
                  <a:pt x="9469252" y="1502340"/>
                  <a:pt x="9465197" y="1517074"/>
                  <a:pt x="9465197" y="1535677"/>
                </a:cubicBezTo>
                <a:lnTo>
                  <a:pt x="9520561" y="1535677"/>
                </a:lnTo>
                <a:cubicBezTo>
                  <a:pt x="9520561" y="1523176"/>
                  <a:pt x="9524356" y="1514134"/>
                  <a:pt x="9531946" y="1508553"/>
                </a:cubicBezTo>
                <a:cubicBezTo>
                  <a:pt x="9539536" y="1502972"/>
                  <a:pt x="9549210" y="1500182"/>
                  <a:pt x="9560968" y="1500182"/>
                </a:cubicBezTo>
                <a:cubicBezTo>
                  <a:pt x="9571683" y="1500182"/>
                  <a:pt x="9580427" y="1502786"/>
                  <a:pt x="9587198" y="1507995"/>
                </a:cubicBezTo>
                <a:cubicBezTo>
                  <a:pt x="9593970" y="1513204"/>
                  <a:pt x="9597356" y="1522878"/>
                  <a:pt x="9597356" y="1537017"/>
                </a:cubicBezTo>
                <a:lnTo>
                  <a:pt x="9597356" y="1548625"/>
                </a:lnTo>
                <a:cubicBezTo>
                  <a:pt x="9568632" y="1549221"/>
                  <a:pt x="9543443" y="1551341"/>
                  <a:pt x="9521788" y="1554988"/>
                </a:cubicBezTo>
                <a:cubicBezTo>
                  <a:pt x="9500134" y="1558634"/>
                  <a:pt x="9483279" y="1565555"/>
                  <a:pt x="9471224" y="1575749"/>
                </a:cubicBezTo>
                <a:cubicBezTo>
                  <a:pt x="9459169" y="1585944"/>
                  <a:pt x="9453142" y="1601087"/>
                  <a:pt x="9453142" y="1621179"/>
                </a:cubicBezTo>
                <a:cubicBezTo>
                  <a:pt x="9453142" y="1635615"/>
                  <a:pt x="9456453" y="1647633"/>
                  <a:pt x="9463076" y="1657233"/>
                </a:cubicBezTo>
                <a:cubicBezTo>
                  <a:pt x="9469699" y="1666832"/>
                  <a:pt x="9478368" y="1674013"/>
                  <a:pt x="9489084" y="1678776"/>
                </a:cubicBezTo>
                <a:cubicBezTo>
                  <a:pt x="9499799" y="1683538"/>
                  <a:pt x="9511333" y="1685919"/>
                  <a:pt x="9523686" y="1685919"/>
                </a:cubicBezTo>
                <a:cubicBezTo>
                  <a:pt x="9539611" y="1685919"/>
                  <a:pt x="9553675" y="1683203"/>
                  <a:pt x="9565879" y="1677771"/>
                </a:cubicBezTo>
                <a:cubicBezTo>
                  <a:pt x="9578083" y="1672339"/>
                  <a:pt x="9588798" y="1664339"/>
                  <a:pt x="9598026" y="1653772"/>
                </a:cubicBezTo>
                <a:lnTo>
                  <a:pt x="9599812" y="1682124"/>
                </a:lnTo>
                <a:lnTo>
                  <a:pt x="9655176" y="1682124"/>
                </a:lnTo>
                <a:lnTo>
                  <a:pt x="9655176" y="1535901"/>
                </a:lnTo>
                <a:cubicBezTo>
                  <a:pt x="9655176" y="1521315"/>
                  <a:pt x="9652869" y="1509149"/>
                  <a:pt x="9648255" y="1499400"/>
                </a:cubicBezTo>
                <a:cubicBezTo>
                  <a:pt x="9643642" y="1489652"/>
                  <a:pt x="9637130" y="1481950"/>
                  <a:pt x="9628722" y="1476295"/>
                </a:cubicBezTo>
                <a:cubicBezTo>
                  <a:pt x="9620313" y="1470639"/>
                  <a:pt x="9610378" y="1466658"/>
                  <a:pt x="9598919" y="1464351"/>
                </a:cubicBezTo>
                <a:cubicBezTo>
                  <a:pt x="9587459" y="1462045"/>
                  <a:pt x="9574809" y="1460891"/>
                  <a:pt x="9560968" y="1460891"/>
                </a:cubicBezTo>
                <a:close/>
                <a:moveTo>
                  <a:pt x="8122692" y="1460891"/>
                </a:moveTo>
                <a:cubicBezTo>
                  <a:pt x="8103791" y="1460891"/>
                  <a:pt x="8087160" y="1463272"/>
                  <a:pt x="8072798" y="1468035"/>
                </a:cubicBezTo>
                <a:cubicBezTo>
                  <a:pt x="8058436" y="1472797"/>
                  <a:pt x="8047199" y="1480611"/>
                  <a:pt x="8039088" y="1491475"/>
                </a:cubicBezTo>
                <a:cubicBezTo>
                  <a:pt x="8030977" y="1502340"/>
                  <a:pt x="8026922" y="1517074"/>
                  <a:pt x="8026922" y="1535677"/>
                </a:cubicBezTo>
                <a:lnTo>
                  <a:pt x="8082286" y="1535677"/>
                </a:lnTo>
                <a:cubicBezTo>
                  <a:pt x="8082286" y="1523176"/>
                  <a:pt x="8086081" y="1514134"/>
                  <a:pt x="8093671" y="1508553"/>
                </a:cubicBezTo>
                <a:cubicBezTo>
                  <a:pt x="8101261" y="1502972"/>
                  <a:pt x="8110935" y="1500182"/>
                  <a:pt x="8122692" y="1500182"/>
                </a:cubicBezTo>
                <a:cubicBezTo>
                  <a:pt x="8133408" y="1500182"/>
                  <a:pt x="8142152" y="1502786"/>
                  <a:pt x="8148923" y="1507995"/>
                </a:cubicBezTo>
                <a:cubicBezTo>
                  <a:pt x="8155695" y="1513204"/>
                  <a:pt x="8159081" y="1522878"/>
                  <a:pt x="8159081" y="1537017"/>
                </a:cubicBezTo>
                <a:lnTo>
                  <a:pt x="8159081" y="1548625"/>
                </a:lnTo>
                <a:cubicBezTo>
                  <a:pt x="8130357" y="1549221"/>
                  <a:pt x="8105168" y="1551341"/>
                  <a:pt x="8083514" y="1554988"/>
                </a:cubicBezTo>
                <a:cubicBezTo>
                  <a:pt x="8061859" y="1558634"/>
                  <a:pt x="8045004" y="1565555"/>
                  <a:pt x="8032949" y="1575749"/>
                </a:cubicBezTo>
                <a:cubicBezTo>
                  <a:pt x="8020894" y="1585944"/>
                  <a:pt x="8014867" y="1601087"/>
                  <a:pt x="8014867" y="1621179"/>
                </a:cubicBezTo>
                <a:cubicBezTo>
                  <a:pt x="8014867" y="1635615"/>
                  <a:pt x="8018178" y="1647633"/>
                  <a:pt x="8024801" y="1657233"/>
                </a:cubicBezTo>
                <a:cubicBezTo>
                  <a:pt x="8031424" y="1666832"/>
                  <a:pt x="8040093" y="1674013"/>
                  <a:pt x="8050809" y="1678776"/>
                </a:cubicBezTo>
                <a:cubicBezTo>
                  <a:pt x="8061524" y="1683538"/>
                  <a:pt x="8073058" y="1685919"/>
                  <a:pt x="8085411" y="1685919"/>
                </a:cubicBezTo>
                <a:cubicBezTo>
                  <a:pt x="8101336" y="1685919"/>
                  <a:pt x="8115400" y="1683203"/>
                  <a:pt x="8127604" y="1677771"/>
                </a:cubicBezTo>
                <a:cubicBezTo>
                  <a:pt x="8139808" y="1672339"/>
                  <a:pt x="8150523" y="1664339"/>
                  <a:pt x="8159751" y="1653772"/>
                </a:cubicBezTo>
                <a:lnTo>
                  <a:pt x="8161537" y="1682124"/>
                </a:lnTo>
                <a:lnTo>
                  <a:pt x="8216901" y="1682124"/>
                </a:lnTo>
                <a:lnTo>
                  <a:pt x="8216901" y="1535901"/>
                </a:lnTo>
                <a:cubicBezTo>
                  <a:pt x="8216901" y="1521315"/>
                  <a:pt x="8214594" y="1509149"/>
                  <a:pt x="8209980" y="1499400"/>
                </a:cubicBezTo>
                <a:cubicBezTo>
                  <a:pt x="8205366" y="1489652"/>
                  <a:pt x="8198855" y="1481950"/>
                  <a:pt x="8190446" y="1476295"/>
                </a:cubicBezTo>
                <a:cubicBezTo>
                  <a:pt x="8182038" y="1470639"/>
                  <a:pt x="8172103" y="1466658"/>
                  <a:pt x="8160644" y="1464351"/>
                </a:cubicBezTo>
                <a:cubicBezTo>
                  <a:pt x="8149184" y="1462045"/>
                  <a:pt x="8136533" y="1460891"/>
                  <a:pt x="8122692" y="1460891"/>
                </a:cubicBezTo>
                <a:close/>
                <a:moveTo>
                  <a:pt x="9311755" y="1412894"/>
                </a:moveTo>
                <a:lnTo>
                  <a:pt x="9311755" y="1464240"/>
                </a:lnTo>
                <a:lnTo>
                  <a:pt x="9275590" y="1464240"/>
                </a:lnTo>
                <a:lnTo>
                  <a:pt x="9275590" y="1509781"/>
                </a:lnTo>
                <a:lnTo>
                  <a:pt x="9311755" y="1509781"/>
                </a:lnTo>
                <a:lnTo>
                  <a:pt x="9311755" y="1606222"/>
                </a:lnTo>
                <a:cubicBezTo>
                  <a:pt x="9311755" y="1624081"/>
                  <a:pt x="9314136" y="1638555"/>
                  <a:pt x="9318899" y="1649642"/>
                </a:cubicBezTo>
                <a:cubicBezTo>
                  <a:pt x="9323661" y="1660730"/>
                  <a:pt x="9332107" y="1668916"/>
                  <a:pt x="9344237" y="1674199"/>
                </a:cubicBezTo>
                <a:cubicBezTo>
                  <a:pt x="9356366" y="1679482"/>
                  <a:pt x="9373444" y="1682124"/>
                  <a:pt x="9395471" y="1682124"/>
                </a:cubicBezTo>
                <a:lnTo>
                  <a:pt x="9418465" y="1682124"/>
                </a:lnTo>
                <a:lnTo>
                  <a:pt x="9418465" y="1636360"/>
                </a:lnTo>
                <a:lnTo>
                  <a:pt x="9397480" y="1636360"/>
                </a:lnTo>
                <a:cubicBezTo>
                  <a:pt x="9386169" y="1636360"/>
                  <a:pt x="9378913" y="1633606"/>
                  <a:pt x="9375714" y="1628100"/>
                </a:cubicBezTo>
                <a:cubicBezTo>
                  <a:pt x="9372514" y="1622593"/>
                  <a:pt x="9370914" y="1614110"/>
                  <a:pt x="9370914" y="1602650"/>
                </a:cubicBezTo>
                <a:lnTo>
                  <a:pt x="9370914" y="1509781"/>
                </a:lnTo>
                <a:lnTo>
                  <a:pt x="9418465" y="1509781"/>
                </a:lnTo>
                <a:lnTo>
                  <a:pt x="9418465" y="1464240"/>
                </a:lnTo>
                <a:lnTo>
                  <a:pt x="9370914" y="1464240"/>
                </a:lnTo>
                <a:lnTo>
                  <a:pt x="9370914" y="1412894"/>
                </a:lnTo>
                <a:close/>
                <a:moveTo>
                  <a:pt x="9711954" y="1381640"/>
                </a:moveTo>
                <a:lnTo>
                  <a:pt x="9711954" y="1682124"/>
                </a:lnTo>
                <a:lnTo>
                  <a:pt x="9771113" y="1682124"/>
                </a:lnTo>
                <a:lnTo>
                  <a:pt x="9771113" y="1567154"/>
                </a:lnTo>
                <a:lnTo>
                  <a:pt x="9859293" y="1682124"/>
                </a:lnTo>
                <a:lnTo>
                  <a:pt x="9926713" y="1682124"/>
                </a:lnTo>
                <a:lnTo>
                  <a:pt x="9834290" y="1564476"/>
                </a:lnTo>
                <a:lnTo>
                  <a:pt x="9920462" y="1464240"/>
                </a:lnTo>
                <a:lnTo>
                  <a:pt x="9856168" y="1464240"/>
                </a:lnTo>
                <a:lnTo>
                  <a:pt x="9771113" y="1564699"/>
                </a:lnTo>
                <a:lnTo>
                  <a:pt x="9771113" y="1381640"/>
                </a:lnTo>
                <a:close/>
                <a:moveTo>
                  <a:pt x="8906570" y="1381640"/>
                </a:moveTo>
                <a:lnTo>
                  <a:pt x="8906570" y="1682124"/>
                </a:lnTo>
                <a:lnTo>
                  <a:pt x="8969301" y="1682124"/>
                </a:lnTo>
                <a:lnTo>
                  <a:pt x="8969301" y="1381640"/>
                </a:lnTo>
                <a:close/>
                <a:moveTo>
                  <a:pt x="8685933" y="1381640"/>
                </a:moveTo>
                <a:lnTo>
                  <a:pt x="8685933" y="1494601"/>
                </a:lnTo>
                <a:cubicBezTo>
                  <a:pt x="8679533" y="1484480"/>
                  <a:pt x="8670901" y="1476295"/>
                  <a:pt x="8660036" y="1470044"/>
                </a:cubicBezTo>
                <a:cubicBezTo>
                  <a:pt x="8649172" y="1463793"/>
                  <a:pt x="8636150" y="1460668"/>
                  <a:pt x="8620969" y="1460668"/>
                </a:cubicBezTo>
                <a:cubicBezTo>
                  <a:pt x="8603705" y="1460668"/>
                  <a:pt x="8588152" y="1464686"/>
                  <a:pt x="8574311" y="1472723"/>
                </a:cubicBezTo>
                <a:cubicBezTo>
                  <a:pt x="8560470" y="1480760"/>
                  <a:pt x="8549494" y="1492964"/>
                  <a:pt x="8541383" y="1509335"/>
                </a:cubicBezTo>
                <a:cubicBezTo>
                  <a:pt x="8533272" y="1525706"/>
                  <a:pt x="8529216" y="1546467"/>
                  <a:pt x="8529216" y="1571619"/>
                </a:cubicBezTo>
                <a:cubicBezTo>
                  <a:pt x="8529216" y="1597664"/>
                  <a:pt x="8532974" y="1619133"/>
                  <a:pt x="8540490" y="1636025"/>
                </a:cubicBezTo>
                <a:cubicBezTo>
                  <a:pt x="8548006" y="1652917"/>
                  <a:pt x="8558275" y="1665455"/>
                  <a:pt x="8571298" y="1673641"/>
                </a:cubicBezTo>
                <a:cubicBezTo>
                  <a:pt x="8584320" y="1681827"/>
                  <a:pt x="8599017" y="1685919"/>
                  <a:pt x="8615388" y="1685919"/>
                </a:cubicBezTo>
                <a:cubicBezTo>
                  <a:pt x="8631759" y="1685919"/>
                  <a:pt x="8645674" y="1682794"/>
                  <a:pt x="8657134" y="1676543"/>
                </a:cubicBezTo>
                <a:cubicBezTo>
                  <a:pt x="8668594" y="1670292"/>
                  <a:pt x="8678193" y="1661809"/>
                  <a:pt x="8685933" y="1651094"/>
                </a:cubicBezTo>
                <a:lnTo>
                  <a:pt x="8688388" y="1682124"/>
                </a:lnTo>
                <a:lnTo>
                  <a:pt x="8745092" y="1682124"/>
                </a:lnTo>
                <a:lnTo>
                  <a:pt x="8745092" y="1381640"/>
                </a:lnTo>
                <a:close/>
                <a:moveTo>
                  <a:pt x="8624094" y="1127665"/>
                </a:moveTo>
                <a:lnTo>
                  <a:pt x="8663832" y="1127665"/>
                </a:lnTo>
                <a:cubicBezTo>
                  <a:pt x="8674696" y="1127665"/>
                  <a:pt x="8683402" y="1128558"/>
                  <a:pt x="8689951" y="1130344"/>
                </a:cubicBezTo>
                <a:cubicBezTo>
                  <a:pt x="8696499" y="1132130"/>
                  <a:pt x="8701187" y="1134660"/>
                  <a:pt x="8704015" y="1137934"/>
                </a:cubicBezTo>
                <a:cubicBezTo>
                  <a:pt x="8706843" y="1141208"/>
                  <a:pt x="8708257" y="1145227"/>
                  <a:pt x="8708257" y="1149989"/>
                </a:cubicBezTo>
                <a:cubicBezTo>
                  <a:pt x="8708257" y="1157431"/>
                  <a:pt x="8704164" y="1163756"/>
                  <a:pt x="8695978" y="1168965"/>
                </a:cubicBezTo>
                <a:cubicBezTo>
                  <a:pt x="8687793" y="1174174"/>
                  <a:pt x="8673729" y="1176778"/>
                  <a:pt x="8653786" y="1176778"/>
                </a:cubicBezTo>
                <a:cubicBezTo>
                  <a:pt x="8636373" y="1176778"/>
                  <a:pt x="8623797" y="1174099"/>
                  <a:pt x="8616058" y="1168742"/>
                </a:cubicBezTo>
                <a:cubicBezTo>
                  <a:pt x="8608319" y="1163384"/>
                  <a:pt x="8604449" y="1157579"/>
                  <a:pt x="8604449" y="1151329"/>
                </a:cubicBezTo>
                <a:cubicBezTo>
                  <a:pt x="8604449" y="1145971"/>
                  <a:pt x="8606272" y="1141246"/>
                  <a:pt x="8609918" y="1137153"/>
                </a:cubicBezTo>
                <a:cubicBezTo>
                  <a:pt x="8613565" y="1133060"/>
                  <a:pt x="8618290" y="1129897"/>
                  <a:pt x="8624094" y="1127665"/>
                </a:cubicBezTo>
                <a:close/>
                <a:moveTo>
                  <a:pt x="9596686" y="1028992"/>
                </a:moveTo>
                <a:lnTo>
                  <a:pt x="9596686" y="1064264"/>
                </a:lnTo>
                <a:cubicBezTo>
                  <a:pt x="9591031" y="1071706"/>
                  <a:pt x="9583478" y="1078328"/>
                  <a:pt x="9574027" y="1084133"/>
                </a:cubicBezTo>
                <a:cubicBezTo>
                  <a:pt x="9564577" y="1089937"/>
                  <a:pt x="9554270" y="1092839"/>
                  <a:pt x="9543108" y="1092839"/>
                </a:cubicBezTo>
                <a:cubicBezTo>
                  <a:pt x="9534030" y="1092839"/>
                  <a:pt x="9526625" y="1090607"/>
                  <a:pt x="9520896" y="1086142"/>
                </a:cubicBezTo>
                <a:cubicBezTo>
                  <a:pt x="9515166" y="1081677"/>
                  <a:pt x="9512301" y="1074831"/>
                  <a:pt x="9512301" y="1065604"/>
                </a:cubicBezTo>
                <a:cubicBezTo>
                  <a:pt x="9512301" y="1052804"/>
                  <a:pt x="9518551" y="1043540"/>
                  <a:pt x="9531053" y="1037810"/>
                </a:cubicBezTo>
                <a:cubicBezTo>
                  <a:pt x="9543555" y="1032080"/>
                  <a:pt x="9565432" y="1029141"/>
                  <a:pt x="9596686" y="1028992"/>
                </a:cubicBezTo>
                <a:close/>
                <a:moveTo>
                  <a:pt x="10268050" y="953536"/>
                </a:moveTo>
                <a:cubicBezTo>
                  <a:pt x="10280998" y="953536"/>
                  <a:pt x="10291155" y="956587"/>
                  <a:pt x="10298522" y="962689"/>
                </a:cubicBezTo>
                <a:cubicBezTo>
                  <a:pt x="10305889" y="968791"/>
                  <a:pt x="10311098" y="976977"/>
                  <a:pt x="10314149" y="987246"/>
                </a:cubicBezTo>
                <a:cubicBezTo>
                  <a:pt x="10317200" y="997515"/>
                  <a:pt x="10318726" y="1008900"/>
                  <a:pt x="10318726" y="1021402"/>
                </a:cubicBezTo>
                <a:cubicBezTo>
                  <a:pt x="10318726" y="1033606"/>
                  <a:pt x="10317200" y="1044768"/>
                  <a:pt x="10314149" y="1054888"/>
                </a:cubicBezTo>
                <a:cubicBezTo>
                  <a:pt x="10311098" y="1065008"/>
                  <a:pt x="10305889" y="1073082"/>
                  <a:pt x="10298522" y="1079110"/>
                </a:cubicBezTo>
                <a:cubicBezTo>
                  <a:pt x="10291155" y="1085137"/>
                  <a:pt x="10280998" y="1088151"/>
                  <a:pt x="10268050" y="1088151"/>
                </a:cubicBezTo>
                <a:cubicBezTo>
                  <a:pt x="10255399" y="1088151"/>
                  <a:pt x="10245465" y="1085137"/>
                  <a:pt x="10238247" y="1079110"/>
                </a:cubicBezTo>
                <a:cubicBezTo>
                  <a:pt x="10231029" y="1073082"/>
                  <a:pt x="10225932" y="1065008"/>
                  <a:pt x="10222955" y="1054888"/>
                </a:cubicBezTo>
                <a:cubicBezTo>
                  <a:pt x="10219978" y="1044768"/>
                  <a:pt x="10218490" y="1033606"/>
                  <a:pt x="10218490" y="1021402"/>
                </a:cubicBezTo>
                <a:cubicBezTo>
                  <a:pt x="10218490" y="1008900"/>
                  <a:pt x="10219978" y="997515"/>
                  <a:pt x="10222955" y="987246"/>
                </a:cubicBezTo>
                <a:cubicBezTo>
                  <a:pt x="10225932" y="976977"/>
                  <a:pt x="10231029" y="968791"/>
                  <a:pt x="10238247" y="962689"/>
                </a:cubicBezTo>
                <a:cubicBezTo>
                  <a:pt x="10245465" y="956587"/>
                  <a:pt x="10255399" y="953536"/>
                  <a:pt x="10268050" y="953536"/>
                </a:cubicBezTo>
                <a:close/>
                <a:moveTo>
                  <a:pt x="9029800" y="953536"/>
                </a:moveTo>
                <a:cubicBezTo>
                  <a:pt x="9042748" y="953536"/>
                  <a:pt x="9052905" y="956587"/>
                  <a:pt x="9060272" y="962689"/>
                </a:cubicBezTo>
                <a:cubicBezTo>
                  <a:pt x="9067639" y="968791"/>
                  <a:pt x="9072848" y="976977"/>
                  <a:pt x="9075899" y="987246"/>
                </a:cubicBezTo>
                <a:cubicBezTo>
                  <a:pt x="9078950" y="997515"/>
                  <a:pt x="9080476" y="1008900"/>
                  <a:pt x="9080476" y="1021402"/>
                </a:cubicBezTo>
                <a:cubicBezTo>
                  <a:pt x="9080476" y="1033606"/>
                  <a:pt x="9078950" y="1044768"/>
                  <a:pt x="9075899" y="1054888"/>
                </a:cubicBezTo>
                <a:cubicBezTo>
                  <a:pt x="9072848" y="1065008"/>
                  <a:pt x="9067639" y="1073082"/>
                  <a:pt x="9060272" y="1079110"/>
                </a:cubicBezTo>
                <a:cubicBezTo>
                  <a:pt x="9052905" y="1085137"/>
                  <a:pt x="9042748" y="1088151"/>
                  <a:pt x="9029800" y="1088151"/>
                </a:cubicBezTo>
                <a:cubicBezTo>
                  <a:pt x="9017150" y="1088151"/>
                  <a:pt x="9007215" y="1085137"/>
                  <a:pt x="8999997" y="1079110"/>
                </a:cubicBezTo>
                <a:cubicBezTo>
                  <a:pt x="8992779" y="1073082"/>
                  <a:pt x="8987682" y="1065008"/>
                  <a:pt x="8984705" y="1054888"/>
                </a:cubicBezTo>
                <a:cubicBezTo>
                  <a:pt x="8981728" y="1044768"/>
                  <a:pt x="8980240" y="1033606"/>
                  <a:pt x="8980240" y="1021402"/>
                </a:cubicBezTo>
                <a:cubicBezTo>
                  <a:pt x="8980240" y="1008900"/>
                  <a:pt x="8981728" y="997515"/>
                  <a:pt x="8984705" y="987246"/>
                </a:cubicBezTo>
                <a:cubicBezTo>
                  <a:pt x="8987682" y="976977"/>
                  <a:pt x="8992779" y="968791"/>
                  <a:pt x="8999997" y="962689"/>
                </a:cubicBezTo>
                <a:cubicBezTo>
                  <a:pt x="9007215" y="956587"/>
                  <a:pt x="9017150" y="953536"/>
                  <a:pt x="9029800" y="953536"/>
                </a:cubicBezTo>
                <a:close/>
                <a:moveTo>
                  <a:pt x="11302405" y="953313"/>
                </a:moveTo>
                <a:cubicBezTo>
                  <a:pt x="11315204" y="953313"/>
                  <a:pt x="11325288" y="958894"/>
                  <a:pt x="11332655" y="970056"/>
                </a:cubicBezTo>
                <a:cubicBezTo>
                  <a:pt x="11340021" y="981218"/>
                  <a:pt x="11343705" y="998333"/>
                  <a:pt x="11343705" y="1021402"/>
                </a:cubicBezTo>
                <a:cubicBezTo>
                  <a:pt x="11343705" y="1043131"/>
                  <a:pt x="11339761" y="1059725"/>
                  <a:pt x="11331873" y="1071185"/>
                </a:cubicBezTo>
                <a:cubicBezTo>
                  <a:pt x="11323985" y="1082644"/>
                  <a:pt x="11312600" y="1088374"/>
                  <a:pt x="11297717" y="1088374"/>
                </a:cubicBezTo>
                <a:cubicBezTo>
                  <a:pt x="11286109" y="1088374"/>
                  <a:pt x="11276026" y="1084951"/>
                  <a:pt x="11267468" y="1078105"/>
                </a:cubicBezTo>
                <a:cubicBezTo>
                  <a:pt x="11258910" y="1071259"/>
                  <a:pt x="11252250" y="1063073"/>
                  <a:pt x="11247488" y="1053549"/>
                </a:cubicBezTo>
                <a:lnTo>
                  <a:pt x="11247488" y="989255"/>
                </a:lnTo>
                <a:cubicBezTo>
                  <a:pt x="11251655" y="980325"/>
                  <a:pt x="11258501" y="972102"/>
                  <a:pt x="11268026" y="964587"/>
                </a:cubicBezTo>
                <a:cubicBezTo>
                  <a:pt x="11277551" y="957071"/>
                  <a:pt x="11289011" y="953313"/>
                  <a:pt x="11302405" y="953313"/>
                </a:cubicBezTo>
                <a:close/>
                <a:moveTo>
                  <a:pt x="8408442" y="949518"/>
                </a:moveTo>
                <a:cubicBezTo>
                  <a:pt x="8421837" y="949518"/>
                  <a:pt x="8432813" y="953276"/>
                  <a:pt x="8441371" y="960791"/>
                </a:cubicBezTo>
                <a:cubicBezTo>
                  <a:pt x="8449928" y="968307"/>
                  <a:pt x="8454430" y="979655"/>
                  <a:pt x="8454877" y="994836"/>
                </a:cubicBezTo>
                <a:lnTo>
                  <a:pt x="8360445" y="994836"/>
                </a:lnTo>
                <a:cubicBezTo>
                  <a:pt x="8361338" y="980102"/>
                  <a:pt x="8366138" y="968865"/>
                  <a:pt x="8374845" y="961126"/>
                </a:cubicBezTo>
                <a:cubicBezTo>
                  <a:pt x="8383551" y="953387"/>
                  <a:pt x="8394750" y="949518"/>
                  <a:pt x="8408442" y="949518"/>
                </a:cubicBezTo>
                <a:close/>
                <a:moveTo>
                  <a:pt x="8652223" y="944383"/>
                </a:moveTo>
                <a:cubicBezTo>
                  <a:pt x="8663236" y="944383"/>
                  <a:pt x="8672166" y="947732"/>
                  <a:pt x="8679012" y="954429"/>
                </a:cubicBezTo>
                <a:cubicBezTo>
                  <a:pt x="8685858" y="961126"/>
                  <a:pt x="8689281" y="971321"/>
                  <a:pt x="8689281" y="985013"/>
                </a:cubicBezTo>
                <a:cubicBezTo>
                  <a:pt x="8689281" y="997961"/>
                  <a:pt x="8685598" y="1007821"/>
                  <a:pt x="8678231" y="1014593"/>
                </a:cubicBezTo>
                <a:cubicBezTo>
                  <a:pt x="8670864" y="1021364"/>
                  <a:pt x="8661673" y="1024750"/>
                  <a:pt x="8650660" y="1024750"/>
                </a:cubicBezTo>
                <a:cubicBezTo>
                  <a:pt x="8640986" y="1024750"/>
                  <a:pt x="8632392" y="1021402"/>
                  <a:pt x="8624876" y="1014704"/>
                </a:cubicBezTo>
                <a:cubicBezTo>
                  <a:pt x="8617360" y="1008007"/>
                  <a:pt x="8613602" y="998110"/>
                  <a:pt x="8613602" y="985013"/>
                </a:cubicBezTo>
                <a:cubicBezTo>
                  <a:pt x="8613602" y="971768"/>
                  <a:pt x="8617248" y="961684"/>
                  <a:pt x="8624541" y="954764"/>
                </a:cubicBezTo>
                <a:cubicBezTo>
                  <a:pt x="8631833" y="947843"/>
                  <a:pt x="8641061" y="944383"/>
                  <a:pt x="8652223" y="944383"/>
                </a:cubicBezTo>
                <a:close/>
                <a:moveTo>
                  <a:pt x="10919619" y="911790"/>
                </a:moveTo>
                <a:lnTo>
                  <a:pt x="10919619" y="1053995"/>
                </a:lnTo>
                <a:cubicBezTo>
                  <a:pt x="10919619" y="1079147"/>
                  <a:pt x="10925647" y="1098532"/>
                  <a:pt x="10937702" y="1112150"/>
                </a:cubicBezTo>
                <a:cubicBezTo>
                  <a:pt x="10949757" y="1125767"/>
                  <a:pt x="10966798" y="1132576"/>
                  <a:pt x="10988824" y="1132576"/>
                </a:cubicBezTo>
                <a:cubicBezTo>
                  <a:pt x="11007726" y="1132576"/>
                  <a:pt x="11023501" y="1128930"/>
                  <a:pt x="11036152" y="1121637"/>
                </a:cubicBezTo>
                <a:cubicBezTo>
                  <a:pt x="11048802" y="1114345"/>
                  <a:pt x="11058774" y="1106085"/>
                  <a:pt x="11066066" y="1096858"/>
                </a:cubicBezTo>
                <a:lnTo>
                  <a:pt x="11066959" y="1129674"/>
                </a:lnTo>
                <a:lnTo>
                  <a:pt x="11124109" y="1129674"/>
                </a:lnTo>
                <a:lnTo>
                  <a:pt x="11124109" y="911790"/>
                </a:lnTo>
                <a:lnTo>
                  <a:pt x="11064950" y="911790"/>
                </a:lnTo>
                <a:lnTo>
                  <a:pt x="11064950" y="1057344"/>
                </a:lnTo>
                <a:cubicBezTo>
                  <a:pt x="11058699" y="1064934"/>
                  <a:pt x="11051369" y="1071371"/>
                  <a:pt x="11042961" y="1076654"/>
                </a:cubicBezTo>
                <a:cubicBezTo>
                  <a:pt x="11034552" y="1081938"/>
                  <a:pt x="11024394" y="1084579"/>
                  <a:pt x="11012488" y="1084579"/>
                </a:cubicBezTo>
                <a:cubicBezTo>
                  <a:pt x="11004303" y="1084579"/>
                  <a:pt x="10997717" y="1083017"/>
                  <a:pt x="10992731" y="1079891"/>
                </a:cubicBezTo>
                <a:cubicBezTo>
                  <a:pt x="10987745" y="1076766"/>
                  <a:pt x="10984173" y="1072338"/>
                  <a:pt x="10982016" y="1066608"/>
                </a:cubicBezTo>
                <a:cubicBezTo>
                  <a:pt x="10979858" y="1060878"/>
                  <a:pt x="10978779" y="1054293"/>
                  <a:pt x="10978779" y="1046851"/>
                </a:cubicBezTo>
                <a:lnTo>
                  <a:pt x="10978779" y="911790"/>
                </a:lnTo>
                <a:close/>
                <a:moveTo>
                  <a:pt x="8807079" y="911790"/>
                </a:moveTo>
                <a:lnTo>
                  <a:pt x="8807079" y="1129674"/>
                </a:lnTo>
                <a:lnTo>
                  <a:pt x="8866238" y="1129674"/>
                </a:lnTo>
                <a:lnTo>
                  <a:pt x="8866238" y="911790"/>
                </a:lnTo>
                <a:close/>
                <a:moveTo>
                  <a:pt x="9330879" y="908664"/>
                </a:moveTo>
                <a:cubicBezTo>
                  <a:pt x="9311829" y="908664"/>
                  <a:pt x="9296351" y="912273"/>
                  <a:pt x="9284445" y="919492"/>
                </a:cubicBezTo>
                <a:cubicBezTo>
                  <a:pt x="9272539" y="926710"/>
                  <a:pt x="9262939" y="935007"/>
                  <a:pt x="9255647" y="944383"/>
                </a:cubicBezTo>
                <a:lnTo>
                  <a:pt x="9254530" y="911790"/>
                </a:lnTo>
                <a:lnTo>
                  <a:pt x="9197604" y="911790"/>
                </a:lnTo>
                <a:lnTo>
                  <a:pt x="9197604" y="1129674"/>
                </a:lnTo>
                <a:lnTo>
                  <a:pt x="9256763" y="1129674"/>
                </a:lnTo>
                <a:lnTo>
                  <a:pt x="9256763" y="984343"/>
                </a:lnTo>
                <a:cubicBezTo>
                  <a:pt x="9263014" y="976456"/>
                  <a:pt x="9270343" y="969758"/>
                  <a:pt x="9278752" y="964252"/>
                </a:cubicBezTo>
                <a:cubicBezTo>
                  <a:pt x="9287161" y="958745"/>
                  <a:pt x="9297244" y="955992"/>
                  <a:pt x="9309001" y="955992"/>
                </a:cubicBezTo>
                <a:cubicBezTo>
                  <a:pt x="9316889" y="955992"/>
                  <a:pt x="9323252" y="957629"/>
                  <a:pt x="9328089" y="960903"/>
                </a:cubicBezTo>
                <a:cubicBezTo>
                  <a:pt x="9332926" y="964177"/>
                  <a:pt x="9336460" y="968791"/>
                  <a:pt x="9338693" y="974744"/>
                </a:cubicBezTo>
                <a:cubicBezTo>
                  <a:pt x="9340925" y="980697"/>
                  <a:pt x="9342041" y="987618"/>
                  <a:pt x="9342041" y="995506"/>
                </a:cubicBezTo>
                <a:lnTo>
                  <a:pt x="9342041" y="1129674"/>
                </a:lnTo>
                <a:lnTo>
                  <a:pt x="9400754" y="1129674"/>
                </a:lnTo>
                <a:lnTo>
                  <a:pt x="9400754" y="987915"/>
                </a:lnTo>
                <a:cubicBezTo>
                  <a:pt x="9400754" y="962019"/>
                  <a:pt x="9394652" y="942337"/>
                  <a:pt x="9382448" y="928868"/>
                </a:cubicBezTo>
                <a:cubicBezTo>
                  <a:pt x="9370244" y="915399"/>
                  <a:pt x="9353055" y="908664"/>
                  <a:pt x="9330879" y="908664"/>
                </a:cubicBezTo>
                <a:close/>
                <a:moveTo>
                  <a:pt x="11316693" y="908441"/>
                </a:moveTo>
                <a:cubicBezTo>
                  <a:pt x="11301215" y="908441"/>
                  <a:pt x="11287820" y="911604"/>
                  <a:pt x="11276509" y="917929"/>
                </a:cubicBezTo>
                <a:cubicBezTo>
                  <a:pt x="11265198" y="924254"/>
                  <a:pt x="11255524" y="933295"/>
                  <a:pt x="11247488" y="945053"/>
                </a:cubicBezTo>
                <a:lnTo>
                  <a:pt x="11244139" y="911790"/>
                </a:lnTo>
                <a:lnTo>
                  <a:pt x="11188329" y="911790"/>
                </a:lnTo>
                <a:lnTo>
                  <a:pt x="11188329" y="1209595"/>
                </a:lnTo>
                <a:lnTo>
                  <a:pt x="11247488" y="1209595"/>
                </a:lnTo>
                <a:lnTo>
                  <a:pt x="11247488" y="1099983"/>
                </a:lnTo>
                <a:cubicBezTo>
                  <a:pt x="11254483" y="1110699"/>
                  <a:pt x="11263524" y="1119033"/>
                  <a:pt x="11274612" y="1124986"/>
                </a:cubicBezTo>
                <a:cubicBezTo>
                  <a:pt x="11285699" y="1130939"/>
                  <a:pt x="11298313" y="1133841"/>
                  <a:pt x="11312451" y="1133693"/>
                </a:cubicBezTo>
                <a:cubicBezTo>
                  <a:pt x="11329715" y="1133544"/>
                  <a:pt x="11345268" y="1129377"/>
                  <a:pt x="11359109" y="1121191"/>
                </a:cubicBezTo>
                <a:cubicBezTo>
                  <a:pt x="11372950" y="1113005"/>
                  <a:pt x="11383926" y="1100727"/>
                  <a:pt x="11392037" y="1084356"/>
                </a:cubicBezTo>
                <a:cubicBezTo>
                  <a:pt x="11400148" y="1067985"/>
                  <a:pt x="11404204" y="1047223"/>
                  <a:pt x="11404204" y="1022071"/>
                </a:cubicBezTo>
                <a:cubicBezTo>
                  <a:pt x="11404204" y="996027"/>
                  <a:pt x="11400446" y="974670"/>
                  <a:pt x="11392930" y="958001"/>
                </a:cubicBezTo>
                <a:cubicBezTo>
                  <a:pt x="11385414" y="941332"/>
                  <a:pt x="11375071" y="928905"/>
                  <a:pt x="11361899" y="920719"/>
                </a:cubicBezTo>
                <a:cubicBezTo>
                  <a:pt x="11348728" y="912534"/>
                  <a:pt x="11333659" y="908441"/>
                  <a:pt x="11316693" y="908441"/>
                </a:cubicBezTo>
                <a:close/>
                <a:moveTo>
                  <a:pt x="10533634" y="908441"/>
                </a:moveTo>
                <a:cubicBezTo>
                  <a:pt x="10512351" y="908441"/>
                  <a:pt x="10493487" y="912497"/>
                  <a:pt x="10477042" y="920608"/>
                </a:cubicBezTo>
                <a:cubicBezTo>
                  <a:pt x="10460596" y="928719"/>
                  <a:pt x="10447760" y="941109"/>
                  <a:pt x="10438532" y="957778"/>
                </a:cubicBezTo>
                <a:cubicBezTo>
                  <a:pt x="10429305" y="974446"/>
                  <a:pt x="10424691" y="995729"/>
                  <a:pt x="10424691" y="1021625"/>
                </a:cubicBezTo>
                <a:cubicBezTo>
                  <a:pt x="10424691" y="1047521"/>
                  <a:pt x="10429528" y="1068655"/>
                  <a:pt x="10439202" y="1085026"/>
                </a:cubicBezTo>
                <a:cubicBezTo>
                  <a:pt x="10448876" y="1101397"/>
                  <a:pt x="10461973" y="1113452"/>
                  <a:pt x="10478493" y="1121191"/>
                </a:cubicBezTo>
                <a:cubicBezTo>
                  <a:pt x="10495013" y="1128930"/>
                  <a:pt x="10513393" y="1132800"/>
                  <a:pt x="10533634" y="1132800"/>
                </a:cubicBezTo>
                <a:cubicBezTo>
                  <a:pt x="10552981" y="1132800"/>
                  <a:pt x="10570171" y="1129451"/>
                  <a:pt x="10585203" y="1122754"/>
                </a:cubicBezTo>
                <a:cubicBezTo>
                  <a:pt x="10600234" y="1116056"/>
                  <a:pt x="10612103" y="1106234"/>
                  <a:pt x="10620810" y="1093286"/>
                </a:cubicBezTo>
                <a:cubicBezTo>
                  <a:pt x="10629516" y="1080338"/>
                  <a:pt x="10634093" y="1064413"/>
                  <a:pt x="10634539" y="1045512"/>
                </a:cubicBezTo>
                <a:lnTo>
                  <a:pt x="10577166" y="1045512"/>
                </a:lnTo>
                <a:cubicBezTo>
                  <a:pt x="10576868" y="1058758"/>
                  <a:pt x="10572887" y="1068989"/>
                  <a:pt x="10565222" y="1076208"/>
                </a:cubicBezTo>
                <a:cubicBezTo>
                  <a:pt x="10557558" y="1083426"/>
                  <a:pt x="10547103" y="1087035"/>
                  <a:pt x="10533857" y="1087035"/>
                </a:cubicBezTo>
                <a:cubicBezTo>
                  <a:pt x="10522546" y="1087035"/>
                  <a:pt x="10513281" y="1084468"/>
                  <a:pt x="10506063" y="1079333"/>
                </a:cubicBezTo>
                <a:cubicBezTo>
                  <a:pt x="10498845" y="1074198"/>
                  <a:pt x="10493562" y="1066757"/>
                  <a:pt x="10490213" y="1057009"/>
                </a:cubicBezTo>
                <a:cubicBezTo>
                  <a:pt x="10486864" y="1047261"/>
                  <a:pt x="10485190" y="1035466"/>
                  <a:pt x="10485190" y="1021625"/>
                </a:cubicBezTo>
                <a:cubicBezTo>
                  <a:pt x="10485190" y="1000194"/>
                  <a:pt x="10489022" y="983599"/>
                  <a:pt x="10496687" y="971842"/>
                </a:cubicBezTo>
                <a:cubicBezTo>
                  <a:pt x="10504352" y="960085"/>
                  <a:pt x="10516742" y="954206"/>
                  <a:pt x="10533857" y="954206"/>
                </a:cubicBezTo>
                <a:cubicBezTo>
                  <a:pt x="10546805" y="954206"/>
                  <a:pt x="10556851" y="957517"/>
                  <a:pt x="10563995" y="964140"/>
                </a:cubicBezTo>
                <a:cubicBezTo>
                  <a:pt x="10571138" y="970763"/>
                  <a:pt x="10574859" y="979655"/>
                  <a:pt x="10575156" y="990817"/>
                </a:cubicBezTo>
                <a:lnTo>
                  <a:pt x="10632530" y="990817"/>
                </a:lnTo>
                <a:cubicBezTo>
                  <a:pt x="10632381" y="972363"/>
                  <a:pt x="10627916" y="957071"/>
                  <a:pt x="10619135" y="944941"/>
                </a:cubicBezTo>
                <a:cubicBezTo>
                  <a:pt x="10610355" y="932812"/>
                  <a:pt x="10598523" y="923696"/>
                  <a:pt x="10583640" y="917594"/>
                </a:cubicBezTo>
                <a:cubicBezTo>
                  <a:pt x="10568757" y="911492"/>
                  <a:pt x="10552088" y="908441"/>
                  <a:pt x="10533634" y="908441"/>
                </a:cubicBezTo>
                <a:close/>
                <a:moveTo>
                  <a:pt x="9560968" y="908441"/>
                </a:moveTo>
                <a:cubicBezTo>
                  <a:pt x="9542066" y="908441"/>
                  <a:pt x="9525435" y="910822"/>
                  <a:pt x="9511073" y="915585"/>
                </a:cubicBezTo>
                <a:cubicBezTo>
                  <a:pt x="9496711" y="920347"/>
                  <a:pt x="9485474" y="928161"/>
                  <a:pt x="9477363" y="939025"/>
                </a:cubicBezTo>
                <a:cubicBezTo>
                  <a:pt x="9469252" y="949890"/>
                  <a:pt x="9465197" y="964624"/>
                  <a:pt x="9465197" y="983227"/>
                </a:cubicBezTo>
                <a:lnTo>
                  <a:pt x="9520561" y="983227"/>
                </a:lnTo>
                <a:cubicBezTo>
                  <a:pt x="9520561" y="970726"/>
                  <a:pt x="9524356" y="961684"/>
                  <a:pt x="9531946" y="956103"/>
                </a:cubicBezTo>
                <a:cubicBezTo>
                  <a:pt x="9539536" y="950522"/>
                  <a:pt x="9549210" y="947732"/>
                  <a:pt x="9560968" y="947732"/>
                </a:cubicBezTo>
                <a:cubicBezTo>
                  <a:pt x="9571683" y="947732"/>
                  <a:pt x="9580427" y="950336"/>
                  <a:pt x="9587198" y="955545"/>
                </a:cubicBezTo>
                <a:cubicBezTo>
                  <a:pt x="9593970" y="960754"/>
                  <a:pt x="9597356" y="970428"/>
                  <a:pt x="9597356" y="984567"/>
                </a:cubicBezTo>
                <a:lnTo>
                  <a:pt x="9597356" y="996175"/>
                </a:lnTo>
                <a:cubicBezTo>
                  <a:pt x="9568632" y="996771"/>
                  <a:pt x="9543443" y="998891"/>
                  <a:pt x="9521788" y="1002538"/>
                </a:cubicBezTo>
                <a:cubicBezTo>
                  <a:pt x="9500134" y="1006184"/>
                  <a:pt x="9483279" y="1013104"/>
                  <a:pt x="9471224" y="1023299"/>
                </a:cubicBezTo>
                <a:cubicBezTo>
                  <a:pt x="9459169" y="1033494"/>
                  <a:pt x="9453142" y="1048637"/>
                  <a:pt x="9453142" y="1068729"/>
                </a:cubicBezTo>
                <a:cubicBezTo>
                  <a:pt x="9453142" y="1083165"/>
                  <a:pt x="9456453" y="1095183"/>
                  <a:pt x="9463076" y="1104783"/>
                </a:cubicBezTo>
                <a:cubicBezTo>
                  <a:pt x="9469699" y="1114382"/>
                  <a:pt x="9478368" y="1121563"/>
                  <a:pt x="9489084" y="1126326"/>
                </a:cubicBezTo>
                <a:cubicBezTo>
                  <a:pt x="9499799" y="1131088"/>
                  <a:pt x="9511333" y="1133469"/>
                  <a:pt x="9523686" y="1133469"/>
                </a:cubicBezTo>
                <a:cubicBezTo>
                  <a:pt x="9539611" y="1133469"/>
                  <a:pt x="9553675" y="1130753"/>
                  <a:pt x="9565879" y="1125321"/>
                </a:cubicBezTo>
                <a:cubicBezTo>
                  <a:pt x="9578083" y="1119889"/>
                  <a:pt x="9588798" y="1111889"/>
                  <a:pt x="9598026" y="1101322"/>
                </a:cubicBezTo>
                <a:lnTo>
                  <a:pt x="9599812" y="1129674"/>
                </a:lnTo>
                <a:lnTo>
                  <a:pt x="9655176" y="1129674"/>
                </a:lnTo>
                <a:lnTo>
                  <a:pt x="9655176" y="983450"/>
                </a:lnTo>
                <a:cubicBezTo>
                  <a:pt x="9655176" y="968865"/>
                  <a:pt x="9652869" y="956699"/>
                  <a:pt x="9648255" y="946950"/>
                </a:cubicBezTo>
                <a:cubicBezTo>
                  <a:pt x="9643642" y="937202"/>
                  <a:pt x="9637130" y="929500"/>
                  <a:pt x="9628722" y="923845"/>
                </a:cubicBezTo>
                <a:cubicBezTo>
                  <a:pt x="9620313" y="918189"/>
                  <a:pt x="9610378" y="914208"/>
                  <a:pt x="9598919" y="911901"/>
                </a:cubicBezTo>
                <a:cubicBezTo>
                  <a:pt x="9587459" y="909594"/>
                  <a:pt x="9574809" y="908441"/>
                  <a:pt x="9560968" y="908441"/>
                </a:cubicBezTo>
                <a:close/>
                <a:moveTo>
                  <a:pt x="8408442" y="908441"/>
                </a:moveTo>
                <a:cubicBezTo>
                  <a:pt x="8385076" y="908441"/>
                  <a:pt x="8365394" y="912943"/>
                  <a:pt x="8349395" y="921947"/>
                </a:cubicBezTo>
                <a:cubicBezTo>
                  <a:pt x="8333396" y="930951"/>
                  <a:pt x="8321266" y="943788"/>
                  <a:pt x="8313006" y="960456"/>
                </a:cubicBezTo>
                <a:cubicBezTo>
                  <a:pt x="8304746" y="977125"/>
                  <a:pt x="8300616" y="996994"/>
                  <a:pt x="8300616" y="1020062"/>
                </a:cubicBezTo>
                <a:cubicBezTo>
                  <a:pt x="8300616" y="1043875"/>
                  <a:pt x="8304858" y="1064264"/>
                  <a:pt x="8313341" y="1081231"/>
                </a:cubicBezTo>
                <a:cubicBezTo>
                  <a:pt x="8321824" y="1098197"/>
                  <a:pt x="8334326" y="1111182"/>
                  <a:pt x="8350846" y="1120186"/>
                </a:cubicBezTo>
                <a:cubicBezTo>
                  <a:pt x="8367366" y="1129190"/>
                  <a:pt x="8387755" y="1133693"/>
                  <a:pt x="8412014" y="1133693"/>
                </a:cubicBezTo>
                <a:cubicBezTo>
                  <a:pt x="8431808" y="1133693"/>
                  <a:pt x="8449110" y="1130902"/>
                  <a:pt x="8463918" y="1125321"/>
                </a:cubicBezTo>
                <a:cubicBezTo>
                  <a:pt x="8478727" y="1119740"/>
                  <a:pt x="8490410" y="1111294"/>
                  <a:pt x="8498967" y="1099983"/>
                </a:cubicBezTo>
                <a:cubicBezTo>
                  <a:pt x="8507525" y="1088672"/>
                  <a:pt x="8512176" y="1074533"/>
                  <a:pt x="8512920" y="1057567"/>
                </a:cubicBezTo>
                <a:lnTo>
                  <a:pt x="8454654" y="1057567"/>
                </a:lnTo>
                <a:cubicBezTo>
                  <a:pt x="8454505" y="1068580"/>
                  <a:pt x="8450561" y="1076877"/>
                  <a:pt x="8442822" y="1082458"/>
                </a:cubicBezTo>
                <a:cubicBezTo>
                  <a:pt x="8435083" y="1088039"/>
                  <a:pt x="8424814" y="1090830"/>
                  <a:pt x="8412014" y="1090830"/>
                </a:cubicBezTo>
                <a:cubicBezTo>
                  <a:pt x="8399662" y="1090830"/>
                  <a:pt x="8389690" y="1088114"/>
                  <a:pt x="8382100" y="1082682"/>
                </a:cubicBezTo>
                <a:cubicBezTo>
                  <a:pt x="8374510" y="1077249"/>
                  <a:pt x="8368966" y="1070068"/>
                  <a:pt x="8365468" y="1061139"/>
                </a:cubicBezTo>
                <a:cubicBezTo>
                  <a:pt x="8361971" y="1052209"/>
                  <a:pt x="8360073" y="1042610"/>
                  <a:pt x="8359776" y="1032341"/>
                </a:cubicBezTo>
                <a:lnTo>
                  <a:pt x="8512697" y="1032341"/>
                </a:lnTo>
                <a:cubicBezTo>
                  <a:pt x="8512994" y="1030703"/>
                  <a:pt x="8513217" y="1028359"/>
                  <a:pt x="8513366" y="1025308"/>
                </a:cubicBezTo>
                <a:cubicBezTo>
                  <a:pt x="8513515" y="1022257"/>
                  <a:pt x="8513590" y="1019839"/>
                  <a:pt x="8513590" y="1018053"/>
                </a:cubicBezTo>
                <a:cubicBezTo>
                  <a:pt x="8513590" y="982930"/>
                  <a:pt x="8504176" y="955880"/>
                  <a:pt x="8485349" y="936904"/>
                </a:cubicBezTo>
                <a:cubicBezTo>
                  <a:pt x="8466523" y="917929"/>
                  <a:pt x="8440887" y="908441"/>
                  <a:pt x="8408442" y="908441"/>
                </a:cubicBezTo>
                <a:close/>
                <a:moveTo>
                  <a:pt x="10268050" y="907995"/>
                </a:moveTo>
                <a:cubicBezTo>
                  <a:pt x="10246023" y="907995"/>
                  <a:pt x="10226713" y="912422"/>
                  <a:pt x="10210119" y="921278"/>
                </a:cubicBezTo>
                <a:cubicBezTo>
                  <a:pt x="10193524" y="930133"/>
                  <a:pt x="10180688" y="943006"/>
                  <a:pt x="10171609" y="959898"/>
                </a:cubicBezTo>
                <a:cubicBezTo>
                  <a:pt x="10162531" y="976790"/>
                  <a:pt x="10157991" y="997292"/>
                  <a:pt x="10157991" y="1021402"/>
                </a:cubicBezTo>
                <a:cubicBezTo>
                  <a:pt x="10157991" y="1045065"/>
                  <a:pt x="10162531" y="1065232"/>
                  <a:pt x="10171609" y="1081900"/>
                </a:cubicBezTo>
                <a:cubicBezTo>
                  <a:pt x="10180688" y="1098569"/>
                  <a:pt x="10193524" y="1111294"/>
                  <a:pt x="10210119" y="1120075"/>
                </a:cubicBezTo>
                <a:cubicBezTo>
                  <a:pt x="10226713" y="1128856"/>
                  <a:pt x="10246023" y="1133246"/>
                  <a:pt x="10268050" y="1133246"/>
                </a:cubicBezTo>
                <a:cubicBezTo>
                  <a:pt x="10290374" y="1133246"/>
                  <a:pt x="10309833" y="1128856"/>
                  <a:pt x="10326427" y="1120075"/>
                </a:cubicBezTo>
                <a:cubicBezTo>
                  <a:pt x="10343022" y="1111294"/>
                  <a:pt x="10355933" y="1098569"/>
                  <a:pt x="10365160" y="1081900"/>
                </a:cubicBezTo>
                <a:cubicBezTo>
                  <a:pt x="10374387" y="1065232"/>
                  <a:pt x="10379001" y="1045065"/>
                  <a:pt x="10379001" y="1021402"/>
                </a:cubicBezTo>
                <a:cubicBezTo>
                  <a:pt x="10379001" y="997292"/>
                  <a:pt x="10374387" y="976790"/>
                  <a:pt x="10365160" y="959898"/>
                </a:cubicBezTo>
                <a:cubicBezTo>
                  <a:pt x="10355933" y="943006"/>
                  <a:pt x="10343022" y="930133"/>
                  <a:pt x="10326427" y="921278"/>
                </a:cubicBezTo>
                <a:cubicBezTo>
                  <a:pt x="10309833" y="912422"/>
                  <a:pt x="10290374" y="907995"/>
                  <a:pt x="10268050" y="907995"/>
                </a:cubicBezTo>
                <a:close/>
                <a:moveTo>
                  <a:pt x="9029800" y="907995"/>
                </a:moveTo>
                <a:cubicBezTo>
                  <a:pt x="9007773" y="907995"/>
                  <a:pt x="8988463" y="912422"/>
                  <a:pt x="8971869" y="921278"/>
                </a:cubicBezTo>
                <a:cubicBezTo>
                  <a:pt x="8955274" y="930133"/>
                  <a:pt x="8942438" y="943006"/>
                  <a:pt x="8933359" y="959898"/>
                </a:cubicBezTo>
                <a:cubicBezTo>
                  <a:pt x="8924281" y="976790"/>
                  <a:pt x="8919741" y="997292"/>
                  <a:pt x="8919741" y="1021402"/>
                </a:cubicBezTo>
                <a:cubicBezTo>
                  <a:pt x="8919741" y="1045065"/>
                  <a:pt x="8924281" y="1065232"/>
                  <a:pt x="8933359" y="1081900"/>
                </a:cubicBezTo>
                <a:cubicBezTo>
                  <a:pt x="8942438" y="1098569"/>
                  <a:pt x="8955274" y="1111294"/>
                  <a:pt x="8971869" y="1120075"/>
                </a:cubicBezTo>
                <a:cubicBezTo>
                  <a:pt x="8988463" y="1128856"/>
                  <a:pt x="9007773" y="1133246"/>
                  <a:pt x="9029800" y="1133246"/>
                </a:cubicBezTo>
                <a:cubicBezTo>
                  <a:pt x="9052124" y="1133246"/>
                  <a:pt x="9071583" y="1128856"/>
                  <a:pt x="9088178" y="1120075"/>
                </a:cubicBezTo>
                <a:cubicBezTo>
                  <a:pt x="9104772" y="1111294"/>
                  <a:pt x="9117683" y="1098569"/>
                  <a:pt x="9126910" y="1081900"/>
                </a:cubicBezTo>
                <a:cubicBezTo>
                  <a:pt x="9136138" y="1065232"/>
                  <a:pt x="9140751" y="1045065"/>
                  <a:pt x="9140751" y="1021402"/>
                </a:cubicBezTo>
                <a:cubicBezTo>
                  <a:pt x="9140751" y="997292"/>
                  <a:pt x="9136138" y="976790"/>
                  <a:pt x="9126910" y="959898"/>
                </a:cubicBezTo>
                <a:cubicBezTo>
                  <a:pt x="9117683" y="943006"/>
                  <a:pt x="9104772" y="930133"/>
                  <a:pt x="9088178" y="921278"/>
                </a:cubicBezTo>
                <a:cubicBezTo>
                  <a:pt x="9071583" y="912422"/>
                  <a:pt x="9052124" y="907995"/>
                  <a:pt x="9029800" y="907995"/>
                </a:cubicBezTo>
                <a:close/>
                <a:moveTo>
                  <a:pt x="8093001" y="881206"/>
                </a:moveTo>
                <a:lnTo>
                  <a:pt x="8147026" y="881206"/>
                </a:lnTo>
                <a:cubicBezTo>
                  <a:pt x="8160272" y="881206"/>
                  <a:pt x="8170913" y="884554"/>
                  <a:pt x="8178949" y="891252"/>
                </a:cubicBezTo>
                <a:cubicBezTo>
                  <a:pt x="8186986" y="897949"/>
                  <a:pt x="8191005" y="907920"/>
                  <a:pt x="8191005" y="921166"/>
                </a:cubicBezTo>
                <a:cubicBezTo>
                  <a:pt x="8191005" y="930244"/>
                  <a:pt x="8189070" y="937909"/>
                  <a:pt x="8185200" y="944160"/>
                </a:cubicBezTo>
                <a:cubicBezTo>
                  <a:pt x="8181331" y="950411"/>
                  <a:pt x="8175861" y="955099"/>
                  <a:pt x="8168792" y="958224"/>
                </a:cubicBezTo>
                <a:cubicBezTo>
                  <a:pt x="8161723" y="961349"/>
                  <a:pt x="8153277" y="962912"/>
                  <a:pt x="8143454" y="962912"/>
                </a:cubicBezTo>
                <a:lnTo>
                  <a:pt x="8093001" y="962912"/>
                </a:lnTo>
                <a:close/>
                <a:moveTo>
                  <a:pt x="8766300" y="879643"/>
                </a:moveTo>
                <a:cubicBezTo>
                  <a:pt x="8749184" y="879792"/>
                  <a:pt x="8734562" y="882694"/>
                  <a:pt x="8722433" y="888349"/>
                </a:cubicBezTo>
                <a:cubicBezTo>
                  <a:pt x="8713335" y="892591"/>
                  <a:pt x="8706017" y="899595"/>
                  <a:pt x="8700478" y="909362"/>
                </a:cubicBezTo>
                <a:lnTo>
                  <a:pt x="8696861" y="917179"/>
                </a:lnTo>
                <a:lnTo>
                  <a:pt x="8680379" y="911678"/>
                </a:lnTo>
                <a:cubicBezTo>
                  <a:pt x="8671803" y="909967"/>
                  <a:pt x="8662343" y="909111"/>
                  <a:pt x="8652000" y="909111"/>
                </a:cubicBezTo>
                <a:cubicBezTo>
                  <a:pt x="8631908" y="909111"/>
                  <a:pt x="8614867" y="912534"/>
                  <a:pt x="8600877" y="919380"/>
                </a:cubicBezTo>
                <a:cubicBezTo>
                  <a:pt x="8586887" y="926226"/>
                  <a:pt x="8576283" y="935342"/>
                  <a:pt x="8569065" y="946727"/>
                </a:cubicBezTo>
                <a:cubicBezTo>
                  <a:pt x="8561847" y="958112"/>
                  <a:pt x="8558238" y="970875"/>
                  <a:pt x="8558238" y="985013"/>
                </a:cubicBezTo>
                <a:cubicBezTo>
                  <a:pt x="8558238" y="998259"/>
                  <a:pt x="8561810" y="1010612"/>
                  <a:pt x="8568954" y="1022071"/>
                </a:cubicBezTo>
                <a:cubicBezTo>
                  <a:pt x="8572525" y="1027801"/>
                  <a:pt x="8576935" y="1032973"/>
                  <a:pt x="8582181" y="1037587"/>
                </a:cubicBezTo>
                <a:lnTo>
                  <a:pt x="8593793" y="1045328"/>
                </a:lnTo>
                <a:lnTo>
                  <a:pt x="8568395" y="1058795"/>
                </a:lnTo>
                <a:cubicBezTo>
                  <a:pt x="8561475" y="1065120"/>
                  <a:pt x="8558015" y="1072822"/>
                  <a:pt x="8558015" y="1081900"/>
                </a:cubicBezTo>
                <a:cubicBezTo>
                  <a:pt x="8558015" y="1087705"/>
                  <a:pt x="8560247" y="1093583"/>
                  <a:pt x="8564712" y="1099536"/>
                </a:cubicBezTo>
                <a:lnTo>
                  <a:pt x="8585080" y="1114652"/>
                </a:lnTo>
                <a:lnTo>
                  <a:pt x="8567168" y="1123981"/>
                </a:lnTo>
                <a:cubicBezTo>
                  <a:pt x="8555410" y="1133283"/>
                  <a:pt x="8549532" y="1144110"/>
                  <a:pt x="8549532" y="1156463"/>
                </a:cubicBezTo>
                <a:cubicBezTo>
                  <a:pt x="8549532" y="1166584"/>
                  <a:pt x="8552880" y="1175997"/>
                  <a:pt x="8559577" y="1184703"/>
                </a:cubicBezTo>
                <a:cubicBezTo>
                  <a:pt x="8566275" y="1193410"/>
                  <a:pt x="8577288" y="1200442"/>
                  <a:pt x="8592617" y="1205800"/>
                </a:cubicBezTo>
                <a:cubicBezTo>
                  <a:pt x="8607947" y="1211157"/>
                  <a:pt x="8628634" y="1213836"/>
                  <a:pt x="8654679" y="1213836"/>
                </a:cubicBezTo>
                <a:cubicBezTo>
                  <a:pt x="8690993" y="1213836"/>
                  <a:pt x="8718675" y="1207437"/>
                  <a:pt x="8737725" y="1194638"/>
                </a:cubicBezTo>
                <a:cubicBezTo>
                  <a:pt x="8756775" y="1181838"/>
                  <a:pt x="8766300" y="1165021"/>
                  <a:pt x="8766300" y="1144185"/>
                </a:cubicBezTo>
                <a:cubicBezTo>
                  <a:pt x="8766300" y="1123647"/>
                  <a:pt x="8758003" y="1108392"/>
                  <a:pt x="8741408" y="1098420"/>
                </a:cubicBezTo>
                <a:cubicBezTo>
                  <a:pt x="8724814" y="1088449"/>
                  <a:pt x="8698434" y="1083463"/>
                  <a:pt x="8662269" y="1083463"/>
                </a:cubicBezTo>
                <a:lnTo>
                  <a:pt x="8656911" y="1083463"/>
                </a:lnTo>
                <a:cubicBezTo>
                  <a:pt x="8642921" y="1083463"/>
                  <a:pt x="8631945" y="1082979"/>
                  <a:pt x="8623983" y="1082012"/>
                </a:cubicBezTo>
                <a:cubicBezTo>
                  <a:pt x="8616020" y="1081045"/>
                  <a:pt x="8610439" y="1079594"/>
                  <a:pt x="8607240" y="1077659"/>
                </a:cubicBezTo>
                <a:cubicBezTo>
                  <a:pt x="8604040" y="1075724"/>
                  <a:pt x="8602440" y="1073343"/>
                  <a:pt x="8602440" y="1070515"/>
                </a:cubicBezTo>
                <a:cubicBezTo>
                  <a:pt x="8602440" y="1066497"/>
                  <a:pt x="8605119" y="1063111"/>
                  <a:pt x="8610477" y="1060357"/>
                </a:cubicBezTo>
                <a:lnTo>
                  <a:pt x="8620804" y="1056743"/>
                </a:lnTo>
                <a:lnTo>
                  <a:pt x="8623369" y="1057623"/>
                </a:lnTo>
                <a:cubicBezTo>
                  <a:pt x="8631740" y="1059371"/>
                  <a:pt x="8640838" y="1060246"/>
                  <a:pt x="8650660" y="1060246"/>
                </a:cubicBezTo>
                <a:cubicBezTo>
                  <a:pt x="8671645" y="1060246"/>
                  <a:pt x="8689021" y="1056823"/>
                  <a:pt x="8702787" y="1049977"/>
                </a:cubicBezTo>
                <a:cubicBezTo>
                  <a:pt x="8716554" y="1043131"/>
                  <a:pt x="8726897" y="1033978"/>
                  <a:pt x="8733818" y="1022518"/>
                </a:cubicBezTo>
                <a:cubicBezTo>
                  <a:pt x="8740738" y="1011058"/>
                  <a:pt x="8744199" y="998556"/>
                  <a:pt x="8744199" y="985013"/>
                </a:cubicBezTo>
                <a:cubicBezTo>
                  <a:pt x="8744199" y="970875"/>
                  <a:pt x="8740813" y="958112"/>
                  <a:pt x="8734041" y="946727"/>
                </a:cubicBezTo>
                <a:lnTo>
                  <a:pt x="8721722" y="931842"/>
                </a:lnTo>
                <a:lnTo>
                  <a:pt x="8721902" y="931630"/>
                </a:lnTo>
                <a:cubicBezTo>
                  <a:pt x="8725493" y="928933"/>
                  <a:pt x="8729688" y="927045"/>
                  <a:pt x="8734488" y="925966"/>
                </a:cubicBezTo>
                <a:cubicBezTo>
                  <a:pt x="8744087" y="923808"/>
                  <a:pt x="8754691" y="922729"/>
                  <a:pt x="8766300" y="922729"/>
                </a:cubicBezTo>
                <a:close/>
                <a:moveTo>
                  <a:pt x="10683504" y="829190"/>
                </a:moveTo>
                <a:lnTo>
                  <a:pt x="10683504" y="1129674"/>
                </a:lnTo>
                <a:lnTo>
                  <a:pt x="10742663" y="1129674"/>
                </a:lnTo>
                <a:lnTo>
                  <a:pt x="10742663" y="1014704"/>
                </a:lnTo>
                <a:lnTo>
                  <a:pt x="10830843" y="1129674"/>
                </a:lnTo>
                <a:lnTo>
                  <a:pt x="10898262" y="1129674"/>
                </a:lnTo>
                <a:lnTo>
                  <a:pt x="10805840" y="1012026"/>
                </a:lnTo>
                <a:lnTo>
                  <a:pt x="10892012" y="911790"/>
                </a:lnTo>
                <a:lnTo>
                  <a:pt x="10827718" y="911790"/>
                </a:lnTo>
                <a:lnTo>
                  <a:pt x="10742663" y="1012249"/>
                </a:lnTo>
                <a:lnTo>
                  <a:pt x="10742663" y="829190"/>
                </a:lnTo>
                <a:close/>
                <a:moveTo>
                  <a:pt x="9935270" y="829190"/>
                </a:moveTo>
                <a:lnTo>
                  <a:pt x="9935270" y="1129674"/>
                </a:lnTo>
                <a:lnTo>
                  <a:pt x="10124803" y="1129674"/>
                </a:lnTo>
                <a:lnTo>
                  <a:pt x="10124803" y="1074533"/>
                </a:lnTo>
                <a:lnTo>
                  <a:pt x="9998001" y="1074533"/>
                </a:lnTo>
                <a:lnTo>
                  <a:pt x="9998001" y="829190"/>
                </a:lnTo>
                <a:close/>
                <a:moveTo>
                  <a:pt x="9709944" y="829190"/>
                </a:moveTo>
                <a:lnTo>
                  <a:pt x="9709944" y="1053772"/>
                </a:lnTo>
                <a:cubicBezTo>
                  <a:pt x="9709944" y="1071631"/>
                  <a:pt x="9712326" y="1086105"/>
                  <a:pt x="9717088" y="1097192"/>
                </a:cubicBezTo>
                <a:cubicBezTo>
                  <a:pt x="9721851" y="1108280"/>
                  <a:pt x="9730259" y="1116466"/>
                  <a:pt x="9742315" y="1121749"/>
                </a:cubicBezTo>
                <a:cubicBezTo>
                  <a:pt x="9754370" y="1127032"/>
                  <a:pt x="9771485" y="1129674"/>
                  <a:pt x="9793660" y="1129674"/>
                </a:cubicBezTo>
                <a:lnTo>
                  <a:pt x="9809064" y="1129674"/>
                </a:lnTo>
                <a:lnTo>
                  <a:pt x="9809064" y="1083463"/>
                </a:lnTo>
                <a:lnTo>
                  <a:pt x="9795446" y="1083463"/>
                </a:lnTo>
                <a:cubicBezTo>
                  <a:pt x="9783986" y="1083463"/>
                  <a:pt x="9776694" y="1080784"/>
                  <a:pt x="9773568" y="1075426"/>
                </a:cubicBezTo>
                <a:cubicBezTo>
                  <a:pt x="9770443" y="1070068"/>
                  <a:pt x="9768880" y="1061660"/>
                  <a:pt x="9768880" y="1050200"/>
                </a:cubicBezTo>
                <a:lnTo>
                  <a:pt x="9768880" y="829190"/>
                </a:lnTo>
                <a:close/>
                <a:moveTo>
                  <a:pt x="8030270" y="829190"/>
                </a:moveTo>
                <a:lnTo>
                  <a:pt x="8030270" y="1129674"/>
                </a:lnTo>
                <a:lnTo>
                  <a:pt x="8093001" y="1129674"/>
                </a:lnTo>
                <a:lnTo>
                  <a:pt x="8093001" y="1014704"/>
                </a:lnTo>
                <a:lnTo>
                  <a:pt x="8141891" y="1014704"/>
                </a:lnTo>
                <a:cubicBezTo>
                  <a:pt x="8153500" y="1014704"/>
                  <a:pt x="8162616" y="1016751"/>
                  <a:pt x="8169238" y="1020844"/>
                </a:cubicBezTo>
                <a:cubicBezTo>
                  <a:pt x="8175861" y="1024936"/>
                  <a:pt x="8181108" y="1031150"/>
                  <a:pt x="8184977" y="1039484"/>
                </a:cubicBezTo>
                <a:cubicBezTo>
                  <a:pt x="8188847" y="1047819"/>
                  <a:pt x="8192270" y="1058534"/>
                  <a:pt x="8195246" y="1071631"/>
                </a:cubicBezTo>
                <a:lnTo>
                  <a:pt x="8209310" y="1129674"/>
                </a:lnTo>
                <a:lnTo>
                  <a:pt x="8274944" y="1129674"/>
                </a:lnTo>
                <a:lnTo>
                  <a:pt x="8255075" y="1059130"/>
                </a:lnTo>
                <a:cubicBezTo>
                  <a:pt x="8251206" y="1044991"/>
                  <a:pt x="8246927" y="1033085"/>
                  <a:pt x="8242239" y="1023411"/>
                </a:cubicBezTo>
                <a:cubicBezTo>
                  <a:pt x="8237551" y="1013737"/>
                  <a:pt x="8231411" y="1006035"/>
                  <a:pt x="8223821" y="1000305"/>
                </a:cubicBezTo>
                <a:cubicBezTo>
                  <a:pt x="8216231" y="994575"/>
                  <a:pt x="8206111" y="990743"/>
                  <a:pt x="8193460" y="988808"/>
                </a:cubicBezTo>
                <a:cubicBezTo>
                  <a:pt x="8214147" y="983153"/>
                  <a:pt x="8229588" y="973702"/>
                  <a:pt x="8239783" y="960456"/>
                </a:cubicBezTo>
                <a:cubicBezTo>
                  <a:pt x="8249978" y="947211"/>
                  <a:pt x="8255075" y="931063"/>
                  <a:pt x="8255075" y="912013"/>
                </a:cubicBezTo>
                <a:cubicBezTo>
                  <a:pt x="8255075" y="891921"/>
                  <a:pt x="8250647" y="875811"/>
                  <a:pt x="8241792" y="863681"/>
                </a:cubicBezTo>
                <a:cubicBezTo>
                  <a:pt x="8232937" y="851552"/>
                  <a:pt x="8220919" y="842771"/>
                  <a:pt x="8205739" y="837339"/>
                </a:cubicBezTo>
                <a:cubicBezTo>
                  <a:pt x="8190558" y="831906"/>
                  <a:pt x="8173294" y="829190"/>
                  <a:pt x="8153946" y="829190"/>
                </a:cubicBezTo>
                <a:close/>
                <a:moveTo>
                  <a:pt x="8836770" y="825618"/>
                </a:moveTo>
                <a:cubicBezTo>
                  <a:pt x="8825905" y="825618"/>
                  <a:pt x="8817608" y="828334"/>
                  <a:pt x="8811878" y="833767"/>
                </a:cubicBezTo>
                <a:cubicBezTo>
                  <a:pt x="8806148" y="839199"/>
                  <a:pt x="8803283" y="846082"/>
                  <a:pt x="8803283" y="854417"/>
                </a:cubicBezTo>
                <a:cubicBezTo>
                  <a:pt x="8803283" y="862602"/>
                  <a:pt x="8806148" y="869448"/>
                  <a:pt x="8811878" y="874955"/>
                </a:cubicBezTo>
                <a:cubicBezTo>
                  <a:pt x="8817608" y="880461"/>
                  <a:pt x="8825905" y="883215"/>
                  <a:pt x="8836770" y="883215"/>
                </a:cubicBezTo>
                <a:cubicBezTo>
                  <a:pt x="8847634" y="883215"/>
                  <a:pt x="8855931" y="880461"/>
                  <a:pt x="8861661" y="874955"/>
                </a:cubicBezTo>
                <a:cubicBezTo>
                  <a:pt x="8867391" y="869448"/>
                  <a:pt x="8870256" y="862602"/>
                  <a:pt x="8870256" y="854417"/>
                </a:cubicBezTo>
                <a:cubicBezTo>
                  <a:pt x="8870256" y="846082"/>
                  <a:pt x="8867391" y="839199"/>
                  <a:pt x="8861661" y="833767"/>
                </a:cubicBezTo>
                <a:cubicBezTo>
                  <a:pt x="8855931" y="828334"/>
                  <a:pt x="8847634" y="825618"/>
                  <a:pt x="8836770" y="825618"/>
                </a:cubicBezTo>
                <a:close/>
                <a:moveTo>
                  <a:pt x="0" y="0"/>
                </a:moveTo>
                <a:lnTo>
                  <a:pt x="12192000" y="0"/>
                </a:lnTo>
                <a:lnTo>
                  <a:pt x="12192000" y="6663070"/>
                </a:lnTo>
                <a:lnTo>
                  <a:pt x="0" y="6663070"/>
                </a:lnTo>
                <a:close/>
              </a:path>
            </a:pathLst>
          </a:custGeom>
          <a:solidFill>
            <a:schemeClr val="accent1">
              <a:alpha val="92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600" b="1" dirty="0"/>
          </a:p>
        </p:txBody>
      </p:sp>
      <p:sp>
        <p:nvSpPr>
          <p:cNvPr id="8" name="TextBox 7">
            <a:extLst>
              <a:ext uri="{FF2B5EF4-FFF2-40B4-BE49-F238E27FC236}">
                <a16:creationId xmlns:a16="http://schemas.microsoft.com/office/drawing/2014/main" id="{0A4E8A1E-07A6-419A-3C7C-769E227FD990}"/>
              </a:ext>
            </a:extLst>
          </p:cNvPr>
          <p:cNvSpPr txBox="1"/>
          <p:nvPr/>
        </p:nvSpPr>
        <p:spPr>
          <a:xfrm>
            <a:off x="314036" y="6908602"/>
            <a:ext cx="7497526" cy="6494085"/>
          </a:xfrm>
          <a:prstGeom prst="rect">
            <a:avLst/>
          </a:prstGeom>
          <a:noFill/>
        </p:spPr>
        <p:txBody>
          <a:bodyPr wrap="square" rtlCol="0">
            <a:spAutoFit/>
          </a:bodyPr>
          <a:lstStyle/>
          <a:p>
            <a:pPr marL="457200" indent="-457200">
              <a:buFont typeface="Arial" panose="020B0604020202020204" pitchFamily="34" charset="0"/>
              <a:buChar char="•"/>
            </a:pPr>
            <a:r>
              <a:rPr lang="en-US" sz="2600" dirty="0">
                <a:solidFill>
                  <a:schemeClr val="bg1"/>
                </a:solidFill>
              </a:rPr>
              <a:t>Process between 500 and 800 arrests per year</a:t>
            </a:r>
          </a:p>
          <a:p>
            <a:pPr marL="457200" indent="-457200">
              <a:buFont typeface="Arial" panose="020B0604020202020204" pitchFamily="34" charset="0"/>
              <a:buChar char="•"/>
            </a:pPr>
            <a:r>
              <a:rPr lang="en-US" sz="2600" dirty="0">
                <a:solidFill>
                  <a:schemeClr val="bg1"/>
                </a:solidFill>
              </a:rPr>
              <a:t>6 Island Municipal Police Departments, MSP, Tribe</a:t>
            </a:r>
          </a:p>
          <a:p>
            <a:pPr marL="457200" indent="-457200">
              <a:buFont typeface="Arial" panose="020B0604020202020204" pitchFamily="34" charset="0"/>
              <a:buChar char="•"/>
            </a:pPr>
            <a:r>
              <a:rPr lang="en-US" sz="2600" dirty="0">
                <a:solidFill>
                  <a:schemeClr val="bg1"/>
                </a:solidFill>
              </a:rPr>
              <a:t>Only Sheriff’s Office able to accept PC’s under MGL 111B</a:t>
            </a:r>
          </a:p>
          <a:p>
            <a:pPr marL="457200" indent="-457200">
              <a:buFont typeface="Arial" panose="020B0604020202020204" pitchFamily="34" charset="0"/>
              <a:buChar char="•"/>
            </a:pPr>
            <a:r>
              <a:rPr lang="en-US" sz="2600" dirty="0">
                <a:solidFill>
                  <a:schemeClr val="bg1"/>
                </a:solidFill>
              </a:rPr>
              <a:t>Functions as Edgartown District and Superior Court Lockup</a:t>
            </a:r>
          </a:p>
          <a:p>
            <a:pPr marL="457200" indent="-457200">
              <a:buFont typeface="Arial" panose="020B0604020202020204" pitchFamily="34" charset="0"/>
              <a:buChar char="•"/>
            </a:pPr>
            <a:endParaRPr lang="en-US" sz="2600" dirty="0">
              <a:solidFill>
                <a:schemeClr val="bg1"/>
              </a:solidFill>
            </a:endParaRPr>
          </a:p>
          <a:p>
            <a:pPr marL="457200" indent="-457200">
              <a:buFont typeface="Arial" panose="020B0604020202020204" pitchFamily="34" charset="0"/>
              <a:buChar char="•"/>
            </a:pPr>
            <a:endParaRPr lang="en-US" sz="2600" dirty="0">
              <a:solidFill>
                <a:schemeClr val="bg1"/>
              </a:solidFill>
            </a:endParaRPr>
          </a:p>
          <a:p>
            <a:pPr marL="457200" indent="-457200">
              <a:buFont typeface="Arial" panose="020B0604020202020204" pitchFamily="34" charset="0"/>
              <a:buChar char="•"/>
            </a:pPr>
            <a:endParaRPr lang="en-US" sz="2600" dirty="0">
              <a:solidFill>
                <a:schemeClr val="bg1"/>
              </a:solidFill>
            </a:endParaRPr>
          </a:p>
          <a:p>
            <a:pPr marL="457200" indent="-457200">
              <a:buFont typeface="Arial" panose="020B0604020202020204" pitchFamily="34" charset="0"/>
              <a:buChar char="•"/>
            </a:pPr>
            <a:endParaRPr lang="en-US" sz="2600" dirty="0">
              <a:solidFill>
                <a:schemeClr val="bg1"/>
              </a:solidFill>
            </a:endParaRPr>
          </a:p>
          <a:p>
            <a:endParaRPr lang="en-US" sz="2600" dirty="0">
              <a:solidFill>
                <a:schemeClr val="bg1"/>
              </a:solidFill>
            </a:endParaRPr>
          </a:p>
          <a:p>
            <a:endParaRPr lang="en-US" sz="2600" dirty="0">
              <a:solidFill>
                <a:schemeClr val="bg1"/>
              </a:solidFill>
            </a:endParaRPr>
          </a:p>
          <a:p>
            <a:endParaRPr lang="en-US" sz="2600" dirty="0">
              <a:solidFill>
                <a:schemeClr val="bg1"/>
              </a:solidFill>
            </a:endParaRPr>
          </a:p>
          <a:p>
            <a:pPr marL="457200" indent="-457200">
              <a:buFont typeface="Arial" panose="020B0604020202020204" pitchFamily="34" charset="0"/>
              <a:buChar char="•"/>
            </a:pPr>
            <a:r>
              <a:rPr lang="en-US" sz="2600" dirty="0">
                <a:solidFill>
                  <a:schemeClr val="bg1"/>
                </a:solidFill>
              </a:rPr>
              <a:t>No other available alternatives in local infrastructure</a:t>
            </a:r>
          </a:p>
        </p:txBody>
      </p:sp>
      <p:sp>
        <p:nvSpPr>
          <p:cNvPr id="4" name="TextBox 3">
            <a:extLst>
              <a:ext uri="{FF2B5EF4-FFF2-40B4-BE49-F238E27FC236}">
                <a16:creationId xmlns:a16="http://schemas.microsoft.com/office/drawing/2014/main" id="{D46F7DC5-4C51-0D1E-B7CC-3AFD12B0BD37}"/>
              </a:ext>
            </a:extLst>
          </p:cNvPr>
          <p:cNvSpPr txBox="1"/>
          <p:nvPr/>
        </p:nvSpPr>
        <p:spPr>
          <a:xfrm>
            <a:off x="-1" y="-4620570"/>
            <a:ext cx="12192000" cy="6663070"/>
          </a:xfrm>
          <a:custGeom>
            <a:avLst/>
            <a:gdLst/>
            <a:ahLst/>
            <a:cxnLst/>
            <a:rect l="l" t="t" r="r" b="b"/>
            <a:pathLst>
              <a:path w="12192000" h="6663070">
                <a:moveTo>
                  <a:pt x="6212181" y="6168042"/>
                </a:moveTo>
                <a:lnTo>
                  <a:pt x="6212181" y="6202114"/>
                </a:lnTo>
                <a:cubicBezTo>
                  <a:pt x="6205986" y="6210374"/>
                  <a:pt x="6198300" y="6217200"/>
                  <a:pt x="6189122" y="6222592"/>
                </a:cubicBezTo>
                <a:cubicBezTo>
                  <a:pt x="6179945" y="6227984"/>
                  <a:pt x="6169620" y="6230680"/>
                  <a:pt x="6158147" y="6230680"/>
                </a:cubicBezTo>
                <a:cubicBezTo>
                  <a:pt x="6147822" y="6230680"/>
                  <a:pt x="6139993" y="6228185"/>
                  <a:pt x="6134658" y="6223194"/>
                </a:cubicBezTo>
                <a:cubicBezTo>
                  <a:pt x="6129324" y="6218204"/>
                  <a:pt x="6126656" y="6211521"/>
                  <a:pt x="6126656" y="6203147"/>
                </a:cubicBezTo>
                <a:cubicBezTo>
                  <a:pt x="6126656" y="6190872"/>
                  <a:pt x="6133281" y="6182038"/>
                  <a:pt x="6146532" y="6176646"/>
                </a:cubicBezTo>
                <a:cubicBezTo>
                  <a:pt x="6159782" y="6171254"/>
                  <a:pt x="6181665" y="6168386"/>
                  <a:pt x="6212181" y="6168042"/>
                </a:cubicBezTo>
                <a:close/>
                <a:moveTo>
                  <a:pt x="5164431" y="6168042"/>
                </a:moveTo>
                <a:lnTo>
                  <a:pt x="5164431" y="6202114"/>
                </a:lnTo>
                <a:cubicBezTo>
                  <a:pt x="5158236" y="6210374"/>
                  <a:pt x="5150551" y="6217200"/>
                  <a:pt x="5141372" y="6222592"/>
                </a:cubicBezTo>
                <a:cubicBezTo>
                  <a:pt x="5132195" y="6227984"/>
                  <a:pt x="5121870" y="6230680"/>
                  <a:pt x="5110397" y="6230680"/>
                </a:cubicBezTo>
                <a:cubicBezTo>
                  <a:pt x="5100072" y="6230680"/>
                  <a:pt x="5092243" y="6228185"/>
                  <a:pt x="5086909" y="6223194"/>
                </a:cubicBezTo>
                <a:cubicBezTo>
                  <a:pt x="5081574" y="6218204"/>
                  <a:pt x="5078906" y="6211521"/>
                  <a:pt x="5078906" y="6203147"/>
                </a:cubicBezTo>
                <a:cubicBezTo>
                  <a:pt x="5078906" y="6190872"/>
                  <a:pt x="5085531" y="6182038"/>
                  <a:pt x="5098782" y="6176646"/>
                </a:cubicBezTo>
                <a:cubicBezTo>
                  <a:pt x="5112033" y="6171254"/>
                  <a:pt x="5133915" y="6168386"/>
                  <a:pt x="5164431" y="6168042"/>
                </a:cubicBezTo>
                <a:close/>
                <a:moveTo>
                  <a:pt x="6649885" y="6102479"/>
                </a:moveTo>
                <a:cubicBezTo>
                  <a:pt x="6661472" y="6102479"/>
                  <a:pt x="6671080" y="6105547"/>
                  <a:pt x="6678709" y="6111685"/>
                </a:cubicBezTo>
                <a:cubicBezTo>
                  <a:pt x="6686337" y="6117822"/>
                  <a:pt x="6692504" y="6125595"/>
                  <a:pt x="6697207" y="6135002"/>
                </a:cubicBezTo>
                <a:lnTo>
                  <a:pt x="6697207" y="6199533"/>
                </a:lnTo>
                <a:cubicBezTo>
                  <a:pt x="6692160" y="6207678"/>
                  <a:pt x="6685563" y="6214648"/>
                  <a:pt x="6677418" y="6220441"/>
                </a:cubicBezTo>
                <a:cubicBezTo>
                  <a:pt x="6669273" y="6226234"/>
                  <a:pt x="6659062" y="6229131"/>
                  <a:pt x="6646787" y="6229131"/>
                </a:cubicBezTo>
                <a:cubicBezTo>
                  <a:pt x="6632677" y="6229131"/>
                  <a:pt x="6621979" y="6223682"/>
                  <a:pt x="6614694" y="6212783"/>
                </a:cubicBezTo>
                <a:cubicBezTo>
                  <a:pt x="6607409" y="6201885"/>
                  <a:pt x="6603767" y="6186053"/>
                  <a:pt x="6603767" y="6165289"/>
                </a:cubicBezTo>
                <a:cubicBezTo>
                  <a:pt x="6603767" y="6145212"/>
                  <a:pt x="6607639" y="6129725"/>
                  <a:pt x="6615382" y="6118826"/>
                </a:cubicBezTo>
                <a:cubicBezTo>
                  <a:pt x="6623126" y="6107928"/>
                  <a:pt x="6634627" y="6102479"/>
                  <a:pt x="6649885" y="6102479"/>
                </a:cubicBezTo>
                <a:close/>
                <a:moveTo>
                  <a:pt x="5506885" y="6102479"/>
                </a:moveTo>
                <a:cubicBezTo>
                  <a:pt x="5518472" y="6102479"/>
                  <a:pt x="5528080" y="6105547"/>
                  <a:pt x="5535709" y="6111685"/>
                </a:cubicBezTo>
                <a:cubicBezTo>
                  <a:pt x="5543338" y="6117822"/>
                  <a:pt x="5549504" y="6125595"/>
                  <a:pt x="5554207" y="6135002"/>
                </a:cubicBezTo>
                <a:lnTo>
                  <a:pt x="5554207" y="6199533"/>
                </a:lnTo>
                <a:cubicBezTo>
                  <a:pt x="5549160" y="6207678"/>
                  <a:pt x="5542563" y="6214648"/>
                  <a:pt x="5534418" y="6220441"/>
                </a:cubicBezTo>
                <a:cubicBezTo>
                  <a:pt x="5526273" y="6226234"/>
                  <a:pt x="5516062" y="6229131"/>
                  <a:pt x="5503787" y="6229131"/>
                </a:cubicBezTo>
                <a:cubicBezTo>
                  <a:pt x="5489677" y="6229131"/>
                  <a:pt x="5478979" y="6223682"/>
                  <a:pt x="5471694" y="6212783"/>
                </a:cubicBezTo>
                <a:cubicBezTo>
                  <a:pt x="5464409" y="6201885"/>
                  <a:pt x="5460767" y="6186053"/>
                  <a:pt x="5460767" y="6165289"/>
                </a:cubicBezTo>
                <a:cubicBezTo>
                  <a:pt x="5460767" y="6145212"/>
                  <a:pt x="5464639" y="6129725"/>
                  <a:pt x="5472382" y="6118826"/>
                </a:cubicBezTo>
                <a:cubicBezTo>
                  <a:pt x="5480127" y="6107928"/>
                  <a:pt x="5491627" y="6102479"/>
                  <a:pt x="5506885" y="6102479"/>
                </a:cubicBezTo>
                <a:close/>
                <a:moveTo>
                  <a:pt x="4642519" y="6101618"/>
                </a:moveTo>
                <a:cubicBezTo>
                  <a:pt x="4654909" y="6101618"/>
                  <a:pt x="4664775" y="6104400"/>
                  <a:pt x="4672118" y="6109964"/>
                </a:cubicBezTo>
                <a:cubicBezTo>
                  <a:pt x="4679459" y="6115528"/>
                  <a:pt x="4684736" y="6123186"/>
                  <a:pt x="4687949" y="6132937"/>
                </a:cubicBezTo>
                <a:cubicBezTo>
                  <a:pt x="4691161" y="6142688"/>
                  <a:pt x="4692767" y="6153759"/>
                  <a:pt x="4692767" y="6166149"/>
                </a:cubicBezTo>
                <a:cubicBezTo>
                  <a:pt x="4692767" y="6178310"/>
                  <a:pt x="4691161" y="6189179"/>
                  <a:pt x="4687949" y="6198759"/>
                </a:cubicBezTo>
                <a:cubicBezTo>
                  <a:pt x="4684736" y="6208338"/>
                  <a:pt x="4679459" y="6215852"/>
                  <a:pt x="4672118" y="6221301"/>
                </a:cubicBezTo>
                <a:cubicBezTo>
                  <a:pt x="4664775" y="6226751"/>
                  <a:pt x="4654909" y="6229475"/>
                  <a:pt x="4642519" y="6229475"/>
                </a:cubicBezTo>
                <a:cubicBezTo>
                  <a:pt x="4630473" y="6229475"/>
                  <a:pt x="4620923" y="6226751"/>
                  <a:pt x="4613867" y="6221301"/>
                </a:cubicBezTo>
                <a:cubicBezTo>
                  <a:pt x="4606812" y="6215852"/>
                  <a:pt x="4601735" y="6208338"/>
                  <a:pt x="4598639" y="6198759"/>
                </a:cubicBezTo>
                <a:cubicBezTo>
                  <a:pt x="4595540" y="6189179"/>
                  <a:pt x="4593992" y="6178310"/>
                  <a:pt x="4593992" y="6166149"/>
                </a:cubicBezTo>
                <a:cubicBezTo>
                  <a:pt x="4593992" y="6153759"/>
                  <a:pt x="4595540" y="6142688"/>
                  <a:pt x="4598639" y="6132937"/>
                </a:cubicBezTo>
                <a:cubicBezTo>
                  <a:pt x="4601735" y="6123186"/>
                  <a:pt x="4606812" y="6115528"/>
                  <a:pt x="4613867" y="6109964"/>
                </a:cubicBezTo>
                <a:cubicBezTo>
                  <a:pt x="4620923" y="6104400"/>
                  <a:pt x="4630473" y="6101618"/>
                  <a:pt x="4642519" y="6101618"/>
                </a:cubicBezTo>
                <a:close/>
                <a:moveTo>
                  <a:pt x="7878610" y="6101102"/>
                </a:moveTo>
                <a:cubicBezTo>
                  <a:pt x="7892491" y="6101102"/>
                  <a:pt x="7903333" y="6105232"/>
                  <a:pt x="7911133" y="6113492"/>
                </a:cubicBezTo>
                <a:cubicBezTo>
                  <a:pt x="7918934" y="6121752"/>
                  <a:pt x="7923007" y="6133683"/>
                  <a:pt x="7923351" y="6149285"/>
                </a:cubicBezTo>
                <a:lnTo>
                  <a:pt x="7831803" y="6149285"/>
                </a:lnTo>
                <a:cubicBezTo>
                  <a:pt x="7833065" y="6133568"/>
                  <a:pt x="7837683" y="6121608"/>
                  <a:pt x="7845656" y="6113406"/>
                </a:cubicBezTo>
                <a:cubicBezTo>
                  <a:pt x="7853629" y="6105203"/>
                  <a:pt x="7864614" y="6101102"/>
                  <a:pt x="7878610" y="6101102"/>
                </a:cubicBezTo>
                <a:close/>
                <a:moveTo>
                  <a:pt x="7145185" y="6101102"/>
                </a:moveTo>
                <a:cubicBezTo>
                  <a:pt x="7159066" y="6101102"/>
                  <a:pt x="7169907" y="6105232"/>
                  <a:pt x="7177708" y="6113492"/>
                </a:cubicBezTo>
                <a:cubicBezTo>
                  <a:pt x="7185510" y="6121752"/>
                  <a:pt x="7189582" y="6133683"/>
                  <a:pt x="7189926" y="6149285"/>
                </a:cubicBezTo>
                <a:lnTo>
                  <a:pt x="7098378" y="6149285"/>
                </a:lnTo>
                <a:cubicBezTo>
                  <a:pt x="7099641" y="6133568"/>
                  <a:pt x="7104258" y="6121608"/>
                  <a:pt x="7112231" y="6113406"/>
                </a:cubicBezTo>
                <a:cubicBezTo>
                  <a:pt x="7120204" y="6105203"/>
                  <a:pt x="7131189" y="6101102"/>
                  <a:pt x="7145185" y="6101102"/>
                </a:cubicBezTo>
                <a:close/>
                <a:moveTo>
                  <a:pt x="6468910" y="6101102"/>
                </a:moveTo>
                <a:cubicBezTo>
                  <a:pt x="6482791" y="6101102"/>
                  <a:pt x="6493632" y="6105232"/>
                  <a:pt x="6501433" y="6113492"/>
                </a:cubicBezTo>
                <a:cubicBezTo>
                  <a:pt x="6509234" y="6121752"/>
                  <a:pt x="6513307" y="6133683"/>
                  <a:pt x="6513651" y="6149285"/>
                </a:cubicBezTo>
                <a:lnTo>
                  <a:pt x="6422103" y="6149285"/>
                </a:lnTo>
                <a:cubicBezTo>
                  <a:pt x="6423365" y="6133568"/>
                  <a:pt x="6427983" y="6121608"/>
                  <a:pt x="6435956" y="6113406"/>
                </a:cubicBezTo>
                <a:cubicBezTo>
                  <a:pt x="6443929" y="6105203"/>
                  <a:pt x="6454914" y="6101102"/>
                  <a:pt x="6468910" y="6101102"/>
                </a:cubicBezTo>
                <a:close/>
                <a:moveTo>
                  <a:pt x="4068610" y="6101102"/>
                </a:moveTo>
                <a:cubicBezTo>
                  <a:pt x="4082491" y="6101102"/>
                  <a:pt x="4093332" y="6105232"/>
                  <a:pt x="4101134" y="6113492"/>
                </a:cubicBezTo>
                <a:cubicBezTo>
                  <a:pt x="4108935" y="6121752"/>
                  <a:pt x="4113007" y="6133683"/>
                  <a:pt x="4113351" y="6149285"/>
                </a:cubicBezTo>
                <a:lnTo>
                  <a:pt x="4021804" y="6149285"/>
                </a:lnTo>
                <a:cubicBezTo>
                  <a:pt x="4023065" y="6133568"/>
                  <a:pt x="4027683" y="6121608"/>
                  <a:pt x="4035656" y="6113406"/>
                </a:cubicBezTo>
                <a:cubicBezTo>
                  <a:pt x="4043629" y="6105203"/>
                  <a:pt x="4054614" y="6101102"/>
                  <a:pt x="4068610" y="6101102"/>
                </a:cubicBezTo>
                <a:close/>
                <a:moveTo>
                  <a:pt x="3773335" y="6101102"/>
                </a:moveTo>
                <a:cubicBezTo>
                  <a:pt x="3787216" y="6101102"/>
                  <a:pt x="3798057" y="6105232"/>
                  <a:pt x="3805858" y="6113492"/>
                </a:cubicBezTo>
                <a:cubicBezTo>
                  <a:pt x="3813660" y="6121752"/>
                  <a:pt x="3817732" y="6133683"/>
                  <a:pt x="3818076" y="6149285"/>
                </a:cubicBezTo>
                <a:lnTo>
                  <a:pt x="3726528" y="6149285"/>
                </a:lnTo>
                <a:cubicBezTo>
                  <a:pt x="3727790" y="6133568"/>
                  <a:pt x="3732408" y="6121608"/>
                  <a:pt x="3740381" y="6113406"/>
                </a:cubicBezTo>
                <a:cubicBezTo>
                  <a:pt x="3748354" y="6105203"/>
                  <a:pt x="3759339" y="6101102"/>
                  <a:pt x="3773335" y="6101102"/>
                </a:cubicBezTo>
                <a:close/>
                <a:moveTo>
                  <a:pt x="7545658" y="6082001"/>
                </a:moveTo>
                <a:lnTo>
                  <a:pt x="7545658" y="6249609"/>
                </a:lnTo>
                <a:lnTo>
                  <a:pt x="7574396" y="6249609"/>
                </a:lnTo>
                <a:lnTo>
                  <a:pt x="7574396" y="6082001"/>
                </a:lnTo>
                <a:close/>
                <a:moveTo>
                  <a:pt x="7356028" y="6082001"/>
                </a:moveTo>
                <a:lnTo>
                  <a:pt x="7420386" y="6249609"/>
                </a:lnTo>
                <a:lnTo>
                  <a:pt x="7452050" y="6249609"/>
                </a:lnTo>
                <a:lnTo>
                  <a:pt x="7515376" y="6082001"/>
                </a:lnTo>
                <a:lnTo>
                  <a:pt x="7486122" y="6082001"/>
                </a:lnTo>
                <a:lnTo>
                  <a:pt x="7436046" y="6221388"/>
                </a:lnTo>
                <a:lnTo>
                  <a:pt x="7386486" y="6082001"/>
                </a:lnTo>
                <a:close/>
                <a:moveTo>
                  <a:pt x="4488133" y="6082001"/>
                </a:moveTo>
                <a:lnTo>
                  <a:pt x="4488133" y="6249609"/>
                </a:lnTo>
                <a:lnTo>
                  <a:pt x="4516871" y="6249609"/>
                </a:lnTo>
                <a:lnTo>
                  <a:pt x="4516871" y="6082001"/>
                </a:lnTo>
                <a:close/>
                <a:moveTo>
                  <a:pt x="7340271" y="6079936"/>
                </a:moveTo>
                <a:cubicBezTo>
                  <a:pt x="7326848" y="6079936"/>
                  <a:pt x="7315949" y="6082861"/>
                  <a:pt x="7307575" y="6088712"/>
                </a:cubicBezTo>
                <a:cubicBezTo>
                  <a:pt x="7299200" y="6094563"/>
                  <a:pt x="7292661" y="6101848"/>
                  <a:pt x="7287958" y="6110566"/>
                </a:cubicBezTo>
                <a:lnTo>
                  <a:pt x="7286925" y="6082001"/>
                </a:lnTo>
                <a:lnTo>
                  <a:pt x="7259908" y="6082001"/>
                </a:lnTo>
                <a:lnTo>
                  <a:pt x="7259908" y="6249609"/>
                </a:lnTo>
                <a:lnTo>
                  <a:pt x="7288646" y="6249609"/>
                </a:lnTo>
                <a:lnTo>
                  <a:pt x="7288646" y="6131905"/>
                </a:lnTo>
                <a:cubicBezTo>
                  <a:pt x="7292317" y="6126857"/>
                  <a:pt x="7296504" y="6122411"/>
                  <a:pt x="7301208" y="6118568"/>
                </a:cubicBezTo>
                <a:cubicBezTo>
                  <a:pt x="7305912" y="6114725"/>
                  <a:pt x="7311418" y="6111714"/>
                  <a:pt x="7317728" y="6109534"/>
                </a:cubicBezTo>
                <a:cubicBezTo>
                  <a:pt x="7324037" y="6107354"/>
                  <a:pt x="7331380" y="6106264"/>
                  <a:pt x="7339754" y="6106264"/>
                </a:cubicBezTo>
                <a:lnTo>
                  <a:pt x="7343712" y="6106264"/>
                </a:lnTo>
                <a:lnTo>
                  <a:pt x="7343712" y="6079936"/>
                </a:lnTo>
                <a:close/>
                <a:moveTo>
                  <a:pt x="6378246" y="6079936"/>
                </a:moveTo>
                <a:cubicBezTo>
                  <a:pt x="6364823" y="6079936"/>
                  <a:pt x="6353924" y="6082861"/>
                  <a:pt x="6345550" y="6088712"/>
                </a:cubicBezTo>
                <a:cubicBezTo>
                  <a:pt x="6337175" y="6094563"/>
                  <a:pt x="6330636" y="6101848"/>
                  <a:pt x="6325932" y="6110566"/>
                </a:cubicBezTo>
                <a:lnTo>
                  <a:pt x="6324900" y="6082001"/>
                </a:lnTo>
                <a:lnTo>
                  <a:pt x="6297883" y="6082001"/>
                </a:lnTo>
                <a:lnTo>
                  <a:pt x="6297883" y="6249609"/>
                </a:lnTo>
                <a:lnTo>
                  <a:pt x="6326621" y="6249609"/>
                </a:lnTo>
                <a:lnTo>
                  <a:pt x="6326621" y="6131905"/>
                </a:lnTo>
                <a:cubicBezTo>
                  <a:pt x="6330292" y="6126857"/>
                  <a:pt x="6334479" y="6122411"/>
                  <a:pt x="6339183" y="6118568"/>
                </a:cubicBezTo>
                <a:cubicBezTo>
                  <a:pt x="6343887" y="6114725"/>
                  <a:pt x="6349393" y="6111714"/>
                  <a:pt x="6355703" y="6109534"/>
                </a:cubicBezTo>
                <a:cubicBezTo>
                  <a:pt x="6362012" y="6107354"/>
                  <a:pt x="6369355" y="6106264"/>
                  <a:pt x="6377729" y="6106264"/>
                </a:cubicBezTo>
                <a:lnTo>
                  <a:pt x="6381687" y="6106264"/>
                </a:lnTo>
                <a:lnTo>
                  <a:pt x="6381687" y="6079936"/>
                </a:lnTo>
                <a:close/>
                <a:moveTo>
                  <a:pt x="5337895" y="6079592"/>
                </a:moveTo>
                <a:cubicBezTo>
                  <a:pt x="5322866" y="6079592"/>
                  <a:pt x="5310534" y="6082603"/>
                  <a:pt x="5300897" y="6088626"/>
                </a:cubicBezTo>
                <a:cubicBezTo>
                  <a:pt x="5291261" y="6094649"/>
                  <a:pt x="5283861" y="6101044"/>
                  <a:pt x="5278699" y="6107813"/>
                </a:cubicBezTo>
                <a:lnTo>
                  <a:pt x="5277666" y="6082001"/>
                </a:lnTo>
                <a:lnTo>
                  <a:pt x="5250133" y="6082001"/>
                </a:lnTo>
                <a:lnTo>
                  <a:pt x="5250133" y="6249609"/>
                </a:lnTo>
                <a:lnTo>
                  <a:pt x="5278871" y="6249609"/>
                </a:lnTo>
                <a:lnTo>
                  <a:pt x="5278871" y="6130872"/>
                </a:lnTo>
                <a:cubicBezTo>
                  <a:pt x="5284033" y="6124104"/>
                  <a:pt x="5290859" y="6117880"/>
                  <a:pt x="5299349" y="6112201"/>
                </a:cubicBezTo>
                <a:cubicBezTo>
                  <a:pt x="5307839" y="6106522"/>
                  <a:pt x="5318336" y="6103683"/>
                  <a:pt x="5330840" y="6103683"/>
                </a:cubicBezTo>
                <a:cubicBezTo>
                  <a:pt x="5339215" y="6103683"/>
                  <a:pt x="5345610" y="6105490"/>
                  <a:pt x="5350027" y="6109104"/>
                </a:cubicBezTo>
                <a:cubicBezTo>
                  <a:pt x="5354444" y="6112717"/>
                  <a:pt x="5357512" y="6117679"/>
                  <a:pt x="5359233" y="6123989"/>
                </a:cubicBezTo>
                <a:cubicBezTo>
                  <a:pt x="5360954" y="6130298"/>
                  <a:pt x="5361815" y="6137526"/>
                  <a:pt x="5361815" y="6145671"/>
                </a:cubicBezTo>
                <a:lnTo>
                  <a:pt x="5361815" y="6249609"/>
                </a:lnTo>
                <a:lnTo>
                  <a:pt x="5390552" y="6249609"/>
                </a:lnTo>
                <a:lnTo>
                  <a:pt x="5390552" y="6141541"/>
                </a:lnTo>
                <a:cubicBezTo>
                  <a:pt x="5390552" y="6121924"/>
                  <a:pt x="5386366" y="6106695"/>
                  <a:pt x="5377990" y="6095853"/>
                </a:cubicBezTo>
                <a:cubicBezTo>
                  <a:pt x="5369616" y="6085012"/>
                  <a:pt x="5356250" y="6079592"/>
                  <a:pt x="5337895" y="6079592"/>
                </a:cubicBezTo>
                <a:close/>
                <a:moveTo>
                  <a:pt x="4852121" y="6079592"/>
                </a:moveTo>
                <a:cubicBezTo>
                  <a:pt x="4837091" y="6079592"/>
                  <a:pt x="4824759" y="6082603"/>
                  <a:pt x="4815122" y="6088626"/>
                </a:cubicBezTo>
                <a:cubicBezTo>
                  <a:pt x="4805486" y="6094649"/>
                  <a:pt x="4798086" y="6101044"/>
                  <a:pt x="4792924" y="6107813"/>
                </a:cubicBezTo>
                <a:lnTo>
                  <a:pt x="4791891" y="6082001"/>
                </a:lnTo>
                <a:lnTo>
                  <a:pt x="4764358" y="6082001"/>
                </a:lnTo>
                <a:lnTo>
                  <a:pt x="4764358" y="6249609"/>
                </a:lnTo>
                <a:lnTo>
                  <a:pt x="4793096" y="6249609"/>
                </a:lnTo>
                <a:lnTo>
                  <a:pt x="4793096" y="6130872"/>
                </a:lnTo>
                <a:cubicBezTo>
                  <a:pt x="4798258" y="6124104"/>
                  <a:pt x="4805084" y="6117880"/>
                  <a:pt x="4813573" y="6112201"/>
                </a:cubicBezTo>
                <a:cubicBezTo>
                  <a:pt x="4822063" y="6106522"/>
                  <a:pt x="4832560" y="6103683"/>
                  <a:pt x="4845065" y="6103683"/>
                </a:cubicBezTo>
                <a:cubicBezTo>
                  <a:pt x="4853439" y="6103683"/>
                  <a:pt x="4859836" y="6105490"/>
                  <a:pt x="4864252" y="6109104"/>
                </a:cubicBezTo>
                <a:cubicBezTo>
                  <a:pt x="4868669" y="6112717"/>
                  <a:pt x="4871737" y="6117679"/>
                  <a:pt x="4873458" y="6123989"/>
                </a:cubicBezTo>
                <a:cubicBezTo>
                  <a:pt x="4875179" y="6130298"/>
                  <a:pt x="4876039" y="6137526"/>
                  <a:pt x="4876039" y="6145671"/>
                </a:cubicBezTo>
                <a:lnTo>
                  <a:pt x="4876039" y="6249609"/>
                </a:lnTo>
                <a:lnTo>
                  <a:pt x="4904777" y="6249609"/>
                </a:lnTo>
                <a:lnTo>
                  <a:pt x="4904777" y="6141541"/>
                </a:lnTo>
                <a:cubicBezTo>
                  <a:pt x="4904777" y="6121924"/>
                  <a:pt x="4900590" y="6106695"/>
                  <a:pt x="4892215" y="6095853"/>
                </a:cubicBezTo>
                <a:cubicBezTo>
                  <a:pt x="4883841" y="6085012"/>
                  <a:pt x="4870475" y="6079592"/>
                  <a:pt x="4852121" y="6079592"/>
                </a:cubicBezTo>
                <a:close/>
                <a:moveTo>
                  <a:pt x="4271095" y="6079592"/>
                </a:moveTo>
                <a:cubicBezTo>
                  <a:pt x="4256067" y="6079592"/>
                  <a:pt x="4243734" y="6082603"/>
                  <a:pt x="4234097" y="6088626"/>
                </a:cubicBezTo>
                <a:cubicBezTo>
                  <a:pt x="4224461" y="6094649"/>
                  <a:pt x="4217061" y="6101044"/>
                  <a:pt x="4211899" y="6107813"/>
                </a:cubicBezTo>
                <a:lnTo>
                  <a:pt x="4210866" y="6082001"/>
                </a:lnTo>
                <a:lnTo>
                  <a:pt x="4183333" y="6082001"/>
                </a:lnTo>
                <a:lnTo>
                  <a:pt x="4183333" y="6249609"/>
                </a:lnTo>
                <a:lnTo>
                  <a:pt x="4212071" y="6249609"/>
                </a:lnTo>
                <a:lnTo>
                  <a:pt x="4212071" y="6130872"/>
                </a:lnTo>
                <a:cubicBezTo>
                  <a:pt x="4217233" y="6124104"/>
                  <a:pt x="4224059" y="6117880"/>
                  <a:pt x="4232549" y="6112201"/>
                </a:cubicBezTo>
                <a:cubicBezTo>
                  <a:pt x="4241038" y="6106522"/>
                  <a:pt x="4251535" y="6103683"/>
                  <a:pt x="4264040" y="6103683"/>
                </a:cubicBezTo>
                <a:cubicBezTo>
                  <a:pt x="4272414" y="6103683"/>
                  <a:pt x="4278810" y="6105490"/>
                  <a:pt x="4283227" y="6109104"/>
                </a:cubicBezTo>
                <a:cubicBezTo>
                  <a:pt x="4287644" y="6112717"/>
                  <a:pt x="4290713" y="6117679"/>
                  <a:pt x="4292433" y="6123989"/>
                </a:cubicBezTo>
                <a:cubicBezTo>
                  <a:pt x="4294154" y="6130298"/>
                  <a:pt x="4295015" y="6137526"/>
                  <a:pt x="4295015" y="6145671"/>
                </a:cubicBezTo>
                <a:lnTo>
                  <a:pt x="4295015" y="6249609"/>
                </a:lnTo>
                <a:lnTo>
                  <a:pt x="4323753" y="6249609"/>
                </a:lnTo>
                <a:lnTo>
                  <a:pt x="4323753" y="6141541"/>
                </a:lnTo>
                <a:cubicBezTo>
                  <a:pt x="4323753" y="6121924"/>
                  <a:pt x="4319565" y="6106695"/>
                  <a:pt x="4311190" y="6095853"/>
                </a:cubicBezTo>
                <a:cubicBezTo>
                  <a:pt x="4302816" y="6085012"/>
                  <a:pt x="4289451" y="6079592"/>
                  <a:pt x="4271095" y="6079592"/>
                </a:cubicBezTo>
                <a:close/>
                <a:moveTo>
                  <a:pt x="8050808" y="6079075"/>
                </a:moveTo>
                <a:cubicBezTo>
                  <a:pt x="8041860" y="6079075"/>
                  <a:pt x="8033543" y="6080022"/>
                  <a:pt x="8025856" y="6081915"/>
                </a:cubicBezTo>
                <a:cubicBezTo>
                  <a:pt x="8018170" y="6083807"/>
                  <a:pt x="8011488" y="6086647"/>
                  <a:pt x="8005809" y="6090433"/>
                </a:cubicBezTo>
                <a:cubicBezTo>
                  <a:pt x="8000130" y="6094218"/>
                  <a:pt x="7995714" y="6098951"/>
                  <a:pt x="7992558" y="6104630"/>
                </a:cubicBezTo>
                <a:cubicBezTo>
                  <a:pt x="7989404" y="6110308"/>
                  <a:pt x="7987826" y="6116876"/>
                  <a:pt x="7987826" y="6124333"/>
                </a:cubicBezTo>
                <a:cubicBezTo>
                  <a:pt x="7987826" y="6133855"/>
                  <a:pt x="7990063" y="6141742"/>
                  <a:pt x="7994537" y="6147994"/>
                </a:cubicBezTo>
                <a:cubicBezTo>
                  <a:pt x="7999012" y="6154247"/>
                  <a:pt x="8005723" y="6159409"/>
                  <a:pt x="8014671" y="6163482"/>
                </a:cubicBezTo>
                <a:cubicBezTo>
                  <a:pt x="8023619" y="6167554"/>
                  <a:pt x="8034633" y="6171139"/>
                  <a:pt x="8047711" y="6174237"/>
                </a:cubicBezTo>
                <a:cubicBezTo>
                  <a:pt x="8063772" y="6178023"/>
                  <a:pt x="8074986" y="6181923"/>
                  <a:pt x="8081353" y="6185939"/>
                </a:cubicBezTo>
                <a:cubicBezTo>
                  <a:pt x="8087720" y="6189954"/>
                  <a:pt x="8090904" y="6196091"/>
                  <a:pt x="8090904" y="6204351"/>
                </a:cubicBezTo>
                <a:cubicBezTo>
                  <a:pt x="8090904" y="6213988"/>
                  <a:pt x="8087376" y="6220900"/>
                  <a:pt x="8080321" y="6225087"/>
                </a:cubicBezTo>
                <a:cubicBezTo>
                  <a:pt x="8073265" y="6229275"/>
                  <a:pt x="8064288" y="6231368"/>
                  <a:pt x="8053390" y="6231368"/>
                </a:cubicBezTo>
                <a:cubicBezTo>
                  <a:pt x="8041229" y="6231368"/>
                  <a:pt x="8031105" y="6228701"/>
                  <a:pt x="8023017" y="6223366"/>
                </a:cubicBezTo>
                <a:cubicBezTo>
                  <a:pt x="8014929" y="6218032"/>
                  <a:pt x="8010885" y="6208825"/>
                  <a:pt x="8010885" y="6195747"/>
                </a:cubicBezTo>
                <a:lnTo>
                  <a:pt x="7983180" y="6195747"/>
                </a:lnTo>
                <a:cubicBezTo>
                  <a:pt x="7983180" y="6206072"/>
                  <a:pt x="7984987" y="6214877"/>
                  <a:pt x="7988601" y="6222162"/>
                </a:cubicBezTo>
                <a:cubicBezTo>
                  <a:pt x="7992214" y="6229447"/>
                  <a:pt x="7997234" y="6235326"/>
                  <a:pt x="8003658" y="6239800"/>
                </a:cubicBezTo>
                <a:cubicBezTo>
                  <a:pt x="8010082" y="6244274"/>
                  <a:pt x="8017510" y="6247544"/>
                  <a:pt x="8025942" y="6249609"/>
                </a:cubicBezTo>
                <a:cubicBezTo>
                  <a:pt x="8034375" y="6251674"/>
                  <a:pt x="8043294" y="6252707"/>
                  <a:pt x="8052701" y="6252707"/>
                </a:cubicBezTo>
                <a:cubicBezTo>
                  <a:pt x="8062109" y="6252707"/>
                  <a:pt x="8070856" y="6251731"/>
                  <a:pt x="8078944" y="6249781"/>
                </a:cubicBezTo>
                <a:cubicBezTo>
                  <a:pt x="8087032" y="6247831"/>
                  <a:pt x="8094087" y="6244819"/>
                  <a:pt x="8100110" y="6240747"/>
                </a:cubicBezTo>
                <a:cubicBezTo>
                  <a:pt x="8106133" y="6236674"/>
                  <a:pt x="8110837" y="6231454"/>
                  <a:pt x="8114221" y="6225087"/>
                </a:cubicBezTo>
                <a:cubicBezTo>
                  <a:pt x="8117605" y="6218720"/>
                  <a:pt x="8119297" y="6211177"/>
                  <a:pt x="8119297" y="6202458"/>
                </a:cubicBezTo>
                <a:cubicBezTo>
                  <a:pt x="8119297" y="6192363"/>
                  <a:pt x="8117146" y="6184074"/>
                  <a:pt x="8112844" y="6177593"/>
                </a:cubicBezTo>
                <a:cubicBezTo>
                  <a:pt x="8108542" y="6171111"/>
                  <a:pt x="8102147" y="6165805"/>
                  <a:pt x="8093657" y="6161675"/>
                </a:cubicBezTo>
                <a:cubicBezTo>
                  <a:pt x="8085168" y="6157545"/>
                  <a:pt x="8074671" y="6153989"/>
                  <a:pt x="8062166" y="6151006"/>
                </a:cubicBezTo>
                <a:cubicBezTo>
                  <a:pt x="8050694" y="6148252"/>
                  <a:pt x="8041573" y="6145643"/>
                  <a:pt x="8034805" y="6143176"/>
                </a:cubicBezTo>
                <a:cubicBezTo>
                  <a:pt x="8028037" y="6140709"/>
                  <a:pt x="8023218" y="6137928"/>
                  <a:pt x="8020350" y="6134830"/>
                </a:cubicBezTo>
                <a:cubicBezTo>
                  <a:pt x="8017482" y="6131733"/>
                  <a:pt x="8016048" y="6127947"/>
                  <a:pt x="8016048" y="6123473"/>
                </a:cubicBezTo>
                <a:cubicBezTo>
                  <a:pt x="8016048" y="6115671"/>
                  <a:pt x="8019260" y="6109935"/>
                  <a:pt x="8025684" y="6106264"/>
                </a:cubicBezTo>
                <a:cubicBezTo>
                  <a:pt x="8032109" y="6102593"/>
                  <a:pt x="8040483" y="6100758"/>
                  <a:pt x="8050808" y="6100758"/>
                </a:cubicBezTo>
                <a:cubicBezTo>
                  <a:pt x="8061019" y="6100758"/>
                  <a:pt x="8069680" y="6103224"/>
                  <a:pt x="8076793" y="6108157"/>
                </a:cubicBezTo>
                <a:cubicBezTo>
                  <a:pt x="8083906" y="6113090"/>
                  <a:pt x="8087462" y="6121522"/>
                  <a:pt x="8087462" y="6133453"/>
                </a:cubicBezTo>
                <a:lnTo>
                  <a:pt x="8115339" y="6133453"/>
                </a:lnTo>
                <a:cubicBezTo>
                  <a:pt x="8115339" y="6123817"/>
                  <a:pt x="8113619" y="6115557"/>
                  <a:pt x="8110177" y="6108673"/>
                </a:cubicBezTo>
                <a:cubicBezTo>
                  <a:pt x="8106735" y="6101790"/>
                  <a:pt x="8102060" y="6096169"/>
                  <a:pt x="8096152" y="6091809"/>
                </a:cubicBezTo>
                <a:cubicBezTo>
                  <a:pt x="8090244" y="6087450"/>
                  <a:pt x="8083418" y="6084238"/>
                  <a:pt x="8075674" y="6082173"/>
                </a:cubicBezTo>
                <a:cubicBezTo>
                  <a:pt x="8067931" y="6080108"/>
                  <a:pt x="8059642" y="6079075"/>
                  <a:pt x="8050808" y="6079075"/>
                </a:cubicBezTo>
                <a:close/>
                <a:moveTo>
                  <a:pt x="7878610" y="6079075"/>
                </a:moveTo>
                <a:cubicBezTo>
                  <a:pt x="7861401" y="6079075"/>
                  <a:pt x="7847205" y="6082746"/>
                  <a:pt x="7836019" y="6090089"/>
                </a:cubicBezTo>
                <a:cubicBezTo>
                  <a:pt x="7824834" y="6097431"/>
                  <a:pt x="7816517" y="6107612"/>
                  <a:pt x="7811067" y="6120633"/>
                </a:cubicBezTo>
                <a:cubicBezTo>
                  <a:pt x="7805618" y="6133654"/>
                  <a:pt x="7802893" y="6148711"/>
                  <a:pt x="7802893" y="6165805"/>
                </a:cubicBezTo>
                <a:cubicBezTo>
                  <a:pt x="7802893" y="6182210"/>
                  <a:pt x="7805704" y="6196980"/>
                  <a:pt x="7811325" y="6210116"/>
                </a:cubicBezTo>
                <a:cubicBezTo>
                  <a:pt x="7816947" y="6223252"/>
                  <a:pt x="7825580" y="6233634"/>
                  <a:pt x="7837224" y="6241263"/>
                </a:cubicBezTo>
                <a:cubicBezTo>
                  <a:pt x="7848868" y="6248892"/>
                  <a:pt x="7863811" y="6252707"/>
                  <a:pt x="7882051" y="6252707"/>
                </a:cubicBezTo>
                <a:cubicBezTo>
                  <a:pt x="7896162" y="6252707"/>
                  <a:pt x="7908380" y="6250383"/>
                  <a:pt x="7918705" y="6245737"/>
                </a:cubicBezTo>
                <a:cubicBezTo>
                  <a:pt x="7929030" y="6241091"/>
                  <a:pt x="7937061" y="6234494"/>
                  <a:pt x="7942796" y="6225948"/>
                </a:cubicBezTo>
                <a:cubicBezTo>
                  <a:pt x="7948533" y="6217401"/>
                  <a:pt x="7951573" y="6207219"/>
                  <a:pt x="7951917" y="6195403"/>
                </a:cubicBezTo>
                <a:lnTo>
                  <a:pt x="7923523" y="6195403"/>
                </a:lnTo>
                <a:cubicBezTo>
                  <a:pt x="7923179" y="6206760"/>
                  <a:pt x="7919393" y="6215451"/>
                  <a:pt x="7912166" y="6221474"/>
                </a:cubicBezTo>
                <a:cubicBezTo>
                  <a:pt x="7904938" y="6227496"/>
                  <a:pt x="7894900" y="6230508"/>
                  <a:pt x="7882051" y="6230508"/>
                </a:cubicBezTo>
                <a:cubicBezTo>
                  <a:pt x="7870005" y="6230508"/>
                  <a:pt x="7860312" y="6227754"/>
                  <a:pt x="7852969" y="6222248"/>
                </a:cubicBezTo>
                <a:cubicBezTo>
                  <a:pt x="7845627" y="6216741"/>
                  <a:pt x="7840264" y="6209428"/>
                  <a:pt x="7836880" y="6200307"/>
                </a:cubicBezTo>
                <a:cubicBezTo>
                  <a:pt x="7833495" y="6191187"/>
                  <a:pt x="7831746" y="6181178"/>
                  <a:pt x="7831631" y="6170279"/>
                </a:cubicBezTo>
                <a:lnTo>
                  <a:pt x="7951056" y="6170279"/>
                </a:lnTo>
                <a:cubicBezTo>
                  <a:pt x="7951286" y="6169247"/>
                  <a:pt x="7951458" y="6167554"/>
                  <a:pt x="7951573" y="6165203"/>
                </a:cubicBezTo>
                <a:cubicBezTo>
                  <a:pt x="7951688" y="6162851"/>
                  <a:pt x="7951745" y="6160814"/>
                  <a:pt x="7951745" y="6159094"/>
                </a:cubicBezTo>
                <a:cubicBezTo>
                  <a:pt x="7951745" y="6133281"/>
                  <a:pt x="7945263" y="6113492"/>
                  <a:pt x="7932299" y="6099725"/>
                </a:cubicBezTo>
                <a:cubicBezTo>
                  <a:pt x="7919336" y="6085959"/>
                  <a:pt x="7901440" y="6079075"/>
                  <a:pt x="7878610" y="6079075"/>
                </a:cubicBezTo>
                <a:close/>
                <a:moveTo>
                  <a:pt x="7699528" y="6079075"/>
                </a:moveTo>
                <a:cubicBezTo>
                  <a:pt x="7684040" y="6079075"/>
                  <a:pt x="7670475" y="6082316"/>
                  <a:pt x="7658830" y="6088798"/>
                </a:cubicBezTo>
                <a:cubicBezTo>
                  <a:pt x="7647186" y="6095280"/>
                  <a:pt x="7638123" y="6104974"/>
                  <a:pt x="7631641" y="6117880"/>
                </a:cubicBezTo>
                <a:cubicBezTo>
                  <a:pt x="7625159" y="6130786"/>
                  <a:pt x="7621918" y="6146876"/>
                  <a:pt x="7621918" y="6166149"/>
                </a:cubicBezTo>
                <a:cubicBezTo>
                  <a:pt x="7621918" y="6185422"/>
                  <a:pt x="7625217" y="6201455"/>
                  <a:pt x="7631813" y="6214246"/>
                </a:cubicBezTo>
                <a:cubicBezTo>
                  <a:pt x="7638410" y="6227038"/>
                  <a:pt x="7647559" y="6236617"/>
                  <a:pt x="7659260" y="6242984"/>
                </a:cubicBezTo>
                <a:cubicBezTo>
                  <a:pt x="7670962" y="6249351"/>
                  <a:pt x="7684384" y="6252534"/>
                  <a:pt x="7699528" y="6252534"/>
                </a:cubicBezTo>
                <a:cubicBezTo>
                  <a:pt x="7712721" y="6252534"/>
                  <a:pt x="7724623" y="6250297"/>
                  <a:pt x="7735235" y="6245823"/>
                </a:cubicBezTo>
                <a:cubicBezTo>
                  <a:pt x="7745847" y="6241349"/>
                  <a:pt x="7754279" y="6234609"/>
                  <a:pt x="7760531" y="6225604"/>
                </a:cubicBezTo>
                <a:cubicBezTo>
                  <a:pt x="7766783" y="6216598"/>
                  <a:pt x="7770081" y="6205326"/>
                  <a:pt x="7770426" y="6191789"/>
                </a:cubicBezTo>
                <a:lnTo>
                  <a:pt x="7742032" y="6191789"/>
                </a:lnTo>
                <a:cubicBezTo>
                  <a:pt x="7741688" y="6204064"/>
                  <a:pt x="7737673" y="6213386"/>
                  <a:pt x="7729986" y="6219753"/>
                </a:cubicBezTo>
                <a:cubicBezTo>
                  <a:pt x="7722300" y="6226120"/>
                  <a:pt x="7712319" y="6229303"/>
                  <a:pt x="7700044" y="6229303"/>
                </a:cubicBezTo>
                <a:cubicBezTo>
                  <a:pt x="7689260" y="6229303"/>
                  <a:pt x="7680254" y="6226808"/>
                  <a:pt x="7673027" y="6221818"/>
                </a:cubicBezTo>
                <a:cubicBezTo>
                  <a:pt x="7665799" y="6216827"/>
                  <a:pt x="7660408" y="6209657"/>
                  <a:pt x="7656851" y="6200307"/>
                </a:cubicBezTo>
                <a:cubicBezTo>
                  <a:pt x="7653295" y="6190958"/>
                  <a:pt x="7651516" y="6179571"/>
                  <a:pt x="7651516" y="6166149"/>
                </a:cubicBezTo>
                <a:cubicBezTo>
                  <a:pt x="7651516" y="6145958"/>
                  <a:pt x="7655532" y="6130270"/>
                  <a:pt x="7663562" y="6119084"/>
                </a:cubicBezTo>
                <a:cubicBezTo>
                  <a:pt x="7671593" y="6107899"/>
                  <a:pt x="7683753" y="6102306"/>
                  <a:pt x="7700044" y="6102306"/>
                </a:cubicBezTo>
                <a:cubicBezTo>
                  <a:pt x="7712319" y="6102306"/>
                  <a:pt x="7722013" y="6105404"/>
                  <a:pt x="7729126" y="6111599"/>
                </a:cubicBezTo>
                <a:cubicBezTo>
                  <a:pt x="7736239" y="6117794"/>
                  <a:pt x="7740139" y="6126283"/>
                  <a:pt x="7740827" y="6137067"/>
                </a:cubicBezTo>
                <a:lnTo>
                  <a:pt x="7769221" y="6137067"/>
                </a:lnTo>
                <a:cubicBezTo>
                  <a:pt x="7768877" y="6123989"/>
                  <a:pt x="7765607" y="6113176"/>
                  <a:pt x="7759412" y="6104630"/>
                </a:cubicBezTo>
                <a:cubicBezTo>
                  <a:pt x="7753217" y="6096083"/>
                  <a:pt x="7744929" y="6089687"/>
                  <a:pt x="7734546" y="6085442"/>
                </a:cubicBezTo>
                <a:cubicBezTo>
                  <a:pt x="7724164" y="6081198"/>
                  <a:pt x="7712491" y="6079075"/>
                  <a:pt x="7699528" y="6079075"/>
                </a:cubicBezTo>
                <a:close/>
                <a:moveTo>
                  <a:pt x="7145185" y="6079075"/>
                </a:moveTo>
                <a:cubicBezTo>
                  <a:pt x="7127977" y="6079075"/>
                  <a:pt x="7113780" y="6082746"/>
                  <a:pt x="7102594" y="6090089"/>
                </a:cubicBezTo>
                <a:cubicBezTo>
                  <a:pt x="7091409" y="6097431"/>
                  <a:pt x="7083092" y="6107612"/>
                  <a:pt x="7077643" y="6120633"/>
                </a:cubicBezTo>
                <a:cubicBezTo>
                  <a:pt x="7072193" y="6133654"/>
                  <a:pt x="7069469" y="6148711"/>
                  <a:pt x="7069469" y="6165805"/>
                </a:cubicBezTo>
                <a:cubicBezTo>
                  <a:pt x="7069469" y="6182210"/>
                  <a:pt x="7072279" y="6196980"/>
                  <a:pt x="7077901" y="6210116"/>
                </a:cubicBezTo>
                <a:cubicBezTo>
                  <a:pt x="7083522" y="6223252"/>
                  <a:pt x="7092155" y="6233634"/>
                  <a:pt x="7103799" y="6241263"/>
                </a:cubicBezTo>
                <a:cubicBezTo>
                  <a:pt x="7115443" y="6248892"/>
                  <a:pt x="7130386" y="6252707"/>
                  <a:pt x="7148627" y="6252707"/>
                </a:cubicBezTo>
                <a:cubicBezTo>
                  <a:pt x="7162737" y="6252707"/>
                  <a:pt x="7174955" y="6250383"/>
                  <a:pt x="7185280" y="6245737"/>
                </a:cubicBezTo>
                <a:cubicBezTo>
                  <a:pt x="7195605" y="6241091"/>
                  <a:pt x="7203635" y="6234494"/>
                  <a:pt x="7209372" y="6225948"/>
                </a:cubicBezTo>
                <a:cubicBezTo>
                  <a:pt x="7215108" y="6217401"/>
                  <a:pt x="7218148" y="6207219"/>
                  <a:pt x="7218492" y="6195403"/>
                </a:cubicBezTo>
                <a:lnTo>
                  <a:pt x="7190098" y="6195403"/>
                </a:lnTo>
                <a:cubicBezTo>
                  <a:pt x="7189754" y="6206760"/>
                  <a:pt x="7185968" y="6215451"/>
                  <a:pt x="7178741" y="6221474"/>
                </a:cubicBezTo>
                <a:cubicBezTo>
                  <a:pt x="7171514" y="6227496"/>
                  <a:pt x="7161475" y="6230508"/>
                  <a:pt x="7148627" y="6230508"/>
                </a:cubicBezTo>
                <a:cubicBezTo>
                  <a:pt x="7136581" y="6230508"/>
                  <a:pt x="7126887" y="6227754"/>
                  <a:pt x="7119545" y="6222248"/>
                </a:cubicBezTo>
                <a:cubicBezTo>
                  <a:pt x="7112203" y="6216741"/>
                  <a:pt x="7106839" y="6209428"/>
                  <a:pt x="7103455" y="6200307"/>
                </a:cubicBezTo>
                <a:cubicBezTo>
                  <a:pt x="7100071" y="6191187"/>
                  <a:pt x="7098321" y="6181178"/>
                  <a:pt x="7098206" y="6170279"/>
                </a:cubicBezTo>
                <a:lnTo>
                  <a:pt x="7217632" y="6170279"/>
                </a:lnTo>
                <a:cubicBezTo>
                  <a:pt x="7217861" y="6169247"/>
                  <a:pt x="7218033" y="6167554"/>
                  <a:pt x="7218148" y="6165203"/>
                </a:cubicBezTo>
                <a:cubicBezTo>
                  <a:pt x="7218262" y="6162851"/>
                  <a:pt x="7218320" y="6160814"/>
                  <a:pt x="7218320" y="6159094"/>
                </a:cubicBezTo>
                <a:cubicBezTo>
                  <a:pt x="7218320" y="6133281"/>
                  <a:pt x="7211838" y="6113492"/>
                  <a:pt x="7198875" y="6099725"/>
                </a:cubicBezTo>
                <a:cubicBezTo>
                  <a:pt x="7185911" y="6085959"/>
                  <a:pt x="7168014" y="6079075"/>
                  <a:pt x="7145185" y="6079075"/>
                </a:cubicBezTo>
                <a:close/>
                <a:moveTo>
                  <a:pt x="6468910" y="6079075"/>
                </a:moveTo>
                <a:cubicBezTo>
                  <a:pt x="6451702" y="6079075"/>
                  <a:pt x="6437505" y="6082746"/>
                  <a:pt x="6426319" y="6090089"/>
                </a:cubicBezTo>
                <a:cubicBezTo>
                  <a:pt x="6415134" y="6097431"/>
                  <a:pt x="6406817" y="6107612"/>
                  <a:pt x="6401367" y="6120633"/>
                </a:cubicBezTo>
                <a:cubicBezTo>
                  <a:pt x="6395918" y="6133654"/>
                  <a:pt x="6393193" y="6148711"/>
                  <a:pt x="6393193" y="6165805"/>
                </a:cubicBezTo>
                <a:cubicBezTo>
                  <a:pt x="6393193" y="6182210"/>
                  <a:pt x="6396004" y="6196980"/>
                  <a:pt x="6401626" y="6210116"/>
                </a:cubicBezTo>
                <a:cubicBezTo>
                  <a:pt x="6407247" y="6223252"/>
                  <a:pt x="6415880" y="6233634"/>
                  <a:pt x="6427524" y="6241263"/>
                </a:cubicBezTo>
                <a:cubicBezTo>
                  <a:pt x="6439168" y="6248892"/>
                  <a:pt x="6454111" y="6252707"/>
                  <a:pt x="6472351" y="6252707"/>
                </a:cubicBezTo>
                <a:cubicBezTo>
                  <a:pt x="6486462" y="6252707"/>
                  <a:pt x="6498680" y="6250383"/>
                  <a:pt x="6509005" y="6245737"/>
                </a:cubicBezTo>
                <a:cubicBezTo>
                  <a:pt x="6519330" y="6241091"/>
                  <a:pt x="6527361" y="6234494"/>
                  <a:pt x="6533097" y="6225948"/>
                </a:cubicBezTo>
                <a:cubicBezTo>
                  <a:pt x="6538833" y="6217401"/>
                  <a:pt x="6541873" y="6207219"/>
                  <a:pt x="6542217" y="6195403"/>
                </a:cubicBezTo>
                <a:lnTo>
                  <a:pt x="6513823" y="6195403"/>
                </a:lnTo>
                <a:cubicBezTo>
                  <a:pt x="6513479" y="6206760"/>
                  <a:pt x="6509693" y="6215451"/>
                  <a:pt x="6502466" y="6221474"/>
                </a:cubicBezTo>
                <a:cubicBezTo>
                  <a:pt x="6495238" y="6227496"/>
                  <a:pt x="6485200" y="6230508"/>
                  <a:pt x="6472351" y="6230508"/>
                </a:cubicBezTo>
                <a:cubicBezTo>
                  <a:pt x="6460306" y="6230508"/>
                  <a:pt x="6450612" y="6227754"/>
                  <a:pt x="6443269" y="6222248"/>
                </a:cubicBezTo>
                <a:cubicBezTo>
                  <a:pt x="6435927" y="6216741"/>
                  <a:pt x="6430564" y="6209428"/>
                  <a:pt x="6427180" y="6200307"/>
                </a:cubicBezTo>
                <a:cubicBezTo>
                  <a:pt x="6423795" y="6191187"/>
                  <a:pt x="6422046" y="6181178"/>
                  <a:pt x="6421931" y="6170279"/>
                </a:cubicBezTo>
                <a:lnTo>
                  <a:pt x="6541357" y="6170279"/>
                </a:lnTo>
                <a:cubicBezTo>
                  <a:pt x="6541586" y="6169247"/>
                  <a:pt x="6541758" y="6167554"/>
                  <a:pt x="6541873" y="6165203"/>
                </a:cubicBezTo>
                <a:cubicBezTo>
                  <a:pt x="6541988" y="6162851"/>
                  <a:pt x="6542045" y="6160814"/>
                  <a:pt x="6542045" y="6159094"/>
                </a:cubicBezTo>
                <a:cubicBezTo>
                  <a:pt x="6542045" y="6133281"/>
                  <a:pt x="6535563" y="6113492"/>
                  <a:pt x="6522600" y="6099725"/>
                </a:cubicBezTo>
                <a:cubicBezTo>
                  <a:pt x="6509636" y="6085959"/>
                  <a:pt x="6491739" y="6079075"/>
                  <a:pt x="6468910" y="6079075"/>
                </a:cubicBezTo>
                <a:close/>
                <a:moveTo>
                  <a:pt x="6174667" y="6079075"/>
                </a:moveTo>
                <a:cubicBezTo>
                  <a:pt x="6161245" y="6079075"/>
                  <a:pt x="6149342" y="6081026"/>
                  <a:pt x="6138960" y="6084926"/>
                </a:cubicBezTo>
                <a:cubicBezTo>
                  <a:pt x="6128578" y="6088827"/>
                  <a:pt x="6120432" y="6095022"/>
                  <a:pt x="6114524" y="6103511"/>
                </a:cubicBezTo>
                <a:cubicBezTo>
                  <a:pt x="6108616" y="6112000"/>
                  <a:pt x="6105662" y="6123128"/>
                  <a:pt x="6105662" y="6136895"/>
                </a:cubicBezTo>
                <a:lnTo>
                  <a:pt x="6133540" y="6136895"/>
                </a:lnTo>
                <a:cubicBezTo>
                  <a:pt x="6133540" y="6124276"/>
                  <a:pt x="6137497" y="6115041"/>
                  <a:pt x="6145413" y="6109190"/>
                </a:cubicBezTo>
                <a:cubicBezTo>
                  <a:pt x="6153329" y="6103339"/>
                  <a:pt x="6163080" y="6100413"/>
                  <a:pt x="6174667" y="6100413"/>
                </a:cubicBezTo>
                <a:cubicBezTo>
                  <a:pt x="6185566" y="6100413"/>
                  <a:pt x="6194572" y="6103081"/>
                  <a:pt x="6201684" y="6108415"/>
                </a:cubicBezTo>
                <a:cubicBezTo>
                  <a:pt x="6208797" y="6113750"/>
                  <a:pt x="6212353" y="6123587"/>
                  <a:pt x="6212353" y="6137928"/>
                </a:cubicBezTo>
                <a:lnTo>
                  <a:pt x="6212353" y="6149629"/>
                </a:lnTo>
                <a:cubicBezTo>
                  <a:pt x="6189294" y="6149858"/>
                  <a:pt x="6169161" y="6151379"/>
                  <a:pt x="6151952" y="6154189"/>
                </a:cubicBezTo>
                <a:cubicBezTo>
                  <a:pt x="6134744" y="6157000"/>
                  <a:pt x="6121437" y="6162306"/>
                  <a:pt x="6112029" y="6170107"/>
                </a:cubicBezTo>
                <a:cubicBezTo>
                  <a:pt x="6102622" y="6177908"/>
                  <a:pt x="6097918" y="6189323"/>
                  <a:pt x="6097918" y="6204351"/>
                </a:cubicBezTo>
                <a:cubicBezTo>
                  <a:pt x="6097918" y="6214906"/>
                  <a:pt x="6100299" y="6223768"/>
                  <a:pt x="6105060" y="6230938"/>
                </a:cubicBezTo>
                <a:cubicBezTo>
                  <a:pt x="6109821" y="6238108"/>
                  <a:pt x="6116188" y="6243529"/>
                  <a:pt x="6124161" y="6247200"/>
                </a:cubicBezTo>
                <a:cubicBezTo>
                  <a:pt x="6132134" y="6250871"/>
                  <a:pt x="6140939" y="6252707"/>
                  <a:pt x="6150576" y="6252707"/>
                </a:cubicBezTo>
                <a:cubicBezTo>
                  <a:pt x="6164113" y="6252707"/>
                  <a:pt x="6175958" y="6250097"/>
                  <a:pt x="6186111" y="6244877"/>
                </a:cubicBezTo>
                <a:cubicBezTo>
                  <a:pt x="6196264" y="6239657"/>
                  <a:pt x="6205183" y="6232745"/>
                  <a:pt x="6212870" y="6224141"/>
                </a:cubicBezTo>
                <a:lnTo>
                  <a:pt x="6214074" y="6249609"/>
                </a:lnTo>
                <a:lnTo>
                  <a:pt x="6240919" y="6249609"/>
                </a:lnTo>
                <a:lnTo>
                  <a:pt x="6240919" y="6137583"/>
                </a:lnTo>
                <a:cubicBezTo>
                  <a:pt x="6240919" y="6125538"/>
                  <a:pt x="6239083" y="6115700"/>
                  <a:pt x="6235412" y="6108071"/>
                </a:cubicBezTo>
                <a:cubicBezTo>
                  <a:pt x="6231741" y="6100442"/>
                  <a:pt x="6226779" y="6094505"/>
                  <a:pt x="6220527" y="6090261"/>
                </a:cubicBezTo>
                <a:cubicBezTo>
                  <a:pt x="6214275" y="6086016"/>
                  <a:pt x="6207220" y="6083091"/>
                  <a:pt x="6199361" y="6081484"/>
                </a:cubicBezTo>
                <a:cubicBezTo>
                  <a:pt x="6191503" y="6079878"/>
                  <a:pt x="6183271" y="6079075"/>
                  <a:pt x="6174667" y="6079075"/>
                </a:cubicBezTo>
                <a:close/>
                <a:moveTo>
                  <a:pt x="5126918" y="6079075"/>
                </a:moveTo>
                <a:cubicBezTo>
                  <a:pt x="5113495" y="6079075"/>
                  <a:pt x="5101592" y="6081026"/>
                  <a:pt x="5091210" y="6084926"/>
                </a:cubicBezTo>
                <a:cubicBezTo>
                  <a:pt x="5080828" y="6088827"/>
                  <a:pt x="5072682" y="6095022"/>
                  <a:pt x="5066774" y="6103511"/>
                </a:cubicBezTo>
                <a:cubicBezTo>
                  <a:pt x="5060866" y="6112000"/>
                  <a:pt x="5057912" y="6123128"/>
                  <a:pt x="5057912" y="6136895"/>
                </a:cubicBezTo>
                <a:lnTo>
                  <a:pt x="5085790" y="6136895"/>
                </a:lnTo>
                <a:cubicBezTo>
                  <a:pt x="5085790" y="6124276"/>
                  <a:pt x="5089747" y="6115041"/>
                  <a:pt x="5097663" y="6109190"/>
                </a:cubicBezTo>
                <a:cubicBezTo>
                  <a:pt x="5105579" y="6103339"/>
                  <a:pt x="5115330" y="6100413"/>
                  <a:pt x="5126918" y="6100413"/>
                </a:cubicBezTo>
                <a:cubicBezTo>
                  <a:pt x="5137816" y="6100413"/>
                  <a:pt x="5146822" y="6103081"/>
                  <a:pt x="5153934" y="6108415"/>
                </a:cubicBezTo>
                <a:cubicBezTo>
                  <a:pt x="5161048" y="6113750"/>
                  <a:pt x="5164603" y="6123587"/>
                  <a:pt x="5164603" y="6137928"/>
                </a:cubicBezTo>
                <a:lnTo>
                  <a:pt x="5164603" y="6149629"/>
                </a:lnTo>
                <a:cubicBezTo>
                  <a:pt x="5141545" y="6149858"/>
                  <a:pt x="5121411" y="6151379"/>
                  <a:pt x="5104203" y="6154189"/>
                </a:cubicBezTo>
                <a:cubicBezTo>
                  <a:pt x="5086994" y="6157000"/>
                  <a:pt x="5073687" y="6162306"/>
                  <a:pt x="5064279" y="6170107"/>
                </a:cubicBezTo>
                <a:cubicBezTo>
                  <a:pt x="5054872" y="6177908"/>
                  <a:pt x="5050168" y="6189323"/>
                  <a:pt x="5050168" y="6204351"/>
                </a:cubicBezTo>
                <a:cubicBezTo>
                  <a:pt x="5050168" y="6214906"/>
                  <a:pt x="5052549" y="6223768"/>
                  <a:pt x="5057310" y="6230938"/>
                </a:cubicBezTo>
                <a:cubicBezTo>
                  <a:pt x="5062071" y="6238108"/>
                  <a:pt x="5068439" y="6243529"/>
                  <a:pt x="5076412" y="6247200"/>
                </a:cubicBezTo>
                <a:cubicBezTo>
                  <a:pt x="5084384" y="6250871"/>
                  <a:pt x="5093189" y="6252707"/>
                  <a:pt x="5102826" y="6252707"/>
                </a:cubicBezTo>
                <a:cubicBezTo>
                  <a:pt x="5116363" y="6252707"/>
                  <a:pt x="5128208" y="6250097"/>
                  <a:pt x="5138361" y="6244877"/>
                </a:cubicBezTo>
                <a:cubicBezTo>
                  <a:pt x="5148514" y="6239657"/>
                  <a:pt x="5157433" y="6232745"/>
                  <a:pt x="5165120" y="6224141"/>
                </a:cubicBezTo>
                <a:lnTo>
                  <a:pt x="5166324" y="6249609"/>
                </a:lnTo>
                <a:lnTo>
                  <a:pt x="5193169" y="6249609"/>
                </a:lnTo>
                <a:lnTo>
                  <a:pt x="5193169" y="6137583"/>
                </a:lnTo>
                <a:cubicBezTo>
                  <a:pt x="5193169" y="6125538"/>
                  <a:pt x="5191333" y="6115700"/>
                  <a:pt x="5187662" y="6108071"/>
                </a:cubicBezTo>
                <a:cubicBezTo>
                  <a:pt x="5183991" y="6100442"/>
                  <a:pt x="5179030" y="6094505"/>
                  <a:pt x="5172777" y="6090261"/>
                </a:cubicBezTo>
                <a:cubicBezTo>
                  <a:pt x="5166525" y="6086016"/>
                  <a:pt x="5159470" y="6083091"/>
                  <a:pt x="5151611" y="6081484"/>
                </a:cubicBezTo>
                <a:cubicBezTo>
                  <a:pt x="5143753" y="6079878"/>
                  <a:pt x="5135521" y="6079075"/>
                  <a:pt x="5126918" y="6079075"/>
                </a:cubicBezTo>
                <a:close/>
                <a:moveTo>
                  <a:pt x="4068610" y="6079075"/>
                </a:moveTo>
                <a:cubicBezTo>
                  <a:pt x="4051402" y="6079075"/>
                  <a:pt x="4037205" y="6082746"/>
                  <a:pt x="4026020" y="6090089"/>
                </a:cubicBezTo>
                <a:cubicBezTo>
                  <a:pt x="4014834" y="6097431"/>
                  <a:pt x="4006517" y="6107612"/>
                  <a:pt x="4001067" y="6120633"/>
                </a:cubicBezTo>
                <a:cubicBezTo>
                  <a:pt x="3995618" y="6133654"/>
                  <a:pt x="3992894" y="6148711"/>
                  <a:pt x="3992894" y="6165805"/>
                </a:cubicBezTo>
                <a:cubicBezTo>
                  <a:pt x="3992894" y="6182210"/>
                  <a:pt x="3995704" y="6196980"/>
                  <a:pt x="4001326" y="6210116"/>
                </a:cubicBezTo>
                <a:cubicBezTo>
                  <a:pt x="4006947" y="6223252"/>
                  <a:pt x="4015580" y="6233634"/>
                  <a:pt x="4027224" y="6241263"/>
                </a:cubicBezTo>
                <a:cubicBezTo>
                  <a:pt x="4038868" y="6248892"/>
                  <a:pt x="4053811" y="6252707"/>
                  <a:pt x="4072052" y="6252707"/>
                </a:cubicBezTo>
                <a:cubicBezTo>
                  <a:pt x="4086162" y="6252707"/>
                  <a:pt x="4098380" y="6250383"/>
                  <a:pt x="4108705" y="6245737"/>
                </a:cubicBezTo>
                <a:cubicBezTo>
                  <a:pt x="4119030" y="6241091"/>
                  <a:pt x="4127061" y="6234494"/>
                  <a:pt x="4132797" y="6225948"/>
                </a:cubicBezTo>
                <a:cubicBezTo>
                  <a:pt x="4138533" y="6217401"/>
                  <a:pt x="4141573" y="6207219"/>
                  <a:pt x="4141917" y="6195403"/>
                </a:cubicBezTo>
                <a:lnTo>
                  <a:pt x="4113523" y="6195403"/>
                </a:lnTo>
                <a:cubicBezTo>
                  <a:pt x="4113179" y="6206760"/>
                  <a:pt x="4109394" y="6215451"/>
                  <a:pt x="4102166" y="6221474"/>
                </a:cubicBezTo>
                <a:cubicBezTo>
                  <a:pt x="4094939" y="6227496"/>
                  <a:pt x="4084900" y="6230508"/>
                  <a:pt x="4072052" y="6230508"/>
                </a:cubicBezTo>
                <a:cubicBezTo>
                  <a:pt x="4060006" y="6230508"/>
                  <a:pt x="4050312" y="6227754"/>
                  <a:pt x="4042970" y="6222248"/>
                </a:cubicBezTo>
                <a:cubicBezTo>
                  <a:pt x="4035628" y="6216741"/>
                  <a:pt x="4030264" y="6209428"/>
                  <a:pt x="4026880" y="6200307"/>
                </a:cubicBezTo>
                <a:cubicBezTo>
                  <a:pt x="4023496" y="6191187"/>
                  <a:pt x="4021746" y="6181178"/>
                  <a:pt x="4021631" y="6170279"/>
                </a:cubicBezTo>
                <a:lnTo>
                  <a:pt x="4141057" y="6170279"/>
                </a:lnTo>
                <a:cubicBezTo>
                  <a:pt x="4141286" y="6169247"/>
                  <a:pt x="4141458" y="6167554"/>
                  <a:pt x="4141573" y="6165203"/>
                </a:cubicBezTo>
                <a:cubicBezTo>
                  <a:pt x="4141688" y="6162851"/>
                  <a:pt x="4141745" y="6160814"/>
                  <a:pt x="4141745" y="6159094"/>
                </a:cubicBezTo>
                <a:cubicBezTo>
                  <a:pt x="4141745" y="6133281"/>
                  <a:pt x="4135263" y="6113492"/>
                  <a:pt x="4122300" y="6099725"/>
                </a:cubicBezTo>
                <a:cubicBezTo>
                  <a:pt x="4109336" y="6085959"/>
                  <a:pt x="4091440" y="6079075"/>
                  <a:pt x="4068610" y="6079075"/>
                </a:cubicBezTo>
                <a:close/>
                <a:moveTo>
                  <a:pt x="3773335" y="6079075"/>
                </a:moveTo>
                <a:cubicBezTo>
                  <a:pt x="3756127" y="6079075"/>
                  <a:pt x="3741930" y="6082746"/>
                  <a:pt x="3730744" y="6090089"/>
                </a:cubicBezTo>
                <a:cubicBezTo>
                  <a:pt x="3719559" y="6097431"/>
                  <a:pt x="3711242" y="6107612"/>
                  <a:pt x="3705793" y="6120633"/>
                </a:cubicBezTo>
                <a:cubicBezTo>
                  <a:pt x="3700343" y="6133654"/>
                  <a:pt x="3697619" y="6148711"/>
                  <a:pt x="3697619" y="6165805"/>
                </a:cubicBezTo>
                <a:cubicBezTo>
                  <a:pt x="3697619" y="6182210"/>
                  <a:pt x="3700429" y="6196980"/>
                  <a:pt x="3706051" y="6210116"/>
                </a:cubicBezTo>
                <a:cubicBezTo>
                  <a:pt x="3711672" y="6223252"/>
                  <a:pt x="3720305" y="6233634"/>
                  <a:pt x="3731949" y="6241263"/>
                </a:cubicBezTo>
                <a:cubicBezTo>
                  <a:pt x="3743593" y="6248892"/>
                  <a:pt x="3758536" y="6252707"/>
                  <a:pt x="3776776" y="6252707"/>
                </a:cubicBezTo>
                <a:cubicBezTo>
                  <a:pt x="3790887" y="6252707"/>
                  <a:pt x="3803105" y="6250383"/>
                  <a:pt x="3813430" y="6245737"/>
                </a:cubicBezTo>
                <a:cubicBezTo>
                  <a:pt x="3823755" y="6241091"/>
                  <a:pt x="3831785" y="6234494"/>
                  <a:pt x="3837522" y="6225948"/>
                </a:cubicBezTo>
                <a:cubicBezTo>
                  <a:pt x="3843258" y="6217401"/>
                  <a:pt x="3846298" y="6207219"/>
                  <a:pt x="3846642" y="6195403"/>
                </a:cubicBezTo>
                <a:lnTo>
                  <a:pt x="3818248" y="6195403"/>
                </a:lnTo>
                <a:cubicBezTo>
                  <a:pt x="3817904" y="6206760"/>
                  <a:pt x="3814119" y="6215451"/>
                  <a:pt x="3806891" y="6221474"/>
                </a:cubicBezTo>
                <a:cubicBezTo>
                  <a:pt x="3799664" y="6227496"/>
                  <a:pt x="3789625" y="6230508"/>
                  <a:pt x="3776776" y="6230508"/>
                </a:cubicBezTo>
                <a:cubicBezTo>
                  <a:pt x="3764731" y="6230508"/>
                  <a:pt x="3755037" y="6227754"/>
                  <a:pt x="3747695" y="6222248"/>
                </a:cubicBezTo>
                <a:cubicBezTo>
                  <a:pt x="3740352" y="6216741"/>
                  <a:pt x="3734989" y="6209428"/>
                  <a:pt x="3731605" y="6200307"/>
                </a:cubicBezTo>
                <a:cubicBezTo>
                  <a:pt x="3728221" y="6191187"/>
                  <a:pt x="3726471" y="6181178"/>
                  <a:pt x="3726356" y="6170279"/>
                </a:cubicBezTo>
                <a:lnTo>
                  <a:pt x="3845782" y="6170279"/>
                </a:lnTo>
                <a:cubicBezTo>
                  <a:pt x="3846011" y="6169247"/>
                  <a:pt x="3846183" y="6167554"/>
                  <a:pt x="3846298" y="6165203"/>
                </a:cubicBezTo>
                <a:cubicBezTo>
                  <a:pt x="3846413" y="6162851"/>
                  <a:pt x="3846470" y="6160814"/>
                  <a:pt x="3846470" y="6159094"/>
                </a:cubicBezTo>
                <a:cubicBezTo>
                  <a:pt x="3846470" y="6133281"/>
                  <a:pt x="3839988" y="6113492"/>
                  <a:pt x="3827025" y="6099725"/>
                </a:cubicBezTo>
                <a:cubicBezTo>
                  <a:pt x="3814061" y="6085959"/>
                  <a:pt x="3796164" y="6079075"/>
                  <a:pt x="3773335" y="6079075"/>
                </a:cubicBezTo>
                <a:close/>
                <a:moveTo>
                  <a:pt x="4642519" y="6078731"/>
                </a:moveTo>
                <a:cubicBezTo>
                  <a:pt x="4626114" y="6078731"/>
                  <a:pt x="4612060" y="6082230"/>
                  <a:pt x="4600359" y="6089228"/>
                </a:cubicBezTo>
                <a:cubicBezTo>
                  <a:pt x="4588657" y="6096226"/>
                  <a:pt x="4579737" y="6106236"/>
                  <a:pt x="4573600" y="6119257"/>
                </a:cubicBezTo>
                <a:cubicBezTo>
                  <a:pt x="4567462" y="6132277"/>
                  <a:pt x="4564394" y="6147908"/>
                  <a:pt x="4564394" y="6166149"/>
                </a:cubicBezTo>
                <a:cubicBezTo>
                  <a:pt x="4564394" y="6183931"/>
                  <a:pt x="4567462" y="6199275"/>
                  <a:pt x="4573600" y="6212181"/>
                </a:cubicBezTo>
                <a:cubicBezTo>
                  <a:pt x="4579737" y="6225087"/>
                  <a:pt x="4588657" y="6235011"/>
                  <a:pt x="4600359" y="6241951"/>
                </a:cubicBezTo>
                <a:cubicBezTo>
                  <a:pt x="4612060" y="6248892"/>
                  <a:pt x="4626114" y="6252362"/>
                  <a:pt x="4642519" y="6252362"/>
                </a:cubicBezTo>
                <a:cubicBezTo>
                  <a:pt x="4659268" y="6252362"/>
                  <a:pt x="4673580" y="6248892"/>
                  <a:pt x="4685453" y="6241951"/>
                </a:cubicBezTo>
                <a:cubicBezTo>
                  <a:pt x="4697327" y="6235011"/>
                  <a:pt x="4706447" y="6225087"/>
                  <a:pt x="4712815" y="6212181"/>
                </a:cubicBezTo>
                <a:cubicBezTo>
                  <a:pt x="4719182" y="6199275"/>
                  <a:pt x="4722365" y="6183931"/>
                  <a:pt x="4722365" y="6166149"/>
                </a:cubicBezTo>
                <a:cubicBezTo>
                  <a:pt x="4722365" y="6147908"/>
                  <a:pt x="4719182" y="6132277"/>
                  <a:pt x="4712815" y="6119257"/>
                </a:cubicBezTo>
                <a:cubicBezTo>
                  <a:pt x="4706447" y="6106236"/>
                  <a:pt x="4697327" y="6096226"/>
                  <a:pt x="4685453" y="6089228"/>
                </a:cubicBezTo>
                <a:cubicBezTo>
                  <a:pt x="4673580" y="6082230"/>
                  <a:pt x="4659268" y="6078731"/>
                  <a:pt x="4642519" y="6078731"/>
                </a:cubicBezTo>
                <a:close/>
                <a:moveTo>
                  <a:pt x="3502514" y="6043970"/>
                </a:moveTo>
                <a:lnTo>
                  <a:pt x="3542609" y="6043970"/>
                </a:lnTo>
                <a:cubicBezTo>
                  <a:pt x="3562571" y="6043970"/>
                  <a:pt x="3579177" y="6047240"/>
                  <a:pt x="3592427" y="6053779"/>
                </a:cubicBezTo>
                <a:cubicBezTo>
                  <a:pt x="3605678" y="6060318"/>
                  <a:pt x="3615601" y="6070213"/>
                  <a:pt x="3622198" y="6083463"/>
                </a:cubicBezTo>
                <a:cubicBezTo>
                  <a:pt x="3628794" y="6096714"/>
                  <a:pt x="3632092" y="6113434"/>
                  <a:pt x="3632092" y="6133625"/>
                </a:cubicBezTo>
                <a:cubicBezTo>
                  <a:pt x="3632092" y="6153931"/>
                  <a:pt x="3628851" y="6170767"/>
                  <a:pt x="3622370" y="6184132"/>
                </a:cubicBezTo>
                <a:cubicBezTo>
                  <a:pt x="3615888" y="6197497"/>
                  <a:pt x="3606051" y="6207420"/>
                  <a:pt x="3592857" y="6213902"/>
                </a:cubicBezTo>
                <a:cubicBezTo>
                  <a:pt x="3579665" y="6220384"/>
                  <a:pt x="3562915" y="6223625"/>
                  <a:pt x="3542609" y="6223625"/>
                </a:cubicBezTo>
                <a:lnTo>
                  <a:pt x="3502514" y="6223625"/>
                </a:lnTo>
                <a:close/>
                <a:moveTo>
                  <a:pt x="4379684" y="6043626"/>
                </a:moveTo>
                <a:lnTo>
                  <a:pt x="4379684" y="6082001"/>
                </a:lnTo>
                <a:lnTo>
                  <a:pt x="4351635" y="6082001"/>
                </a:lnTo>
                <a:lnTo>
                  <a:pt x="4351635" y="6105232"/>
                </a:lnTo>
                <a:lnTo>
                  <a:pt x="4379684" y="6105232"/>
                </a:lnTo>
                <a:lnTo>
                  <a:pt x="4379684" y="6195403"/>
                </a:lnTo>
                <a:cubicBezTo>
                  <a:pt x="4379684" y="6206760"/>
                  <a:pt x="4381032" y="6216483"/>
                  <a:pt x="4383728" y="6224571"/>
                </a:cubicBezTo>
                <a:cubicBezTo>
                  <a:pt x="4386424" y="6232659"/>
                  <a:pt x="4391385" y="6238854"/>
                  <a:pt x="4398613" y="6243156"/>
                </a:cubicBezTo>
                <a:cubicBezTo>
                  <a:pt x="4405841" y="6247458"/>
                  <a:pt x="4416223" y="6249609"/>
                  <a:pt x="4429760" y="6249609"/>
                </a:cubicBezTo>
                <a:lnTo>
                  <a:pt x="4449894" y="6249609"/>
                </a:lnTo>
                <a:lnTo>
                  <a:pt x="4449894" y="6226378"/>
                </a:lnTo>
                <a:lnTo>
                  <a:pt x="4431653" y="6226378"/>
                </a:lnTo>
                <a:cubicBezTo>
                  <a:pt x="4421443" y="6226378"/>
                  <a:pt x="4414989" y="6223596"/>
                  <a:pt x="4412294" y="6218032"/>
                </a:cubicBezTo>
                <a:cubicBezTo>
                  <a:pt x="4409598" y="6212468"/>
                  <a:pt x="4408250" y="6204466"/>
                  <a:pt x="4408250" y="6194026"/>
                </a:cubicBezTo>
                <a:lnTo>
                  <a:pt x="4408250" y="6105232"/>
                </a:lnTo>
                <a:lnTo>
                  <a:pt x="4449550" y="6105232"/>
                </a:lnTo>
                <a:lnTo>
                  <a:pt x="4449550" y="6082001"/>
                </a:lnTo>
                <a:lnTo>
                  <a:pt x="4408250" y="6082001"/>
                </a:lnTo>
                <a:lnTo>
                  <a:pt x="4408250" y="6043626"/>
                </a:lnTo>
                <a:close/>
                <a:moveTo>
                  <a:pt x="3893909" y="6043626"/>
                </a:moveTo>
                <a:lnTo>
                  <a:pt x="3893909" y="6082001"/>
                </a:lnTo>
                <a:lnTo>
                  <a:pt x="3865860" y="6082001"/>
                </a:lnTo>
                <a:lnTo>
                  <a:pt x="3865860" y="6105232"/>
                </a:lnTo>
                <a:lnTo>
                  <a:pt x="3893909" y="6105232"/>
                </a:lnTo>
                <a:lnTo>
                  <a:pt x="3893909" y="6195403"/>
                </a:lnTo>
                <a:cubicBezTo>
                  <a:pt x="3893909" y="6206760"/>
                  <a:pt x="3895257" y="6216483"/>
                  <a:pt x="3897953" y="6224571"/>
                </a:cubicBezTo>
                <a:cubicBezTo>
                  <a:pt x="3900649" y="6232659"/>
                  <a:pt x="3905611" y="6238854"/>
                  <a:pt x="3912838" y="6243156"/>
                </a:cubicBezTo>
                <a:cubicBezTo>
                  <a:pt x="3920066" y="6247458"/>
                  <a:pt x="3930448" y="6249609"/>
                  <a:pt x="3943985" y="6249609"/>
                </a:cubicBezTo>
                <a:lnTo>
                  <a:pt x="3964119" y="6249609"/>
                </a:lnTo>
                <a:lnTo>
                  <a:pt x="3964119" y="6226378"/>
                </a:lnTo>
                <a:lnTo>
                  <a:pt x="3945878" y="6226378"/>
                </a:lnTo>
                <a:cubicBezTo>
                  <a:pt x="3935668" y="6226378"/>
                  <a:pt x="3929215" y="6223596"/>
                  <a:pt x="3926519" y="6218032"/>
                </a:cubicBezTo>
                <a:cubicBezTo>
                  <a:pt x="3923823" y="6212468"/>
                  <a:pt x="3922475" y="6204466"/>
                  <a:pt x="3922475" y="6194026"/>
                </a:cubicBezTo>
                <a:lnTo>
                  <a:pt x="3922475" y="6105232"/>
                </a:lnTo>
                <a:lnTo>
                  <a:pt x="3963774" y="6105232"/>
                </a:lnTo>
                <a:lnTo>
                  <a:pt x="3963774" y="6082001"/>
                </a:lnTo>
                <a:lnTo>
                  <a:pt x="3922475" y="6082001"/>
                </a:lnTo>
                <a:lnTo>
                  <a:pt x="3922475" y="6043626"/>
                </a:lnTo>
                <a:close/>
                <a:moveTo>
                  <a:pt x="6697207" y="6017986"/>
                </a:moveTo>
                <a:lnTo>
                  <a:pt x="6697207" y="6108157"/>
                </a:lnTo>
                <a:cubicBezTo>
                  <a:pt x="6691816" y="6099209"/>
                  <a:pt x="6684703" y="6092125"/>
                  <a:pt x="6675869" y="6086905"/>
                </a:cubicBezTo>
                <a:cubicBezTo>
                  <a:pt x="6667036" y="6081685"/>
                  <a:pt x="6656653" y="6079075"/>
                  <a:pt x="6644722" y="6079075"/>
                </a:cubicBezTo>
                <a:cubicBezTo>
                  <a:pt x="6630382" y="6079075"/>
                  <a:pt x="6617935" y="6082316"/>
                  <a:pt x="6607380" y="6088798"/>
                </a:cubicBezTo>
                <a:cubicBezTo>
                  <a:pt x="6596826" y="6095280"/>
                  <a:pt x="6588652" y="6104888"/>
                  <a:pt x="6582859" y="6117622"/>
                </a:cubicBezTo>
                <a:cubicBezTo>
                  <a:pt x="6577065" y="6130356"/>
                  <a:pt x="6574168" y="6146245"/>
                  <a:pt x="6574168" y="6165289"/>
                </a:cubicBezTo>
                <a:cubicBezTo>
                  <a:pt x="6574168" y="6184447"/>
                  <a:pt x="6576893" y="6200537"/>
                  <a:pt x="6582342" y="6213558"/>
                </a:cubicBezTo>
                <a:cubicBezTo>
                  <a:pt x="6587792" y="6226579"/>
                  <a:pt x="6595507" y="6236359"/>
                  <a:pt x="6605487" y="6242898"/>
                </a:cubicBezTo>
                <a:cubicBezTo>
                  <a:pt x="6615468" y="6249437"/>
                  <a:pt x="6627285" y="6252707"/>
                  <a:pt x="6640936" y="6252707"/>
                </a:cubicBezTo>
                <a:cubicBezTo>
                  <a:pt x="6653671" y="6252707"/>
                  <a:pt x="6664741" y="6250154"/>
                  <a:pt x="6674148" y="6245049"/>
                </a:cubicBezTo>
                <a:cubicBezTo>
                  <a:pt x="6683556" y="6239944"/>
                  <a:pt x="6691242" y="6233319"/>
                  <a:pt x="6697207" y="6225173"/>
                </a:cubicBezTo>
                <a:lnTo>
                  <a:pt x="6698756" y="6249609"/>
                </a:lnTo>
                <a:lnTo>
                  <a:pt x="6725945" y="6249609"/>
                </a:lnTo>
                <a:lnTo>
                  <a:pt x="6725945" y="6017986"/>
                </a:lnTo>
                <a:close/>
                <a:moveTo>
                  <a:pt x="5916883" y="6017986"/>
                </a:moveTo>
                <a:lnTo>
                  <a:pt x="5916883" y="6249609"/>
                </a:lnTo>
                <a:lnTo>
                  <a:pt x="5945621" y="6249609"/>
                </a:lnTo>
                <a:lnTo>
                  <a:pt x="5945621" y="6130872"/>
                </a:lnTo>
                <a:cubicBezTo>
                  <a:pt x="5950783" y="6124104"/>
                  <a:pt x="5957609" y="6117880"/>
                  <a:pt x="5966099" y="6112201"/>
                </a:cubicBezTo>
                <a:cubicBezTo>
                  <a:pt x="5974589" y="6106522"/>
                  <a:pt x="5985086" y="6103683"/>
                  <a:pt x="5997590" y="6103683"/>
                </a:cubicBezTo>
                <a:cubicBezTo>
                  <a:pt x="6005965" y="6103683"/>
                  <a:pt x="6012389" y="6105490"/>
                  <a:pt x="6016863" y="6109104"/>
                </a:cubicBezTo>
                <a:cubicBezTo>
                  <a:pt x="6021337" y="6112717"/>
                  <a:pt x="6024407" y="6117679"/>
                  <a:pt x="6026069" y="6123989"/>
                </a:cubicBezTo>
                <a:cubicBezTo>
                  <a:pt x="6027733" y="6130298"/>
                  <a:pt x="6028565" y="6137469"/>
                  <a:pt x="6028565" y="6145499"/>
                </a:cubicBezTo>
                <a:lnTo>
                  <a:pt x="6028565" y="6249609"/>
                </a:lnTo>
                <a:lnTo>
                  <a:pt x="6057302" y="6249609"/>
                </a:lnTo>
                <a:lnTo>
                  <a:pt x="6057302" y="6141541"/>
                </a:lnTo>
                <a:cubicBezTo>
                  <a:pt x="6057302" y="6121809"/>
                  <a:pt x="6053201" y="6106551"/>
                  <a:pt x="6044998" y="6095767"/>
                </a:cubicBezTo>
                <a:cubicBezTo>
                  <a:pt x="6036796" y="6084983"/>
                  <a:pt x="6023287" y="6079592"/>
                  <a:pt x="6004473" y="6079592"/>
                </a:cubicBezTo>
                <a:cubicBezTo>
                  <a:pt x="5989559" y="6079592"/>
                  <a:pt x="5977284" y="6082603"/>
                  <a:pt x="5967647" y="6088626"/>
                </a:cubicBezTo>
                <a:cubicBezTo>
                  <a:pt x="5958011" y="6094649"/>
                  <a:pt x="5950611" y="6101044"/>
                  <a:pt x="5945449" y="6107813"/>
                </a:cubicBezTo>
                <a:lnTo>
                  <a:pt x="5945449" y="6017986"/>
                </a:lnTo>
                <a:close/>
                <a:moveTo>
                  <a:pt x="5554207" y="6017986"/>
                </a:moveTo>
                <a:lnTo>
                  <a:pt x="5554207" y="6108157"/>
                </a:lnTo>
                <a:cubicBezTo>
                  <a:pt x="5548815" y="6099209"/>
                  <a:pt x="5541703" y="6092125"/>
                  <a:pt x="5532869" y="6086905"/>
                </a:cubicBezTo>
                <a:cubicBezTo>
                  <a:pt x="5524035" y="6081685"/>
                  <a:pt x="5513653" y="6079075"/>
                  <a:pt x="5501722" y="6079075"/>
                </a:cubicBezTo>
                <a:cubicBezTo>
                  <a:pt x="5487382" y="6079075"/>
                  <a:pt x="5474935" y="6082316"/>
                  <a:pt x="5464380" y="6088798"/>
                </a:cubicBezTo>
                <a:cubicBezTo>
                  <a:pt x="5453827" y="6095280"/>
                  <a:pt x="5445652" y="6104888"/>
                  <a:pt x="5439859" y="6117622"/>
                </a:cubicBezTo>
                <a:cubicBezTo>
                  <a:pt x="5434065" y="6130356"/>
                  <a:pt x="5431168" y="6146245"/>
                  <a:pt x="5431168" y="6165289"/>
                </a:cubicBezTo>
                <a:cubicBezTo>
                  <a:pt x="5431168" y="6184447"/>
                  <a:pt x="5433893" y="6200537"/>
                  <a:pt x="5439342" y="6213558"/>
                </a:cubicBezTo>
                <a:cubicBezTo>
                  <a:pt x="5444791" y="6226579"/>
                  <a:pt x="5452507" y="6236359"/>
                  <a:pt x="5462488" y="6242898"/>
                </a:cubicBezTo>
                <a:cubicBezTo>
                  <a:pt x="5472468" y="6249437"/>
                  <a:pt x="5484285" y="6252707"/>
                  <a:pt x="5497936" y="6252707"/>
                </a:cubicBezTo>
                <a:cubicBezTo>
                  <a:pt x="5510671" y="6252707"/>
                  <a:pt x="5521742" y="6250154"/>
                  <a:pt x="5531148" y="6245049"/>
                </a:cubicBezTo>
                <a:cubicBezTo>
                  <a:pt x="5540555" y="6239944"/>
                  <a:pt x="5548242" y="6233319"/>
                  <a:pt x="5554207" y="6225173"/>
                </a:cubicBezTo>
                <a:lnTo>
                  <a:pt x="5555757" y="6249609"/>
                </a:lnTo>
                <a:lnTo>
                  <a:pt x="5582945" y="6249609"/>
                </a:lnTo>
                <a:lnTo>
                  <a:pt x="5582945" y="6017986"/>
                </a:lnTo>
                <a:close/>
                <a:moveTo>
                  <a:pt x="3471539" y="6017986"/>
                </a:moveTo>
                <a:lnTo>
                  <a:pt x="3471539" y="6249609"/>
                </a:lnTo>
                <a:lnTo>
                  <a:pt x="3549493" y="6249609"/>
                </a:lnTo>
                <a:cubicBezTo>
                  <a:pt x="3573584" y="6249609"/>
                  <a:pt x="3594177" y="6245078"/>
                  <a:pt x="3611270" y="6236015"/>
                </a:cubicBezTo>
                <a:cubicBezTo>
                  <a:pt x="3628364" y="6226952"/>
                  <a:pt x="3641414" y="6213759"/>
                  <a:pt x="3650419" y="6196436"/>
                </a:cubicBezTo>
                <a:cubicBezTo>
                  <a:pt x="3659425" y="6179113"/>
                  <a:pt x="3663928" y="6158233"/>
                  <a:pt x="3663928" y="6133797"/>
                </a:cubicBezTo>
                <a:cubicBezTo>
                  <a:pt x="3663928" y="6109476"/>
                  <a:pt x="3659454" y="6088655"/>
                  <a:pt x="3650505" y="6071332"/>
                </a:cubicBezTo>
                <a:cubicBezTo>
                  <a:pt x="3641557" y="6054009"/>
                  <a:pt x="3628536" y="6040787"/>
                  <a:pt x="3611442" y="6031667"/>
                </a:cubicBezTo>
                <a:cubicBezTo>
                  <a:pt x="3594349" y="6022546"/>
                  <a:pt x="3573699" y="6017986"/>
                  <a:pt x="3549493" y="6017986"/>
                </a:cubicBezTo>
                <a:close/>
                <a:moveTo>
                  <a:pt x="7559941" y="6017126"/>
                </a:moveTo>
                <a:cubicBezTo>
                  <a:pt x="7554549" y="6017126"/>
                  <a:pt x="7550218" y="6018703"/>
                  <a:pt x="7546948" y="6021858"/>
                </a:cubicBezTo>
                <a:cubicBezTo>
                  <a:pt x="7543679" y="6025013"/>
                  <a:pt x="7542044" y="6028999"/>
                  <a:pt x="7542044" y="6033818"/>
                </a:cubicBezTo>
                <a:cubicBezTo>
                  <a:pt x="7542044" y="6038636"/>
                  <a:pt x="7543679" y="6042622"/>
                  <a:pt x="7546948" y="6045777"/>
                </a:cubicBezTo>
                <a:cubicBezTo>
                  <a:pt x="7550218" y="6048932"/>
                  <a:pt x="7554549" y="6050510"/>
                  <a:pt x="7559941" y="6050510"/>
                </a:cubicBezTo>
                <a:cubicBezTo>
                  <a:pt x="7565333" y="6050510"/>
                  <a:pt x="7569692" y="6048932"/>
                  <a:pt x="7573019" y="6045777"/>
                </a:cubicBezTo>
                <a:cubicBezTo>
                  <a:pt x="7576346" y="6042622"/>
                  <a:pt x="7578009" y="6038636"/>
                  <a:pt x="7578009" y="6033818"/>
                </a:cubicBezTo>
                <a:cubicBezTo>
                  <a:pt x="7578009" y="6028999"/>
                  <a:pt x="7576346" y="6025013"/>
                  <a:pt x="7573019" y="6021858"/>
                </a:cubicBezTo>
                <a:cubicBezTo>
                  <a:pt x="7569692" y="6018703"/>
                  <a:pt x="7565333" y="6017126"/>
                  <a:pt x="7559941" y="6017126"/>
                </a:cubicBezTo>
                <a:close/>
                <a:moveTo>
                  <a:pt x="4502416" y="6017126"/>
                </a:moveTo>
                <a:cubicBezTo>
                  <a:pt x="4497024" y="6017126"/>
                  <a:pt x="4492693" y="6018703"/>
                  <a:pt x="4489424" y="6021858"/>
                </a:cubicBezTo>
                <a:cubicBezTo>
                  <a:pt x="4486154" y="6025013"/>
                  <a:pt x="4484519" y="6028999"/>
                  <a:pt x="4484519" y="6033818"/>
                </a:cubicBezTo>
                <a:cubicBezTo>
                  <a:pt x="4484519" y="6038636"/>
                  <a:pt x="4486154" y="6042622"/>
                  <a:pt x="4489424" y="6045777"/>
                </a:cubicBezTo>
                <a:cubicBezTo>
                  <a:pt x="4492693" y="6048932"/>
                  <a:pt x="4497024" y="6050510"/>
                  <a:pt x="4502416" y="6050510"/>
                </a:cubicBezTo>
                <a:cubicBezTo>
                  <a:pt x="4507808" y="6050510"/>
                  <a:pt x="4512167" y="6048932"/>
                  <a:pt x="4515494" y="6045777"/>
                </a:cubicBezTo>
                <a:cubicBezTo>
                  <a:pt x="4518821" y="6042622"/>
                  <a:pt x="4520485" y="6038636"/>
                  <a:pt x="4520485" y="6033818"/>
                </a:cubicBezTo>
                <a:cubicBezTo>
                  <a:pt x="4520485" y="6028999"/>
                  <a:pt x="4518821" y="6025013"/>
                  <a:pt x="4515494" y="6021858"/>
                </a:cubicBezTo>
                <a:cubicBezTo>
                  <a:pt x="4512167" y="6018703"/>
                  <a:pt x="4507808" y="6017126"/>
                  <a:pt x="4502416" y="6017126"/>
                </a:cubicBezTo>
                <a:close/>
                <a:moveTo>
                  <a:pt x="6948257" y="6014888"/>
                </a:moveTo>
                <a:cubicBezTo>
                  <a:pt x="6932311" y="6014888"/>
                  <a:pt x="6918544" y="6017240"/>
                  <a:pt x="6906958" y="6021944"/>
                </a:cubicBezTo>
                <a:cubicBezTo>
                  <a:pt x="6895371" y="6026647"/>
                  <a:pt x="6886480" y="6033502"/>
                  <a:pt x="6880285" y="6042508"/>
                </a:cubicBezTo>
                <a:cubicBezTo>
                  <a:pt x="6874090" y="6051513"/>
                  <a:pt x="6870992" y="6062613"/>
                  <a:pt x="6870992" y="6075806"/>
                </a:cubicBezTo>
                <a:cubicBezTo>
                  <a:pt x="6870992" y="6088310"/>
                  <a:pt x="6873717" y="6098635"/>
                  <a:pt x="6879166" y="6106781"/>
                </a:cubicBezTo>
                <a:cubicBezTo>
                  <a:pt x="6884616" y="6114926"/>
                  <a:pt x="6892962" y="6121723"/>
                  <a:pt x="6904204" y="6127172"/>
                </a:cubicBezTo>
                <a:cubicBezTo>
                  <a:pt x="6915447" y="6132622"/>
                  <a:pt x="6929787" y="6137641"/>
                  <a:pt x="6947225" y="6142230"/>
                </a:cubicBezTo>
                <a:cubicBezTo>
                  <a:pt x="6962024" y="6146015"/>
                  <a:pt x="6973812" y="6149830"/>
                  <a:pt x="6982588" y="6153673"/>
                </a:cubicBezTo>
                <a:cubicBezTo>
                  <a:pt x="6991364" y="6157516"/>
                  <a:pt x="6997645" y="6162019"/>
                  <a:pt x="7001431" y="6167182"/>
                </a:cubicBezTo>
                <a:cubicBezTo>
                  <a:pt x="7005217" y="6172344"/>
                  <a:pt x="7007110" y="6178940"/>
                  <a:pt x="7007110" y="6186971"/>
                </a:cubicBezTo>
                <a:cubicBezTo>
                  <a:pt x="7007110" y="6196263"/>
                  <a:pt x="7004700" y="6203864"/>
                  <a:pt x="6999882" y="6209772"/>
                </a:cubicBezTo>
                <a:cubicBezTo>
                  <a:pt x="6995064" y="6215680"/>
                  <a:pt x="6988611" y="6220097"/>
                  <a:pt x="6980523" y="6223022"/>
                </a:cubicBezTo>
                <a:cubicBezTo>
                  <a:pt x="6972435" y="6225948"/>
                  <a:pt x="6963515" y="6227410"/>
                  <a:pt x="6953764" y="6227410"/>
                </a:cubicBezTo>
                <a:cubicBezTo>
                  <a:pt x="6943210" y="6227410"/>
                  <a:pt x="6933516" y="6225976"/>
                  <a:pt x="6924682" y="6223108"/>
                </a:cubicBezTo>
                <a:cubicBezTo>
                  <a:pt x="6915849" y="6220240"/>
                  <a:pt x="6908764" y="6215307"/>
                  <a:pt x="6903430" y="6208309"/>
                </a:cubicBezTo>
                <a:cubicBezTo>
                  <a:pt x="6898095" y="6201311"/>
                  <a:pt x="6895428" y="6191675"/>
                  <a:pt x="6895428" y="6179399"/>
                </a:cubicBezTo>
                <a:lnTo>
                  <a:pt x="6864281" y="6179399"/>
                </a:lnTo>
                <a:cubicBezTo>
                  <a:pt x="6864281" y="6196608"/>
                  <a:pt x="6868210" y="6210604"/>
                  <a:pt x="6876069" y="6221388"/>
                </a:cubicBezTo>
                <a:cubicBezTo>
                  <a:pt x="6883927" y="6232171"/>
                  <a:pt x="6894510" y="6240087"/>
                  <a:pt x="6907818" y="6245135"/>
                </a:cubicBezTo>
                <a:cubicBezTo>
                  <a:pt x="6921126" y="6250183"/>
                  <a:pt x="6936040" y="6252707"/>
                  <a:pt x="6952559" y="6252707"/>
                </a:cubicBezTo>
                <a:cubicBezTo>
                  <a:pt x="6968735" y="6252707"/>
                  <a:pt x="6983247" y="6250240"/>
                  <a:pt x="6996096" y="6245307"/>
                </a:cubicBezTo>
                <a:cubicBezTo>
                  <a:pt x="7008945" y="6240374"/>
                  <a:pt x="7019098" y="6233003"/>
                  <a:pt x="7026555" y="6223194"/>
                </a:cubicBezTo>
                <a:cubicBezTo>
                  <a:pt x="7034012" y="6213386"/>
                  <a:pt x="7037740" y="6201024"/>
                  <a:pt x="7037740" y="6186111"/>
                </a:cubicBezTo>
                <a:cubicBezTo>
                  <a:pt x="7037740" y="6172115"/>
                  <a:pt x="7035102" y="6160814"/>
                  <a:pt x="7029824" y="6152210"/>
                </a:cubicBezTo>
                <a:cubicBezTo>
                  <a:pt x="7024547" y="6143606"/>
                  <a:pt x="7016316" y="6136551"/>
                  <a:pt x="7005131" y="6131044"/>
                </a:cubicBezTo>
                <a:cubicBezTo>
                  <a:pt x="6993945" y="6125538"/>
                  <a:pt x="6979404" y="6120375"/>
                  <a:pt x="6961508" y="6115557"/>
                </a:cubicBezTo>
                <a:cubicBezTo>
                  <a:pt x="6946020" y="6111541"/>
                  <a:pt x="6933946" y="6107698"/>
                  <a:pt x="6925284" y="6104027"/>
                </a:cubicBezTo>
                <a:cubicBezTo>
                  <a:pt x="6916623" y="6100356"/>
                  <a:pt x="6910514" y="6096255"/>
                  <a:pt x="6906958" y="6091723"/>
                </a:cubicBezTo>
                <a:cubicBezTo>
                  <a:pt x="6903401" y="6087192"/>
                  <a:pt x="6901623" y="6081542"/>
                  <a:pt x="6901623" y="6074773"/>
                </a:cubicBezTo>
                <a:cubicBezTo>
                  <a:pt x="6901623" y="6063416"/>
                  <a:pt x="6905724" y="6054783"/>
                  <a:pt x="6913927" y="6048875"/>
                </a:cubicBezTo>
                <a:cubicBezTo>
                  <a:pt x="6922130" y="6042967"/>
                  <a:pt x="6933630" y="6040012"/>
                  <a:pt x="6948429" y="6040012"/>
                </a:cubicBezTo>
                <a:cubicBezTo>
                  <a:pt x="6962770" y="6040012"/>
                  <a:pt x="6974815" y="6043368"/>
                  <a:pt x="6984567" y="6050079"/>
                </a:cubicBezTo>
                <a:cubicBezTo>
                  <a:pt x="6994318" y="6056791"/>
                  <a:pt x="6999137" y="6066685"/>
                  <a:pt x="6999022" y="6079764"/>
                </a:cubicBezTo>
                <a:lnTo>
                  <a:pt x="7029997" y="6079764"/>
                </a:lnTo>
                <a:cubicBezTo>
                  <a:pt x="7029997" y="6065423"/>
                  <a:pt x="7026297" y="6053435"/>
                  <a:pt x="7018897" y="6043798"/>
                </a:cubicBezTo>
                <a:cubicBezTo>
                  <a:pt x="7011498" y="6034162"/>
                  <a:pt x="7001603" y="6026934"/>
                  <a:pt x="6989213" y="6022116"/>
                </a:cubicBezTo>
                <a:cubicBezTo>
                  <a:pt x="6976823" y="6017298"/>
                  <a:pt x="6963171" y="6014888"/>
                  <a:pt x="6948257" y="6014888"/>
                </a:cubicBezTo>
                <a:close/>
                <a:moveTo>
                  <a:pt x="5786207" y="6014888"/>
                </a:moveTo>
                <a:cubicBezTo>
                  <a:pt x="5770261" y="6014888"/>
                  <a:pt x="5756494" y="6017240"/>
                  <a:pt x="5744907" y="6021944"/>
                </a:cubicBezTo>
                <a:cubicBezTo>
                  <a:pt x="5733321" y="6026647"/>
                  <a:pt x="5724430" y="6033502"/>
                  <a:pt x="5718235" y="6042508"/>
                </a:cubicBezTo>
                <a:cubicBezTo>
                  <a:pt x="5712040" y="6051513"/>
                  <a:pt x="5708942" y="6062613"/>
                  <a:pt x="5708942" y="6075806"/>
                </a:cubicBezTo>
                <a:cubicBezTo>
                  <a:pt x="5708942" y="6088310"/>
                  <a:pt x="5711667" y="6098635"/>
                  <a:pt x="5717116" y="6106781"/>
                </a:cubicBezTo>
                <a:cubicBezTo>
                  <a:pt x="5722565" y="6114926"/>
                  <a:pt x="5730912" y="6121723"/>
                  <a:pt x="5742154" y="6127172"/>
                </a:cubicBezTo>
                <a:cubicBezTo>
                  <a:pt x="5753397" y="6132622"/>
                  <a:pt x="5767737" y="6137641"/>
                  <a:pt x="5785175" y="6142230"/>
                </a:cubicBezTo>
                <a:cubicBezTo>
                  <a:pt x="5799974" y="6146015"/>
                  <a:pt x="5811762" y="6149830"/>
                  <a:pt x="5820538" y="6153673"/>
                </a:cubicBezTo>
                <a:cubicBezTo>
                  <a:pt x="5829314" y="6157516"/>
                  <a:pt x="5835595" y="6162019"/>
                  <a:pt x="5839381" y="6167182"/>
                </a:cubicBezTo>
                <a:cubicBezTo>
                  <a:pt x="5843167" y="6172344"/>
                  <a:pt x="5845059" y="6178940"/>
                  <a:pt x="5845059" y="6186971"/>
                </a:cubicBezTo>
                <a:cubicBezTo>
                  <a:pt x="5845059" y="6196263"/>
                  <a:pt x="5842650" y="6203864"/>
                  <a:pt x="5837833" y="6209772"/>
                </a:cubicBezTo>
                <a:cubicBezTo>
                  <a:pt x="5833014" y="6215680"/>
                  <a:pt x="5826561" y="6220097"/>
                  <a:pt x="5818473" y="6223022"/>
                </a:cubicBezTo>
                <a:cubicBezTo>
                  <a:pt x="5810385" y="6225948"/>
                  <a:pt x="5801465" y="6227410"/>
                  <a:pt x="5791714" y="6227410"/>
                </a:cubicBezTo>
                <a:cubicBezTo>
                  <a:pt x="5781160" y="6227410"/>
                  <a:pt x="5771465" y="6225976"/>
                  <a:pt x="5762633" y="6223108"/>
                </a:cubicBezTo>
                <a:cubicBezTo>
                  <a:pt x="5753798" y="6220240"/>
                  <a:pt x="5746715" y="6215307"/>
                  <a:pt x="5741380" y="6208309"/>
                </a:cubicBezTo>
                <a:cubicBezTo>
                  <a:pt x="5736045" y="6201311"/>
                  <a:pt x="5733378" y="6191675"/>
                  <a:pt x="5733378" y="6179399"/>
                </a:cubicBezTo>
                <a:lnTo>
                  <a:pt x="5702231" y="6179399"/>
                </a:lnTo>
                <a:cubicBezTo>
                  <a:pt x="5702231" y="6196608"/>
                  <a:pt x="5706160" y="6210604"/>
                  <a:pt x="5714019" y="6221388"/>
                </a:cubicBezTo>
                <a:cubicBezTo>
                  <a:pt x="5721877" y="6232171"/>
                  <a:pt x="5732460" y="6240087"/>
                  <a:pt x="5745768" y="6245135"/>
                </a:cubicBezTo>
                <a:cubicBezTo>
                  <a:pt x="5759076" y="6250183"/>
                  <a:pt x="5773989" y="6252707"/>
                  <a:pt x="5790509" y="6252707"/>
                </a:cubicBezTo>
                <a:cubicBezTo>
                  <a:pt x="5806685" y="6252707"/>
                  <a:pt x="5821197" y="6250240"/>
                  <a:pt x="5834046" y="6245307"/>
                </a:cubicBezTo>
                <a:cubicBezTo>
                  <a:pt x="5846895" y="6240374"/>
                  <a:pt x="5857048" y="6233003"/>
                  <a:pt x="5864505" y="6223194"/>
                </a:cubicBezTo>
                <a:cubicBezTo>
                  <a:pt x="5871962" y="6213386"/>
                  <a:pt x="5875690" y="6201024"/>
                  <a:pt x="5875690" y="6186111"/>
                </a:cubicBezTo>
                <a:cubicBezTo>
                  <a:pt x="5875690" y="6172115"/>
                  <a:pt x="5873052" y="6160814"/>
                  <a:pt x="5867774" y="6152210"/>
                </a:cubicBezTo>
                <a:cubicBezTo>
                  <a:pt x="5862497" y="6143606"/>
                  <a:pt x="5854266" y="6136551"/>
                  <a:pt x="5843081" y="6131044"/>
                </a:cubicBezTo>
                <a:cubicBezTo>
                  <a:pt x="5831895" y="6125538"/>
                  <a:pt x="5817354" y="6120375"/>
                  <a:pt x="5799458" y="6115557"/>
                </a:cubicBezTo>
                <a:cubicBezTo>
                  <a:pt x="5783970" y="6111541"/>
                  <a:pt x="5771896" y="6107698"/>
                  <a:pt x="5763234" y="6104027"/>
                </a:cubicBezTo>
                <a:cubicBezTo>
                  <a:pt x="5754573" y="6100356"/>
                  <a:pt x="5748464" y="6096255"/>
                  <a:pt x="5744907" y="6091723"/>
                </a:cubicBezTo>
                <a:cubicBezTo>
                  <a:pt x="5741351" y="6087192"/>
                  <a:pt x="5739573" y="6081542"/>
                  <a:pt x="5739573" y="6074773"/>
                </a:cubicBezTo>
                <a:cubicBezTo>
                  <a:pt x="5739573" y="6063416"/>
                  <a:pt x="5743674" y="6054783"/>
                  <a:pt x="5751877" y="6048875"/>
                </a:cubicBezTo>
                <a:cubicBezTo>
                  <a:pt x="5760079" y="6042967"/>
                  <a:pt x="5771580" y="6040012"/>
                  <a:pt x="5786379" y="6040012"/>
                </a:cubicBezTo>
                <a:cubicBezTo>
                  <a:pt x="5800719" y="6040012"/>
                  <a:pt x="5812765" y="6043368"/>
                  <a:pt x="5822517" y="6050079"/>
                </a:cubicBezTo>
                <a:cubicBezTo>
                  <a:pt x="5832268" y="6056791"/>
                  <a:pt x="5837086" y="6066685"/>
                  <a:pt x="5836972" y="6079764"/>
                </a:cubicBezTo>
                <a:lnTo>
                  <a:pt x="5867946" y="6079764"/>
                </a:lnTo>
                <a:cubicBezTo>
                  <a:pt x="5867946" y="6065423"/>
                  <a:pt x="5864247" y="6053435"/>
                  <a:pt x="5856848" y="6043798"/>
                </a:cubicBezTo>
                <a:cubicBezTo>
                  <a:pt x="5849448" y="6034162"/>
                  <a:pt x="5839554" y="6026934"/>
                  <a:pt x="5827163" y="6022116"/>
                </a:cubicBezTo>
                <a:cubicBezTo>
                  <a:pt x="5814773" y="6017298"/>
                  <a:pt x="5801121" y="6014888"/>
                  <a:pt x="5786207" y="6014888"/>
                </a:cubicBezTo>
                <a:close/>
                <a:moveTo>
                  <a:pt x="0" y="0"/>
                </a:moveTo>
                <a:lnTo>
                  <a:pt x="12192000" y="0"/>
                </a:lnTo>
                <a:lnTo>
                  <a:pt x="12192000" y="6663070"/>
                </a:lnTo>
                <a:lnTo>
                  <a:pt x="0" y="6663070"/>
                </a:lnTo>
                <a:close/>
              </a:path>
            </a:pathLst>
          </a:custGeom>
          <a:solidFill>
            <a:schemeClr val="accent1">
              <a:alpha val="92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800" dirty="0"/>
          </a:p>
        </p:txBody>
      </p:sp>
      <p:sp>
        <p:nvSpPr>
          <p:cNvPr id="13" name="TextBox 12">
            <a:extLst>
              <a:ext uri="{FF2B5EF4-FFF2-40B4-BE49-F238E27FC236}">
                <a16:creationId xmlns:a16="http://schemas.microsoft.com/office/drawing/2014/main" id="{784A2E0B-4FF9-E7D0-D33B-A2BB5834FB27}"/>
              </a:ext>
            </a:extLst>
          </p:cNvPr>
          <p:cNvSpPr txBox="1"/>
          <p:nvPr/>
        </p:nvSpPr>
        <p:spPr>
          <a:xfrm>
            <a:off x="314037" y="-4605452"/>
            <a:ext cx="10908146" cy="3108543"/>
          </a:xfrm>
          <a:prstGeom prst="rect">
            <a:avLst/>
          </a:prstGeom>
          <a:noFill/>
        </p:spPr>
        <p:txBody>
          <a:bodyPr wrap="square" rtlCol="0">
            <a:spAutoFit/>
          </a:bodyPr>
          <a:lstStyle/>
          <a:p>
            <a:r>
              <a:rPr lang="en-US" sz="2800" dirty="0">
                <a:solidFill>
                  <a:schemeClr val="bg1"/>
                </a:solidFill>
              </a:rPr>
              <a:t>Symbiotic Relationship between Jail / HOC and Lockup through Shared Staffing</a:t>
            </a:r>
          </a:p>
          <a:p>
            <a:endParaRPr lang="en-US" sz="2800" dirty="0">
              <a:solidFill>
                <a:schemeClr val="bg1"/>
              </a:solidFill>
            </a:endParaRPr>
          </a:p>
          <a:p>
            <a:r>
              <a:rPr lang="en-US" sz="2800" dirty="0">
                <a:solidFill>
                  <a:schemeClr val="bg1"/>
                </a:solidFill>
              </a:rPr>
              <a:t>All programming (MAT, Mental Health, Detox) shared between Jail, HOC and Lockup) </a:t>
            </a:r>
          </a:p>
          <a:p>
            <a:endParaRPr lang="en-US" sz="2800" dirty="0">
              <a:solidFill>
                <a:schemeClr val="bg1"/>
              </a:solidFill>
            </a:endParaRPr>
          </a:p>
          <a:p>
            <a:r>
              <a:rPr lang="en-US" sz="2800" dirty="0">
                <a:solidFill>
                  <a:schemeClr val="bg1"/>
                </a:solidFill>
              </a:rPr>
              <a:t>Pinnacle of efficiency</a:t>
            </a:r>
          </a:p>
        </p:txBody>
      </p:sp>
      <p:pic>
        <p:nvPicPr>
          <p:cNvPr id="50" name="Picture 49" descr="A diagram of a life cycle&#10;&#10;AI-generated content may be incorrect.">
            <a:extLst>
              <a:ext uri="{FF2B5EF4-FFF2-40B4-BE49-F238E27FC236}">
                <a16:creationId xmlns:a16="http://schemas.microsoft.com/office/drawing/2014/main" id="{1A5DFD1A-BE28-43E5-5B2A-2038B959EFE7}"/>
              </a:ext>
            </a:extLst>
          </p:cNvPr>
          <p:cNvPicPr>
            <a:picLocks noChangeAspect="1"/>
          </p:cNvPicPr>
          <p:nvPr/>
        </p:nvPicPr>
        <p:blipFill>
          <a:blip r:embed="rId8">
            <a:extLst>
              <a:ext uri="{28A0092B-C50C-407E-A947-70E740481C1C}">
                <a14:useLocalDpi xmlns:a14="http://schemas.microsoft.com/office/drawing/2010/main" val="0"/>
              </a:ext>
            </a:extLst>
          </a:blip>
          <a:srcRect l="33030" t="33961" r="48788" b="18309"/>
          <a:stretch/>
        </p:blipFill>
        <p:spPr>
          <a:xfrm>
            <a:off x="4017818" y="2253673"/>
            <a:ext cx="2216727" cy="3180286"/>
          </a:xfrm>
          <a:prstGeom prst="rect">
            <a:avLst/>
          </a:prstGeom>
          <a:effectLst>
            <a:softEdge rad="127000"/>
          </a:effectLst>
        </p:spPr>
      </p:pic>
    </p:spTree>
    <p:extLst>
      <p:ext uri="{BB962C8B-B14F-4D97-AF65-F5344CB8AC3E}">
        <p14:creationId xmlns:p14="http://schemas.microsoft.com/office/powerpoint/2010/main" val="1607141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life cycle&#10;&#10;AI-generated content may be incorrect.">
            <a:extLst>
              <a:ext uri="{FF2B5EF4-FFF2-40B4-BE49-F238E27FC236}">
                <a16:creationId xmlns:a16="http://schemas.microsoft.com/office/drawing/2014/main" id="{6E01953D-146C-7887-2D2A-1EF681DA69E6}"/>
              </a:ext>
            </a:extLst>
          </p:cNvPr>
          <p:cNvPicPr>
            <a:picLocks noChangeAspect="1"/>
          </p:cNvPicPr>
          <p:nvPr/>
        </p:nvPicPr>
        <p:blipFill>
          <a:blip r:embed="rId3">
            <a:alphaModFix/>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0" y="-16835"/>
            <a:ext cx="12192000" cy="6663070"/>
          </a:xfrm>
          <a:prstGeom prst="rect">
            <a:avLst/>
          </a:prstGeom>
        </p:spPr>
      </p:pic>
      <p:sp>
        <p:nvSpPr>
          <p:cNvPr id="10" name="TextBox 9">
            <a:extLst>
              <a:ext uri="{FF2B5EF4-FFF2-40B4-BE49-F238E27FC236}">
                <a16:creationId xmlns:a16="http://schemas.microsoft.com/office/drawing/2014/main" id="{F0F7CEFA-0B86-A6DA-58B4-E611AAE36679}"/>
              </a:ext>
            </a:extLst>
          </p:cNvPr>
          <p:cNvSpPr txBox="1"/>
          <p:nvPr/>
        </p:nvSpPr>
        <p:spPr>
          <a:xfrm>
            <a:off x="3529987" y="6103045"/>
            <a:ext cx="6041877" cy="338554"/>
          </a:xfrm>
          <a:prstGeom prst="rect">
            <a:avLst/>
          </a:prstGeom>
          <a:noFill/>
        </p:spPr>
        <p:txBody>
          <a:bodyPr wrap="square" rtlCol="0">
            <a:spAutoFit/>
          </a:bodyPr>
          <a:lstStyle/>
          <a:p>
            <a:r>
              <a:rPr lang="en-US" sz="1600" dirty="0">
                <a:solidFill>
                  <a:schemeClr val="bg1">
                    <a:lumMod val="95000"/>
                    <a:alpha val="34000"/>
                  </a:schemeClr>
                </a:solidFill>
              </a:rPr>
              <a:t>COMMITMENT TO COMMUNITY SAFETY AND REHABILITATION</a:t>
            </a:r>
          </a:p>
        </p:txBody>
      </p:sp>
      <p:sp>
        <p:nvSpPr>
          <p:cNvPr id="11" name="TextBox 10">
            <a:extLst>
              <a:ext uri="{FF2B5EF4-FFF2-40B4-BE49-F238E27FC236}">
                <a16:creationId xmlns:a16="http://schemas.microsoft.com/office/drawing/2014/main" id="{72443141-1B3D-3D8F-9ED4-43F710E6368A}"/>
              </a:ext>
            </a:extLst>
          </p:cNvPr>
          <p:cNvSpPr txBox="1"/>
          <p:nvPr/>
        </p:nvSpPr>
        <p:spPr>
          <a:xfrm>
            <a:off x="2378580" y="187801"/>
            <a:ext cx="7434840" cy="954107"/>
          </a:xfrm>
          <a:prstGeom prst="rect">
            <a:avLst/>
          </a:prstGeom>
          <a:noFill/>
        </p:spPr>
        <p:txBody>
          <a:bodyPr wrap="square" rtlCol="0">
            <a:spAutoFit/>
          </a:bodyPr>
          <a:lstStyle/>
          <a:p>
            <a:pPr algn="ctr"/>
            <a:r>
              <a:rPr lang="en-US" sz="2800" b="1" dirty="0">
                <a:solidFill>
                  <a:schemeClr val="bg1">
                    <a:alpha val="34000"/>
                  </a:schemeClr>
                </a:solidFill>
              </a:rPr>
              <a:t>DUKES COUNTY SHERIFF’S OFFICE:</a:t>
            </a:r>
          </a:p>
          <a:p>
            <a:pPr algn="ctr"/>
            <a:r>
              <a:rPr lang="en-US" sz="2800" b="1" dirty="0">
                <a:solidFill>
                  <a:schemeClr val="bg1">
                    <a:alpha val="34000"/>
                  </a:schemeClr>
                </a:solidFill>
              </a:rPr>
              <a:t>INTEGRATED &amp; ENCOMPASSING SERVICE</a:t>
            </a:r>
          </a:p>
        </p:txBody>
      </p:sp>
      <p:sp>
        <p:nvSpPr>
          <p:cNvPr id="12" name="TextBox 11">
            <a:extLst>
              <a:ext uri="{FF2B5EF4-FFF2-40B4-BE49-F238E27FC236}">
                <a16:creationId xmlns:a16="http://schemas.microsoft.com/office/drawing/2014/main" id="{D15AE601-D3A1-998D-D1AC-6D7F5F7D9E37}"/>
              </a:ext>
            </a:extLst>
          </p:cNvPr>
          <p:cNvSpPr txBox="1"/>
          <p:nvPr/>
        </p:nvSpPr>
        <p:spPr>
          <a:xfrm>
            <a:off x="3142262" y="1186205"/>
            <a:ext cx="5907476" cy="369332"/>
          </a:xfrm>
          <a:prstGeom prst="rect">
            <a:avLst/>
          </a:prstGeom>
          <a:noFill/>
        </p:spPr>
        <p:txBody>
          <a:bodyPr wrap="square" rtlCol="0">
            <a:spAutoFit/>
          </a:bodyPr>
          <a:lstStyle/>
          <a:p>
            <a:pPr algn="ctr"/>
            <a:r>
              <a:rPr lang="en-US" b="1" dirty="0">
                <a:solidFill>
                  <a:schemeClr val="bg1">
                    <a:alpha val="34000"/>
                  </a:schemeClr>
                </a:solidFill>
              </a:rPr>
              <a:t>EFFICIENCY THROUGH ADAPTABILITY:</a:t>
            </a:r>
          </a:p>
        </p:txBody>
      </p:sp>
      <p:pic>
        <p:nvPicPr>
          <p:cNvPr id="14" name="Picture 13">
            <a:extLst>
              <a:ext uri="{FF2B5EF4-FFF2-40B4-BE49-F238E27FC236}">
                <a16:creationId xmlns:a16="http://schemas.microsoft.com/office/drawing/2014/main" id="{DC358F36-EF62-AB66-577A-5741F1421F39}"/>
              </a:ext>
            </a:extLst>
          </p:cNvPr>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Layer>
                </a14:imgProps>
              </a:ext>
            </a:extLst>
          </a:blip>
          <a:stretch>
            <a:fillRect/>
          </a:stretch>
        </p:blipFill>
        <p:spPr>
          <a:xfrm>
            <a:off x="3104732" y="1056171"/>
            <a:ext cx="5982535" cy="171474"/>
          </a:xfrm>
          <a:prstGeom prst="rect">
            <a:avLst/>
          </a:prstGeom>
        </p:spPr>
      </p:pic>
      <p:sp>
        <p:nvSpPr>
          <p:cNvPr id="15" name="TextBox 14">
            <a:extLst>
              <a:ext uri="{FF2B5EF4-FFF2-40B4-BE49-F238E27FC236}">
                <a16:creationId xmlns:a16="http://schemas.microsoft.com/office/drawing/2014/main" id="{632DDB9D-379A-0E86-131F-9C2E4C950F6B}"/>
              </a:ext>
            </a:extLst>
          </p:cNvPr>
          <p:cNvSpPr txBox="1"/>
          <p:nvPr/>
        </p:nvSpPr>
        <p:spPr>
          <a:xfrm>
            <a:off x="2806581" y="1488523"/>
            <a:ext cx="6578836" cy="338554"/>
          </a:xfrm>
          <a:prstGeom prst="rect">
            <a:avLst/>
          </a:prstGeom>
          <a:noFill/>
        </p:spPr>
        <p:txBody>
          <a:bodyPr wrap="square" rtlCol="0">
            <a:spAutoFit/>
          </a:bodyPr>
          <a:lstStyle/>
          <a:p>
            <a:r>
              <a:rPr lang="en-US" sz="1600" dirty="0">
                <a:solidFill>
                  <a:schemeClr val="bg1">
                    <a:alpha val="34000"/>
                  </a:schemeClr>
                </a:solidFill>
              </a:rPr>
              <a:t>Shared Staffing, Seamless Transitions, and Holistic Support at Every Step</a:t>
            </a:r>
          </a:p>
        </p:txBody>
      </p:sp>
      <p:pic>
        <p:nvPicPr>
          <p:cNvPr id="19" name="Picture 18" descr="A gold star with a blue and white star&#10;&#10;AI-generated content may be incorrect.">
            <a:extLst>
              <a:ext uri="{FF2B5EF4-FFF2-40B4-BE49-F238E27FC236}">
                <a16:creationId xmlns:a16="http://schemas.microsoft.com/office/drawing/2014/main" id="{0ED9FDA0-2957-3F69-6EA5-0ECA0EE365A9}"/>
              </a:ext>
            </a:extLst>
          </p:cNvPr>
          <p:cNvPicPr>
            <a:picLocks noChangeAspect="1"/>
          </p:cNvPicPr>
          <p:nvPr/>
        </p:nvPicPr>
        <p:blipFill>
          <a:blip r:embed="rId7">
            <a:alphaModFix amt="33000"/>
            <a:extLst>
              <a:ext uri="{28A0092B-C50C-407E-A947-70E740481C1C}">
                <a14:useLocalDpi xmlns:a14="http://schemas.microsoft.com/office/drawing/2010/main" val="0"/>
              </a:ext>
            </a:extLst>
          </a:blip>
          <a:stretch>
            <a:fillRect/>
          </a:stretch>
        </p:blipFill>
        <p:spPr>
          <a:xfrm>
            <a:off x="2909992" y="5957196"/>
            <a:ext cx="648241" cy="630252"/>
          </a:xfrm>
          <a:prstGeom prst="rect">
            <a:avLst/>
          </a:prstGeom>
        </p:spPr>
      </p:pic>
      <p:sp>
        <p:nvSpPr>
          <p:cNvPr id="26" name="Rectangle 25">
            <a:extLst>
              <a:ext uri="{FF2B5EF4-FFF2-40B4-BE49-F238E27FC236}">
                <a16:creationId xmlns:a16="http://schemas.microsoft.com/office/drawing/2014/main" id="{95B5A8A8-8A31-965D-1AA6-A8897B4C2920}"/>
              </a:ext>
            </a:extLst>
          </p:cNvPr>
          <p:cNvSpPr/>
          <p:nvPr/>
        </p:nvSpPr>
        <p:spPr>
          <a:xfrm>
            <a:off x="369455" y="2743200"/>
            <a:ext cx="1570181" cy="23552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46F7DC5-4C51-0D1E-B7CC-3AFD12B0BD37}"/>
              </a:ext>
            </a:extLst>
          </p:cNvPr>
          <p:cNvSpPr txBox="1"/>
          <p:nvPr/>
        </p:nvSpPr>
        <p:spPr>
          <a:xfrm>
            <a:off x="0" y="-16835"/>
            <a:ext cx="12192000" cy="6663070"/>
          </a:xfrm>
          <a:custGeom>
            <a:avLst/>
            <a:gdLst/>
            <a:ahLst/>
            <a:cxnLst/>
            <a:rect l="l" t="t" r="r" b="b"/>
            <a:pathLst>
              <a:path w="12192000" h="6663070">
                <a:moveTo>
                  <a:pt x="6212181" y="6168042"/>
                </a:moveTo>
                <a:lnTo>
                  <a:pt x="6212181" y="6202114"/>
                </a:lnTo>
                <a:cubicBezTo>
                  <a:pt x="6205986" y="6210374"/>
                  <a:pt x="6198300" y="6217200"/>
                  <a:pt x="6189122" y="6222592"/>
                </a:cubicBezTo>
                <a:cubicBezTo>
                  <a:pt x="6179945" y="6227984"/>
                  <a:pt x="6169620" y="6230680"/>
                  <a:pt x="6158147" y="6230680"/>
                </a:cubicBezTo>
                <a:cubicBezTo>
                  <a:pt x="6147822" y="6230680"/>
                  <a:pt x="6139993" y="6228185"/>
                  <a:pt x="6134658" y="6223194"/>
                </a:cubicBezTo>
                <a:cubicBezTo>
                  <a:pt x="6129324" y="6218204"/>
                  <a:pt x="6126656" y="6211521"/>
                  <a:pt x="6126656" y="6203147"/>
                </a:cubicBezTo>
                <a:cubicBezTo>
                  <a:pt x="6126656" y="6190872"/>
                  <a:pt x="6133281" y="6182038"/>
                  <a:pt x="6146532" y="6176646"/>
                </a:cubicBezTo>
                <a:cubicBezTo>
                  <a:pt x="6159782" y="6171254"/>
                  <a:pt x="6181665" y="6168386"/>
                  <a:pt x="6212181" y="6168042"/>
                </a:cubicBezTo>
                <a:close/>
                <a:moveTo>
                  <a:pt x="5164431" y="6168042"/>
                </a:moveTo>
                <a:lnTo>
                  <a:pt x="5164431" y="6202114"/>
                </a:lnTo>
                <a:cubicBezTo>
                  <a:pt x="5158236" y="6210374"/>
                  <a:pt x="5150551" y="6217200"/>
                  <a:pt x="5141372" y="6222592"/>
                </a:cubicBezTo>
                <a:cubicBezTo>
                  <a:pt x="5132195" y="6227984"/>
                  <a:pt x="5121870" y="6230680"/>
                  <a:pt x="5110397" y="6230680"/>
                </a:cubicBezTo>
                <a:cubicBezTo>
                  <a:pt x="5100072" y="6230680"/>
                  <a:pt x="5092243" y="6228185"/>
                  <a:pt x="5086909" y="6223194"/>
                </a:cubicBezTo>
                <a:cubicBezTo>
                  <a:pt x="5081574" y="6218204"/>
                  <a:pt x="5078906" y="6211521"/>
                  <a:pt x="5078906" y="6203147"/>
                </a:cubicBezTo>
                <a:cubicBezTo>
                  <a:pt x="5078906" y="6190872"/>
                  <a:pt x="5085531" y="6182038"/>
                  <a:pt x="5098782" y="6176646"/>
                </a:cubicBezTo>
                <a:cubicBezTo>
                  <a:pt x="5112033" y="6171254"/>
                  <a:pt x="5133915" y="6168386"/>
                  <a:pt x="5164431" y="6168042"/>
                </a:cubicBezTo>
                <a:close/>
                <a:moveTo>
                  <a:pt x="6649885" y="6102479"/>
                </a:moveTo>
                <a:cubicBezTo>
                  <a:pt x="6661472" y="6102479"/>
                  <a:pt x="6671080" y="6105547"/>
                  <a:pt x="6678709" y="6111685"/>
                </a:cubicBezTo>
                <a:cubicBezTo>
                  <a:pt x="6686337" y="6117822"/>
                  <a:pt x="6692504" y="6125595"/>
                  <a:pt x="6697207" y="6135002"/>
                </a:cubicBezTo>
                <a:lnTo>
                  <a:pt x="6697207" y="6199533"/>
                </a:lnTo>
                <a:cubicBezTo>
                  <a:pt x="6692160" y="6207678"/>
                  <a:pt x="6685563" y="6214648"/>
                  <a:pt x="6677418" y="6220441"/>
                </a:cubicBezTo>
                <a:cubicBezTo>
                  <a:pt x="6669273" y="6226234"/>
                  <a:pt x="6659062" y="6229131"/>
                  <a:pt x="6646787" y="6229131"/>
                </a:cubicBezTo>
                <a:cubicBezTo>
                  <a:pt x="6632677" y="6229131"/>
                  <a:pt x="6621979" y="6223682"/>
                  <a:pt x="6614694" y="6212783"/>
                </a:cubicBezTo>
                <a:cubicBezTo>
                  <a:pt x="6607409" y="6201885"/>
                  <a:pt x="6603767" y="6186053"/>
                  <a:pt x="6603767" y="6165289"/>
                </a:cubicBezTo>
                <a:cubicBezTo>
                  <a:pt x="6603767" y="6145212"/>
                  <a:pt x="6607639" y="6129725"/>
                  <a:pt x="6615382" y="6118826"/>
                </a:cubicBezTo>
                <a:cubicBezTo>
                  <a:pt x="6623126" y="6107928"/>
                  <a:pt x="6634627" y="6102479"/>
                  <a:pt x="6649885" y="6102479"/>
                </a:cubicBezTo>
                <a:close/>
                <a:moveTo>
                  <a:pt x="5506885" y="6102479"/>
                </a:moveTo>
                <a:cubicBezTo>
                  <a:pt x="5518472" y="6102479"/>
                  <a:pt x="5528080" y="6105547"/>
                  <a:pt x="5535709" y="6111685"/>
                </a:cubicBezTo>
                <a:cubicBezTo>
                  <a:pt x="5543338" y="6117822"/>
                  <a:pt x="5549504" y="6125595"/>
                  <a:pt x="5554207" y="6135002"/>
                </a:cubicBezTo>
                <a:lnTo>
                  <a:pt x="5554207" y="6199533"/>
                </a:lnTo>
                <a:cubicBezTo>
                  <a:pt x="5549160" y="6207678"/>
                  <a:pt x="5542563" y="6214648"/>
                  <a:pt x="5534418" y="6220441"/>
                </a:cubicBezTo>
                <a:cubicBezTo>
                  <a:pt x="5526273" y="6226234"/>
                  <a:pt x="5516062" y="6229131"/>
                  <a:pt x="5503787" y="6229131"/>
                </a:cubicBezTo>
                <a:cubicBezTo>
                  <a:pt x="5489677" y="6229131"/>
                  <a:pt x="5478979" y="6223682"/>
                  <a:pt x="5471694" y="6212783"/>
                </a:cubicBezTo>
                <a:cubicBezTo>
                  <a:pt x="5464409" y="6201885"/>
                  <a:pt x="5460767" y="6186053"/>
                  <a:pt x="5460767" y="6165289"/>
                </a:cubicBezTo>
                <a:cubicBezTo>
                  <a:pt x="5460767" y="6145212"/>
                  <a:pt x="5464639" y="6129725"/>
                  <a:pt x="5472382" y="6118826"/>
                </a:cubicBezTo>
                <a:cubicBezTo>
                  <a:pt x="5480127" y="6107928"/>
                  <a:pt x="5491627" y="6102479"/>
                  <a:pt x="5506885" y="6102479"/>
                </a:cubicBezTo>
                <a:close/>
                <a:moveTo>
                  <a:pt x="4642519" y="6101618"/>
                </a:moveTo>
                <a:cubicBezTo>
                  <a:pt x="4654909" y="6101618"/>
                  <a:pt x="4664775" y="6104400"/>
                  <a:pt x="4672118" y="6109964"/>
                </a:cubicBezTo>
                <a:cubicBezTo>
                  <a:pt x="4679459" y="6115528"/>
                  <a:pt x="4684736" y="6123186"/>
                  <a:pt x="4687949" y="6132937"/>
                </a:cubicBezTo>
                <a:cubicBezTo>
                  <a:pt x="4691161" y="6142688"/>
                  <a:pt x="4692767" y="6153759"/>
                  <a:pt x="4692767" y="6166149"/>
                </a:cubicBezTo>
                <a:cubicBezTo>
                  <a:pt x="4692767" y="6178310"/>
                  <a:pt x="4691161" y="6189179"/>
                  <a:pt x="4687949" y="6198759"/>
                </a:cubicBezTo>
                <a:cubicBezTo>
                  <a:pt x="4684736" y="6208338"/>
                  <a:pt x="4679459" y="6215852"/>
                  <a:pt x="4672118" y="6221301"/>
                </a:cubicBezTo>
                <a:cubicBezTo>
                  <a:pt x="4664775" y="6226751"/>
                  <a:pt x="4654909" y="6229475"/>
                  <a:pt x="4642519" y="6229475"/>
                </a:cubicBezTo>
                <a:cubicBezTo>
                  <a:pt x="4630473" y="6229475"/>
                  <a:pt x="4620923" y="6226751"/>
                  <a:pt x="4613867" y="6221301"/>
                </a:cubicBezTo>
                <a:cubicBezTo>
                  <a:pt x="4606812" y="6215852"/>
                  <a:pt x="4601735" y="6208338"/>
                  <a:pt x="4598639" y="6198759"/>
                </a:cubicBezTo>
                <a:cubicBezTo>
                  <a:pt x="4595540" y="6189179"/>
                  <a:pt x="4593992" y="6178310"/>
                  <a:pt x="4593992" y="6166149"/>
                </a:cubicBezTo>
                <a:cubicBezTo>
                  <a:pt x="4593992" y="6153759"/>
                  <a:pt x="4595540" y="6142688"/>
                  <a:pt x="4598639" y="6132937"/>
                </a:cubicBezTo>
                <a:cubicBezTo>
                  <a:pt x="4601735" y="6123186"/>
                  <a:pt x="4606812" y="6115528"/>
                  <a:pt x="4613867" y="6109964"/>
                </a:cubicBezTo>
                <a:cubicBezTo>
                  <a:pt x="4620923" y="6104400"/>
                  <a:pt x="4630473" y="6101618"/>
                  <a:pt x="4642519" y="6101618"/>
                </a:cubicBezTo>
                <a:close/>
                <a:moveTo>
                  <a:pt x="7878610" y="6101102"/>
                </a:moveTo>
                <a:cubicBezTo>
                  <a:pt x="7892491" y="6101102"/>
                  <a:pt x="7903333" y="6105232"/>
                  <a:pt x="7911133" y="6113492"/>
                </a:cubicBezTo>
                <a:cubicBezTo>
                  <a:pt x="7918934" y="6121752"/>
                  <a:pt x="7923007" y="6133683"/>
                  <a:pt x="7923351" y="6149285"/>
                </a:cubicBezTo>
                <a:lnTo>
                  <a:pt x="7831803" y="6149285"/>
                </a:lnTo>
                <a:cubicBezTo>
                  <a:pt x="7833065" y="6133568"/>
                  <a:pt x="7837683" y="6121608"/>
                  <a:pt x="7845656" y="6113406"/>
                </a:cubicBezTo>
                <a:cubicBezTo>
                  <a:pt x="7853629" y="6105203"/>
                  <a:pt x="7864614" y="6101102"/>
                  <a:pt x="7878610" y="6101102"/>
                </a:cubicBezTo>
                <a:close/>
                <a:moveTo>
                  <a:pt x="7145185" y="6101102"/>
                </a:moveTo>
                <a:cubicBezTo>
                  <a:pt x="7159066" y="6101102"/>
                  <a:pt x="7169907" y="6105232"/>
                  <a:pt x="7177708" y="6113492"/>
                </a:cubicBezTo>
                <a:cubicBezTo>
                  <a:pt x="7185510" y="6121752"/>
                  <a:pt x="7189582" y="6133683"/>
                  <a:pt x="7189926" y="6149285"/>
                </a:cubicBezTo>
                <a:lnTo>
                  <a:pt x="7098378" y="6149285"/>
                </a:lnTo>
                <a:cubicBezTo>
                  <a:pt x="7099641" y="6133568"/>
                  <a:pt x="7104258" y="6121608"/>
                  <a:pt x="7112231" y="6113406"/>
                </a:cubicBezTo>
                <a:cubicBezTo>
                  <a:pt x="7120204" y="6105203"/>
                  <a:pt x="7131189" y="6101102"/>
                  <a:pt x="7145185" y="6101102"/>
                </a:cubicBezTo>
                <a:close/>
                <a:moveTo>
                  <a:pt x="6468910" y="6101102"/>
                </a:moveTo>
                <a:cubicBezTo>
                  <a:pt x="6482791" y="6101102"/>
                  <a:pt x="6493632" y="6105232"/>
                  <a:pt x="6501433" y="6113492"/>
                </a:cubicBezTo>
                <a:cubicBezTo>
                  <a:pt x="6509234" y="6121752"/>
                  <a:pt x="6513307" y="6133683"/>
                  <a:pt x="6513651" y="6149285"/>
                </a:cubicBezTo>
                <a:lnTo>
                  <a:pt x="6422103" y="6149285"/>
                </a:lnTo>
                <a:cubicBezTo>
                  <a:pt x="6423365" y="6133568"/>
                  <a:pt x="6427983" y="6121608"/>
                  <a:pt x="6435956" y="6113406"/>
                </a:cubicBezTo>
                <a:cubicBezTo>
                  <a:pt x="6443929" y="6105203"/>
                  <a:pt x="6454914" y="6101102"/>
                  <a:pt x="6468910" y="6101102"/>
                </a:cubicBezTo>
                <a:close/>
                <a:moveTo>
                  <a:pt x="4068610" y="6101102"/>
                </a:moveTo>
                <a:cubicBezTo>
                  <a:pt x="4082491" y="6101102"/>
                  <a:pt x="4093332" y="6105232"/>
                  <a:pt x="4101134" y="6113492"/>
                </a:cubicBezTo>
                <a:cubicBezTo>
                  <a:pt x="4108935" y="6121752"/>
                  <a:pt x="4113007" y="6133683"/>
                  <a:pt x="4113351" y="6149285"/>
                </a:cubicBezTo>
                <a:lnTo>
                  <a:pt x="4021804" y="6149285"/>
                </a:lnTo>
                <a:cubicBezTo>
                  <a:pt x="4023065" y="6133568"/>
                  <a:pt x="4027683" y="6121608"/>
                  <a:pt x="4035656" y="6113406"/>
                </a:cubicBezTo>
                <a:cubicBezTo>
                  <a:pt x="4043629" y="6105203"/>
                  <a:pt x="4054614" y="6101102"/>
                  <a:pt x="4068610" y="6101102"/>
                </a:cubicBezTo>
                <a:close/>
                <a:moveTo>
                  <a:pt x="3773335" y="6101102"/>
                </a:moveTo>
                <a:cubicBezTo>
                  <a:pt x="3787216" y="6101102"/>
                  <a:pt x="3798057" y="6105232"/>
                  <a:pt x="3805858" y="6113492"/>
                </a:cubicBezTo>
                <a:cubicBezTo>
                  <a:pt x="3813660" y="6121752"/>
                  <a:pt x="3817732" y="6133683"/>
                  <a:pt x="3818076" y="6149285"/>
                </a:cubicBezTo>
                <a:lnTo>
                  <a:pt x="3726528" y="6149285"/>
                </a:lnTo>
                <a:cubicBezTo>
                  <a:pt x="3727790" y="6133568"/>
                  <a:pt x="3732408" y="6121608"/>
                  <a:pt x="3740381" y="6113406"/>
                </a:cubicBezTo>
                <a:cubicBezTo>
                  <a:pt x="3748354" y="6105203"/>
                  <a:pt x="3759339" y="6101102"/>
                  <a:pt x="3773335" y="6101102"/>
                </a:cubicBezTo>
                <a:close/>
                <a:moveTo>
                  <a:pt x="7545658" y="6082001"/>
                </a:moveTo>
                <a:lnTo>
                  <a:pt x="7545658" y="6249609"/>
                </a:lnTo>
                <a:lnTo>
                  <a:pt x="7574396" y="6249609"/>
                </a:lnTo>
                <a:lnTo>
                  <a:pt x="7574396" y="6082001"/>
                </a:lnTo>
                <a:close/>
                <a:moveTo>
                  <a:pt x="7356028" y="6082001"/>
                </a:moveTo>
                <a:lnTo>
                  <a:pt x="7420386" y="6249609"/>
                </a:lnTo>
                <a:lnTo>
                  <a:pt x="7452050" y="6249609"/>
                </a:lnTo>
                <a:lnTo>
                  <a:pt x="7515376" y="6082001"/>
                </a:lnTo>
                <a:lnTo>
                  <a:pt x="7486122" y="6082001"/>
                </a:lnTo>
                <a:lnTo>
                  <a:pt x="7436046" y="6221388"/>
                </a:lnTo>
                <a:lnTo>
                  <a:pt x="7386486" y="6082001"/>
                </a:lnTo>
                <a:close/>
                <a:moveTo>
                  <a:pt x="4488133" y="6082001"/>
                </a:moveTo>
                <a:lnTo>
                  <a:pt x="4488133" y="6249609"/>
                </a:lnTo>
                <a:lnTo>
                  <a:pt x="4516871" y="6249609"/>
                </a:lnTo>
                <a:lnTo>
                  <a:pt x="4516871" y="6082001"/>
                </a:lnTo>
                <a:close/>
                <a:moveTo>
                  <a:pt x="7340271" y="6079936"/>
                </a:moveTo>
                <a:cubicBezTo>
                  <a:pt x="7326848" y="6079936"/>
                  <a:pt x="7315949" y="6082861"/>
                  <a:pt x="7307575" y="6088712"/>
                </a:cubicBezTo>
                <a:cubicBezTo>
                  <a:pt x="7299200" y="6094563"/>
                  <a:pt x="7292661" y="6101848"/>
                  <a:pt x="7287958" y="6110566"/>
                </a:cubicBezTo>
                <a:lnTo>
                  <a:pt x="7286925" y="6082001"/>
                </a:lnTo>
                <a:lnTo>
                  <a:pt x="7259908" y="6082001"/>
                </a:lnTo>
                <a:lnTo>
                  <a:pt x="7259908" y="6249609"/>
                </a:lnTo>
                <a:lnTo>
                  <a:pt x="7288646" y="6249609"/>
                </a:lnTo>
                <a:lnTo>
                  <a:pt x="7288646" y="6131905"/>
                </a:lnTo>
                <a:cubicBezTo>
                  <a:pt x="7292317" y="6126857"/>
                  <a:pt x="7296504" y="6122411"/>
                  <a:pt x="7301208" y="6118568"/>
                </a:cubicBezTo>
                <a:cubicBezTo>
                  <a:pt x="7305912" y="6114725"/>
                  <a:pt x="7311418" y="6111714"/>
                  <a:pt x="7317728" y="6109534"/>
                </a:cubicBezTo>
                <a:cubicBezTo>
                  <a:pt x="7324037" y="6107354"/>
                  <a:pt x="7331380" y="6106264"/>
                  <a:pt x="7339754" y="6106264"/>
                </a:cubicBezTo>
                <a:lnTo>
                  <a:pt x="7343712" y="6106264"/>
                </a:lnTo>
                <a:lnTo>
                  <a:pt x="7343712" y="6079936"/>
                </a:lnTo>
                <a:close/>
                <a:moveTo>
                  <a:pt x="6378246" y="6079936"/>
                </a:moveTo>
                <a:cubicBezTo>
                  <a:pt x="6364823" y="6079936"/>
                  <a:pt x="6353924" y="6082861"/>
                  <a:pt x="6345550" y="6088712"/>
                </a:cubicBezTo>
                <a:cubicBezTo>
                  <a:pt x="6337175" y="6094563"/>
                  <a:pt x="6330636" y="6101848"/>
                  <a:pt x="6325932" y="6110566"/>
                </a:cubicBezTo>
                <a:lnTo>
                  <a:pt x="6324900" y="6082001"/>
                </a:lnTo>
                <a:lnTo>
                  <a:pt x="6297883" y="6082001"/>
                </a:lnTo>
                <a:lnTo>
                  <a:pt x="6297883" y="6249609"/>
                </a:lnTo>
                <a:lnTo>
                  <a:pt x="6326621" y="6249609"/>
                </a:lnTo>
                <a:lnTo>
                  <a:pt x="6326621" y="6131905"/>
                </a:lnTo>
                <a:cubicBezTo>
                  <a:pt x="6330292" y="6126857"/>
                  <a:pt x="6334479" y="6122411"/>
                  <a:pt x="6339183" y="6118568"/>
                </a:cubicBezTo>
                <a:cubicBezTo>
                  <a:pt x="6343887" y="6114725"/>
                  <a:pt x="6349393" y="6111714"/>
                  <a:pt x="6355703" y="6109534"/>
                </a:cubicBezTo>
                <a:cubicBezTo>
                  <a:pt x="6362012" y="6107354"/>
                  <a:pt x="6369355" y="6106264"/>
                  <a:pt x="6377729" y="6106264"/>
                </a:cubicBezTo>
                <a:lnTo>
                  <a:pt x="6381687" y="6106264"/>
                </a:lnTo>
                <a:lnTo>
                  <a:pt x="6381687" y="6079936"/>
                </a:lnTo>
                <a:close/>
                <a:moveTo>
                  <a:pt x="5337895" y="6079592"/>
                </a:moveTo>
                <a:cubicBezTo>
                  <a:pt x="5322866" y="6079592"/>
                  <a:pt x="5310534" y="6082603"/>
                  <a:pt x="5300897" y="6088626"/>
                </a:cubicBezTo>
                <a:cubicBezTo>
                  <a:pt x="5291261" y="6094649"/>
                  <a:pt x="5283861" y="6101044"/>
                  <a:pt x="5278699" y="6107813"/>
                </a:cubicBezTo>
                <a:lnTo>
                  <a:pt x="5277666" y="6082001"/>
                </a:lnTo>
                <a:lnTo>
                  <a:pt x="5250133" y="6082001"/>
                </a:lnTo>
                <a:lnTo>
                  <a:pt x="5250133" y="6249609"/>
                </a:lnTo>
                <a:lnTo>
                  <a:pt x="5278871" y="6249609"/>
                </a:lnTo>
                <a:lnTo>
                  <a:pt x="5278871" y="6130872"/>
                </a:lnTo>
                <a:cubicBezTo>
                  <a:pt x="5284033" y="6124104"/>
                  <a:pt x="5290859" y="6117880"/>
                  <a:pt x="5299349" y="6112201"/>
                </a:cubicBezTo>
                <a:cubicBezTo>
                  <a:pt x="5307839" y="6106522"/>
                  <a:pt x="5318336" y="6103683"/>
                  <a:pt x="5330840" y="6103683"/>
                </a:cubicBezTo>
                <a:cubicBezTo>
                  <a:pt x="5339215" y="6103683"/>
                  <a:pt x="5345610" y="6105490"/>
                  <a:pt x="5350027" y="6109104"/>
                </a:cubicBezTo>
                <a:cubicBezTo>
                  <a:pt x="5354444" y="6112717"/>
                  <a:pt x="5357512" y="6117679"/>
                  <a:pt x="5359233" y="6123989"/>
                </a:cubicBezTo>
                <a:cubicBezTo>
                  <a:pt x="5360954" y="6130298"/>
                  <a:pt x="5361815" y="6137526"/>
                  <a:pt x="5361815" y="6145671"/>
                </a:cubicBezTo>
                <a:lnTo>
                  <a:pt x="5361815" y="6249609"/>
                </a:lnTo>
                <a:lnTo>
                  <a:pt x="5390552" y="6249609"/>
                </a:lnTo>
                <a:lnTo>
                  <a:pt x="5390552" y="6141541"/>
                </a:lnTo>
                <a:cubicBezTo>
                  <a:pt x="5390552" y="6121924"/>
                  <a:pt x="5386366" y="6106695"/>
                  <a:pt x="5377990" y="6095853"/>
                </a:cubicBezTo>
                <a:cubicBezTo>
                  <a:pt x="5369616" y="6085012"/>
                  <a:pt x="5356250" y="6079592"/>
                  <a:pt x="5337895" y="6079592"/>
                </a:cubicBezTo>
                <a:close/>
                <a:moveTo>
                  <a:pt x="4852121" y="6079592"/>
                </a:moveTo>
                <a:cubicBezTo>
                  <a:pt x="4837091" y="6079592"/>
                  <a:pt x="4824759" y="6082603"/>
                  <a:pt x="4815122" y="6088626"/>
                </a:cubicBezTo>
                <a:cubicBezTo>
                  <a:pt x="4805486" y="6094649"/>
                  <a:pt x="4798086" y="6101044"/>
                  <a:pt x="4792924" y="6107813"/>
                </a:cubicBezTo>
                <a:lnTo>
                  <a:pt x="4791891" y="6082001"/>
                </a:lnTo>
                <a:lnTo>
                  <a:pt x="4764358" y="6082001"/>
                </a:lnTo>
                <a:lnTo>
                  <a:pt x="4764358" y="6249609"/>
                </a:lnTo>
                <a:lnTo>
                  <a:pt x="4793096" y="6249609"/>
                </a:lnTo>
                <a:lnTo>
                  <a:pt x="4793096" y="6130872"/>
                </a:lnTo>
                <a:cubicBezTo>
                  <a:pt x="4798258" y="6124104"/>
                  <a:pt x="4805084" y="6117880"/>
                  <a:pt x="4813573" y="6112201"/>
                </a:cubicBezTo>
                <a:cubicBezTo>
                  <a:pt x="4822063" y="6106522"/>
                  <a:pt x="4832560" y="6103683"/>
                  <a:pt x="4845065" y="6103683"/>
                </a:cubicBezTo>
                <a:cubicBezTo>
                  <a:pt x="4853439" y="6103683"/>
                  <a:pt x="4859836" y="6105490"/>
                  <a:pt x="4864252" y="6109104"/>
                </a:cubicBezTo>
                <a:cubicBezTo>
                  <a:pt x="4868669" y="6112717"/>
                  <a:pt x="4871737" y="6117679"/>
                  <a:pt x="4873458" y="6123989"/>
                </a:cubicBezTo>
                <a:cubicBezTo>
                  <a:pt x="4875179" y="6130298"/>
                  <a:pt x="4876039" y="6137526"/>
                  <a:pt x="4876039" y="6145671"/>
                </a:cubicBezTo>
                <a:lnTo>
                  <a:pt x="4876039" y="6249609"/>
                </a:lnTo>
                <a:lnTo>
                  <a:pt x="4904777" y="6249609"/>
                </a:lnTo>
                <a:lnTo>
                  <a:pt x="4904777" y="6141541"/>
                </a:lnTo>
                <a:cubicBezTo>
                  <a:pt x="4904777" y="6121924"/>
                  <a:pt x="4900590" y="6106695"/>
                  <a:pt x="4892215" y="6095853"/>
                </a:cubicBezTo>
                <a:cubicBezTo>
                  <a:pt x="4883841" y="6085012"/>
                  <a:pt x="4870475" y="6079592"/>
                  <a:pt x="4852121" y="6079592"/>
                </a:cubicBezTo>
                <a:close/>
                <a:moveTo>
                  <a:pt x="4271095" y="6079592"/>
                </a:moveTo>
                <a:cubicBezTo>
                  <a:pt x="4256067" y="6079592"/>
                  <a:pt x="4243734" y="6082603"/>
                  <a:pt x="4234097" y="6088626"/>
                </a:cubicBezTo>
                <a:cubicBezTo>
                  <a:pt x="4224461" y="6094649"/>
                  <a:pt x="4217061" y="6101044"/>
                  <a:pt x="4211899" y="6107813"/>
                </a:cubicBezTo>
                <a:lnTo>
                  <a:pt x="4210866" y="6082001"/>
                </a:lnTo>
                <a:lnTo>
                  <a:pt x="4183333" y="6082001"/>
                </a:lnTo>
                <a:lnTo>
                  <a:pt x="4183333" y="6249609"/>
                </a:lnTo>
                <a:lnTo>
                  <a:pt x="4212071" y="6249609"/>
                </a:lnTo>
                <a:lnTo>
                  <a:pt x="4212071" y="6130872"/>
                </a:lnTo>
                <a:cubicBezTo>
                  <a:pt x="4217233" y="6124104"/>
                  <a:pt x="4224059" y="6117880"/>
                  <a:pt x="4232549" y="6112201"/>
                </a:cubicBezTo>
                <a:cubicBezTo>
                  <a:pt x="4241038" y="6106522"/>
                  <a:pt x="4251535" y="6103683"/>
                  <a:pt x="4264040" y="6103683"/>
                </a:cubicBezTo>
                <a:cubicBezTo>
                  <a:pt x="4272414" y="6103683"/>
                  <a:pt x="4278810" y="6105490"/>
                  <a:pt x="4283227" y="6109104"/>
                </a:cubicBezTo>
                <a:cubicBezTo>
                  <a:pt x="4287644" y="6112717"/>
                  <a:pt x="4290713" y="6117679"/>
                  <a:pt x="4292433" y="6123989"/>
                </a:cubicBezTo>
                <a:cubicBezTo>
                  <a:pt x="4294154" y="6130298"/>
                  <a:pt x="4295015" y="6137526"/>
                  <a:pt x="4295015" y="6145671"/>
                </a:cubicBezTo>
                <a:lnTo>
                  <a:pt x="4295015" y="6249609"/>
                </a:lnTo>
                <a:lnTo>
                  <a:pt x="4323753" y="6249609"/>
                </a:lnTo>
                <a:lnTo>
                  <a:pt x="4323753" y="6141541"/>
                </a:lnTo>
                <a:cubicBezTo>
                  <a:pt x="4323753" y="6121924"/>
                  <a:pt x="4319565" y="6106695"/>
                  <a:pt x="4311190" y="6095853"/>
                </a:cubicBezTo>
                <a:cubicBezTo>
                  <a:pt x="4302816" y="6085012"/>
                  <a:pt x="4289451" y="6079592"/>
                  <a:pt x="4271095" y="6079592"/>
                </a:cubicBezTo>
                <a:close/>
                <a:moveTo>
                  <a:pt x="8050808" y="6079075"/>
                </a:moveTo>
                <a:cubicBezTo>
                  <a:pt x="8041860" y="6079075"/>
                  <a:pt x="8033543" y="6080022"/>
                  <a:pt x="8025856" y="6081915"/>
                </a:cubicBezTo>
                <a:cubicBezTo>
                  <a:pt x="8018170" y="6083807"/>
                  <a:pt x="8011488" y="6086647"/>
                  <a:pt x="8005809" y="6090433"/>
                </a:cubicBezTo>
                <a:cubicBezTo>
                  <a:pt x="8000130" y="6094218"/>
                  <a:pt x="7995714" y="6098951"/>
                  <a:pt x="7992558" y="6104630"/>
                </a:cubicBezTo>
                <a:cubicBezTo>
                  <a:pt x="7989404" y="6110308"/>
                  <a:pt x="7987826" y="6116876"/>
                  <a:pt x="7987826" y="6124333"/>
                </a:cubicBezTo>
                <a:cubicBezTo>
                  <a:pt x="7987826" y="6133855"/>
                  <a:pt x="7990063" y="6141742"/>
                  <a:pt x="7994537" y="6147994"/>
                </a:cubicBezTo>
                <a:cubicBezTo>
                  <a:pt x="7999012" y="6154247"/>
                  <a:pt x="8005723" y="6159409"/>
                  <a:pt x="8014671" y="6163482"/>
                </a:cubicBezTo>
                <a:cubicBezTo>
                  <a:pt x="8023619" y="6167554"/>
                  <a:pt x="8034633" y="6171139"/>
                  <a:pt x="8047711" y="6174237"/>
                </a:cubicBezTo>
                <a:cubicBezTo>
                  <a:pt x="8063772" y="6178023"/>
                  <a:pt x="8074986" y="6181923"/>
                  <a:pt x="8081353" y="6185939"/>
                </a:cubicBezTo>
                <a:cubicBezTo>
                  <a:pt x="8087720" y="6189954"/>
                  <a:pt x="8090904" y="6196091"/>
                  <a:pt x="8090904" y="6204351"/>
                </a:cubicBezTo>
                <a:cubicBezTo>
                  <a:pt x="8090904" y="6213988"/>
                  <a:pt x="8087376" y="6220900"/>
                  <a:pt x="8080321" y="6225087"/>
                </a:cubicBezTo>
                <a:cubicBezTo>
                  <a:pt x="8073265" y="6229275"/>
                  <a:pt x="8064288" y="6231368"/>
                  <a:pt x="8053390" y="6231368"/>
                </a:cubicBezTo>
                <a:cubicBezTo>
                  <a:pt x="8041229" y="6231368"/>
                  <a:pt x="8031105" y="6228701"/>
                  <a:pt x="8023017" y="6223366"/>
                </a:cubicBezTo>
                <a:cubicBezTo>
                  <a:pt x="8014929" y="6218032"/>
                  <a:pt x="8010885" y="6208825"/>
                  <a:pt x="8010885" y="6195747"/>
                </a:cubicBezTo>
                <a:lnTo>
                  <a:pt x="7983180" y="6195747"/>
                </a:lnTo>
                <a:cubicBezTo>
                  <a:pt x="7983180" y="6206072"/>
                  <a:pt x="7984987" y="6214877"/>
                  <a:pt x="7988601" y="6222162"/>
                </a:cubicBezTo>
                <a:cubicBezTo>
                  <a:pt x="7992214" y="6229447"/>
                  <a:pt x="7997234" y="6235326"/>
                  <a:pt x="8003658" y="6239800"/>
                </a:cubicBezTo>
                <a:cubicBezTo>
                  <a:pt x="8010082" y="6244274"/>
                  <a:pt x="8017510" y="6247544"/>
                  <a:pt x="8025942" y="6249609"/>
                </a:cubicBezTo>
                <a:cubicBezTo>
                  <a:pt x="8034375" y="6251674"/>
                  <a:pt x="8043294" y="6252707"/>
                  <a:pt x="8052701" y="6252707"/>
                </a:cubicBezTo>
                <a:cubicBezTo>
                  <a:pt x="8062109" y="6252707"/>
                  <a:pt x="8070856" y="6251731"/>
                  <a:pt x="8078944" y="6249781"/>
                </a:cubicBezTo>
                <a:cubicBezTo>
                  <a:pt x="8087032" y="6247831"/>
                  <a:pt x="8094087" y="6244819"/>
                  <a:pt x="8100110" y="6240747"/>
                </a:cubicBezTo>
                <a:cubicBezTo>
                  <a:pt x="8106133" y="6236674"/>
                  <a:pt x="8110837" y="6231454"/>
                  <a:pt x="8114221" y="6225087"/>
                </a:cubicBezTo>
                <a:cubicBezTo>
                  <a:pt x="8117605" y="6218720"/>
                  <a:pt x="8119297" y="6211177"/>
                  <a:pt x="8119297" y="6202458"/>
                </a:cubicBezTo>
                <a:cubicBezTo>
                  <a:pt x="8119297" y="6192363"/>
                  <a:pt x="8117146" y="6184074"/>
                  <a:pt x="8112844" y="6177593"/>
                </a:cubicBezTo>
                <a:cubicBezTo>
                  <a:pt x="8108542" y="6171111"/>
                  <a:pt x="8102147" y="6165805"/>
                  <a:pt x="8093657" y="6161675"/>
                </a:cubicBezTo>
                <a:cubicBezTo>
                  <a:pt x="8085168" y="6157545"/>
                  <a:pt x="8074671" y="6153989"/>
                  <a:pt x="8062166" y="6151006"/>
                </a:cubicBezTo>
                <a:cubicBezTo>
                  <a:pt x="8050694" y="6148252"/>
                  <a:pt x="8041573" y="6145643"/>
                  <a:pt x="8034805" y="6143176"/>
                </a:cubicBezTo>
                <a:cubicBezTo>
                  <a:pt x="8028037" y="6140709"/>
                  <a:pt x="8023218" y="6137928"/>
                  <a:pt x="8020350" y="6134830"/>
                </a:cubicBezTo>
                <a:cubicBezTo>
                  <a:pt x="8017482" y="6131733"/>
                  <a:pt x="8016048" y="6127947"/>
                  <a:pt x="8016048" y="6123473"/>
                </a:cubicBezTo>
                <a:cubicBezTo>
                  <a:pt x="8016048" y="6115671"/>
                  <a:pt x="8019260" y="6109935"/>
                  <a:pt x="8025684" y="6106264"/>
                </a:cubicBezTo>
                <a:cubicBezTo>
                  <a:pt x="8032109" y="6102593"/>
                  <a:pt x="8040483" y="6100758"/>
                  <a:pt x="8050808" y="6100758"/>
                </a:cubicBezTo>
                <a:cubicBezTo>
                  <a:pt x="8061019" y="6100758"/>
                  <a:pt x="8069680" y="6103224"/>
                  <a:pt x="8076793" y="6108157"/>
                </a:cubicBezTo>
                <a:cubicBezTo>
                  <a:pt x="8083906" y="6113090"/>
                  <a:pt x="8087462" y="6121522"/>
                  <a:pt x="8087462" y="6133453"/>
                </a:cubicBezTo>
                <a:lnTo>
                  <a:pt x="8115339" y="6133453"/>
                </a:lnTo>
                <a:cubicBezTo>
                  <a:pt x="8115339" y="6123817"/>
                  <a:pt x="8113619" y="6115557"/>
                  <a:pt x="8110177" y="6108673"/>
                </a:cubicBezTo>
                <a:cubicBezTo>
                  <a:pt x="8106735" y="6101790"/>
                  <a:pt x="8102060" y="6096169"/>
                  <a:pt x="8096152" y="6091809"/>
                </a:cubicBezTo>
                <a:cubicBezTo>
                  <a:pt x="8090244" y="6087450"/>
                  <a:pt x="8083418" y="6084238"/>
                  <a:pt x="8075674" y="6082173"/>
                </a:cubicBezTo>
                <a:cubicBezTo>
                  <a:pt x="8067931" y="6080108"/>
                  <a:pt x="8059642" y="6079075"/>
                  <a:pt x="8050808" y="6079075"/>
                </a:cubicBezTo>
                <a:close/>
                <a:moveTo>
                  <a:pt x="7878610" y="6079075"/>
                </a:moveTo>
                <a:cubicBezTo>
                  <a:pt x="7861401" y="6079075"/>
                  <a:pt x="7847205" y="6082746"/>
                  <a:pt x="7836019" y="6090089"/>
                </a:cubicBezTo>
                <a:cubicBezTo>
                  <a:pt x="7824834" y="6097431"/>
                  <a:pt x="7816517" y="6107612"/>
                  <a:pt x="7811067" y="6120633"/>
                </a:cubicBezTo>
                <a:cubicBezTo>
                  <a:pt x="7805618" y="6133654"/>
                  <a:pt x="7802893" y="6148711"/>
                  <a:pt x="7802893" y="6165805"/>
                </a:cubicBezTo>
                <a:cubicBezTo>
                  <a:pt x="7802893" y="6182210"/>
                  <a:pt x="7805704" y="6196980"/>
                  <a:pt x="7811325" y="6210116"/>
                </a:cubicBezTo>
                <a:cubicBezTo>
                  <a:pt x="7816947" y="6223252"/>
                  <a:pt x="7825580" y="6233634"/>
                  <a:pt x="7837224" y="6241263"/>
                </a:cubicBezTo>
                <a:cubicBezTo>
                  <a:pt x="7848868" y="6248892"/>
                  <a:pt x="7863811" y="6252707"/>
                  <a:pt x="7882051" y="6252707"/>
                </a:cubicBezTo>
                <a:cubicBezTo>
                  <a:pt x="7896162" y="6252707"/>
                  <a:pt x="7908380" y="6250383"/>
                  <a:pt x="7918705" y="6245737"/>
                </a:cubicBezTo>
                <a:cubicBezTo>
                  <a:pt x="7929030" y="6241091"/>
                  <a:pt x="7937061" y="6234494"/>
                  <a:pt x="7942796" y="6225948"/>
                </a:cubicBezTo>
                <a:cubicBezTo>
                  <a:pt x="7948533" y="6217401"/>
                  <a:pt x="7951573" y="6207219"/>
                  <a:pt x="7951917" y="6195403"/>
                </a:cubicBezTo>
                <a:lnTo>
                  <a:pt x="7923523" y="6195403"/>
                </a:lnTo>
                <a:cubicBezTo>
                  <a:pt x="7923179" y="6206760"/>
                  <a:pt x="7919393" y="6215451"/>
                  <a:pt x="7912166" y="6221474"/>
                </a:cubicBezTo>
                <a:cubicBezTo>
                  <a:pt x="7904938" y="6227496"/>
                  <a:pt x="7894900" y="6230508"/>
                  <a:pt x="7882051" y="6230508"/>
                </a:cubicBezTo>
                <a:cubicBezTo>
                  <a:pt x="7870005" y="6230508"/>
                  <a:pt x="7860312" y="6227754"/>
                  <a:pt x="7852969" y="6222248"/>
                </a:cubicBezTo>
                <a:cubicBezTo>
                  <a:pt x="7845627" y="6216741"/>
                  <a:pt x="7840264" y="6209428"/>
                  <a:pt x="7836880" y="6200307"/>
                </a:cubicBezTo>
                <a:cubicBezTo>
                  <a:pt x="7833495" y="6191187"/>
                  <a:pt x="7831746" y="6181178"/>
                  <a:pt x="7831631" y="6170279"/>
                </a:cubicBezTo>
                <a:lnTo>
                  <a:pt x="7951056" y="6170279"/>
                </a:lnTo>
                <a:cubicBezTo>
                  <a:pt x="7951286" y="6169247"/>
                  <a:pt x="7951458" y="6167554"/>
                  <a:pt x="7951573" y="6165203"/>
                </a:cubicBezTo>
                <a:cubicBezTo>
                  <a:pt x="7951688" y="6162851"/>
                  <a:pt x="7951745" y="6160814"/>
                  <a:pt x="7951745" y="6159094"/>
                </a:cubicBezTo>
                <a:cubicBezTo>
                  <a:pt x="7951745" y="6133281"/>
                  <a:pt x="7945263" y="6113492"/>
                  <a:pt x="7932299" y="6099725"/>
                </a:cubicBezTo>
                <a:cubicBezTo>
                  <a:pt x="7919336" y="6085959"/>
                  <a:pt x="7901440" y="6079075"/>
                  <a:pt x="7878610" y="6079075"/>
                </a:cubicBezTo>
                <a:close/>
                <a:moveTo>
                  <a:pt x="7699528" y="6079075"/>
                </a:moveTo>
                <a:cubicBezTo>
                  <a:pt x="7684040" y="6079075"/>
                  <a:pt x="7670475" y="6082316"/>
                  <a:pt x="7658830" y="6088798"/>
                </a:cubicBezTo>
                <a:cubicBezTo>
                  <a:pt x="7647186" y="6095280"/>
                  <a:pt x="7638123" y="6104974"/>
                  <a:pt x="7631641" y="6117880"/>
                </a:cubicBezTo>
                <a:cubicBezTo>
                  <a:pt x="7625159" y="6130786"/>
                  <a:pt x="7621918" y="6146876"/>
                  <a:pt x="7621918" y="6166149"/>
                </a:cubicBezTo>
                <a:cubicBezTo>
                  <a:pt x="7621918" y="6185422"/>
                  <a:pt x="7625217" y="6201455"/>
                  <a:pt x="7631813" y="6214246"/>
                </a:cubicBezTo>
                <a:cubicBezTo>
                  <a:pt x="7638410" y="6227038"/>
                  <a:pt x="7647559" y="6236617"/>
                  <a:pt x="7659260" y="6242984"/>
                </a:cubicBezTo>
                <a:cubicBezTo>
                  <a:pt x="7670962" y="6249351"/>
                  <a:pt x="7684384" y="6252534"/>
                  <a:pt x="7699528" y="6252534"/>
                </a:cubicBezTo>
                <a:cubicBezTo>
                  <a:pt x="7712721" y="6252534"/>
                  <a:pt x="7724623" y="6250297"/>
                  <a:pt x="7735235" y="6245823"/>
                </a:cubicBezTo>
                <a:cubicBezTo>
                  <a:pt x="7745847" y="6241349"/>
                  <a:pt x="7754279" y="6234609"/>
                  <a:pt x="7760531" y="6225604"/>
                </a:cubicBezTo>
                <a:cubicBezTo>
                  <a:pt x="7766783" y="6216598"/>
                  <a:pt x="7770081" y="6205326"/>
                  <a:pt x="7770426" y="6191789"/>
                </a:cubicBezTo>
                <a:lnTo>
                  <a:pt x="7742032" y="6191789"/>
                </a:lnTo>
                <a:cubicBezTo>
                  <a:pt x="7741688" y="6204064"/>
                  <a:pt x="7737673" y="6213386"/>
                  <a:pt x="7729986" y="6219753"/>
                </a:cubicBezTo>
                <a:cubicBezTo>
                  <a:pt x="7722300" y="6226120"/>
                  <a:pt x="7712319" y="6229303"/>
                  <a:pt x="7700044" y="6229303"/>
                </a:cubicBezTo>
                <a:cubicBezTo>
                  <a:pt x="7689260" y="6229303"/>
                  <a:pt x="7680254" y="6226808"/>
                  <a:pt x="7673027" y="6221818"/>
                </a:cubicBezTo>
                <a:cubicBezTo>
                  <a:pt x="7665799" y="6216827"/>
                  <a:pt x="7660408" y="6209657"/>
                  <a:pt x="7656851" y="6200307"/>
                </a:cubicBezTo>
                <a:cubicBezTo>
                  <a:pt x="7653295" y="6190958"/>
                  <a:pt x="7651516" y="6179571"/>
                  <a:pt x="7651516" y="6166149"/>
                </a:cubicBezTo>
                <a:cubicBezTo>
                  <a:pt x="7651516" y="6145958"/>
                  <a:pt x="7655532" y="6130270"/>
                  <a:pt x="7663562" y="6119084"/>
                </a:cubicBezTo>
                <a:cubicBezTo>
                  <a:pt x="7671593" y="6107899"/>
                  <a:pt x="7683753" y="6102306"/>
                  <a:pt x="7700044" y="6102306"/>
                </a:cubicBezTo>
                <a:cubicBezTo>
                  <a:pt x="7712319" y="6102306"/>
                  <a:pt x="7722013" y="6105404"/>
                  <a:pt x="7729126" y="6111599"/>
                </a:cubicBezTo>
                <a:cubicBezTo>
                  <a:pt x="7736239" y="6117794"/>
                  <a:pt x="7740139" y="6126283"/>
                  <a:pt x="7740827" y="6137067"/>
                </a:cubicBezTo>
                <a:lnTo>
                  <a:pt x="7769221" y="6137067"/>
                </a:lnTo>
                <a:cubicBezTo>
                  <a:pt x="7768877" y="6123989"/>
                  <a:pt x="7765607" y="6113176"/>
                  <a:pt x="7759412" y="6104630"/>
                </a:cubicBezTo>
                <a:cubicBezTo>
                  <a:pt x="7753217" y="6096083"/>
                  <a:pt x="7744929" y="6089687"/>
                  <a:pt x="7734546" y="6085442"/>
                </a:cubicBezTo>
                <a:cubicBezTo>
                  <a:pt x="7724164" y="6081198"/>
                  <a:pt x="7712491" y="6079075"/>
                  <a:pt x="7699528" y="6079075"/>
                </a:cubicBezTo>
                <a:close/>
                <a:moveTo>
                  <a:pt x="7145185" y="6079075"/>
                </a:moveTo>
                <a:cubicBezTo>
                  <a:pt x="7127977" y="6079075"/>
                  <a:pt x="7113780" y="6082746"/>
                  <a:pt x="7102594" y="6090089"/>
                </a:cubicBezTo>
                <a:cubicBezTo>
                  <a:pt x="7091409" y="6097431"/>
                  <a:pt x="7083092" y="6107612"/>
                  <a:pt x="7077643" y="6120633"/>
                </a:cubicBezTo>
                <a:cubicBezTo>
                  <a:pt x="7072193" y="6133654"/>
                  <a:pt x="7069469" y="6148711"/>
                  <a:pt x="7069469" y="6165805"/>
                </a:cubicBezTo>
                <a:cubicBezTo>
                  <a:pt x="7069469" y="6182210"/>
                  <a:pt x="7072279" y="6196980"/>
                  <a:pt x="7077901" y="6210116"/>
                </a:cubicBezTo>
                <a:cubicBezTo>
                  <a:pt x="7083522" y="6223252"/>
                  <a:pt x="7092155" y="6233634"/>
                  <a:pt x="7103799" y="6241263"/>
                </a:cubicBezTo>
                <a:cubicBezTo>
                  <a:pt x="7115443" y="6248892"/>
                  <a:pt x="7130386" y="6252707"/>
                  <a:pt x="7148627" y="6252707"/>
                </a:cubicBezTo>
                <a:cubicBezTo>
                  <a:pt x="7162737" y="6252707"/>
                  <a:pt x="7174955" y="6250383"/>
                  <a:pt x="7185280" y="6245737"/>
                </a:cubicBezTo>
                <a:cubicBezTo>
                  <a:pt x="7195605" y="6241091"/>
                  <a:pt x="7203635" y="6234494"/>
                  <a:pt x="7209372" y="6225948"/>
                </a:cubicBezTo>
                <a:cubicBezTo>
                  <a:pt x="7215108" y="6217401"/>
                  <a:pt x="7218148" y="6207219"/>
                  <a:pt x="7218492" y="6195403"/>
                </a:cubicBezTo>
                <a:lnTo>
                  <a:pt x="7190098" y="6195403"/>
                </a:lnTo>
                <a:cubicBezTo>
                  <a:pt x="7189754" y="6206760"/>
                  <a:pt x="7185968" y="6215451"/>
                  <a:pt x="7178741" y="6221474"/>
                </a:cubicBezTo>
                <a:cubicBezTo>
                  <a:pt x="7171514" y="6227496"/>
                  <a:pt x="7161475" y="6230508"/>
                  <a:pt x="7148627" y="6230508"/>
                </a:cubicBezTo>
                <a:cubicBezTo>
                  <a:pt x="7136581" y="6230508"/>
                  <a:pt x="7126887" y="6227754"/>
                  <a:pt x="7119545" y="6222248"/>
                </a:cubicBezTo>
                <a:cubicBezTo>
                  <a:pt x="7112203" y="6216741"/>
                  <a:pt x="7106839" y="6209428"/>
                  <a:pt x="7103455" y="6200307"/>
                </a:cubicBezTo>
                <a:cubicBezTo>
                  <a:pt x="7100071" y="6191187"/>
                  <a:pt x="7098321" y="6181178"/>
                  <a:pt x="7098206" y="6170279"/>
                </a:cubicBezTo>
                <a:lnTo>
                  <a:pt x="7217632" y="6170279"/>
                </a:lnTo>
                <a:cubicBezTo>
                  <a:pt x="7217861" y="6169247"/>
                  <a:pt x="7218033" y="6167554"/>
                  <a:pt x="7218148" y="6165203"/>
                </a:cubicBezTo>
                <a:cubicBezTo>
                  <a:pt x="7218262" y="6162851"/>
                  <a:pt x="7218320" y="6160814"/>
                  <a:pt x="7218320" y="6159094"/>
                </a:cubicBezTo>
                <a:cubicBezTo>
                  <a:pt x="7218320" y="6133281"/>
                  <a:pt x="7211838" y="6113492"/>
                  <a:pt x="7198875" y="6099725"/>
                </a:cubicBezTo>
                <a:cubicBezTo>
                  <a:pt x="7185911" y="6085959"/>
                  <a:pt x="7168014" y="6079075"/>
                  <a:pt x="7145185" y="6079075"/>
                </a:cubicBezTo>
                <a:close/>
                <a:moveTo>
                  <a:pt x="6468910" y="6079075"/>
                </a:moveTo>
                <a:cubicBezTo>
                  <a:pt x="6451702" y="6079075"/>
                  <a:pt x="6437505" y="6082746"/>
                  <a:pt x="6426319" y="6090089"/>
                </a:cubicBezTo>
                <a:cubicBezTo>
                  <a:pt x="6415134" y="6097431"/>
                  <a:pt x="6406817" y="6107612"/>
                  <a:pt x="6401367" y="6120633"/>
                </a:cubicBezTo>
                <a:cubicBezTo>
                  <a:pt x="6395918" y="6133654"/>
                  <a:pt x="6393193" y="6148711"/>
                  <a:pt x="6393193" y="6165805"/>
                </a:cubicBezTo>
                <a:cubicBezTo>
                  <a:pt x="6393193" y="6182210"/>
                  <a:pt x="6396004" y="6196980"/>
                  <a:pt x="6401626" y="6210116"/>
                </a:cubicBezTo>
                <a:cubicBezTo>
                  <a:pt x="6407247" y="6223252"/>
                  <a:pt x="6415880" y="6233634"/>
                  <a:pt x="6427524" y="6241263"/>
                </a:cubicBezTo>
                <a:cubicBezTo>
                  <a:pt x="6439168" y="6248892"/>
                  <a:pt x="6454111" y="6252707"/>
                  <a:pt x="6472351" y="6252707"/>
                </a:cubicBezTo>
                <a:cubicBezTo>
                  <a:pt x="6486462" y="6252707"/>
                  <a:pt x="6498680" y="6250383"/>
                  <a:pt x="6509005" y="6245737"/>
                </a:cubicBezTo>
                <a:cubicBezTo>
                  <a:pt x="6519330" y="6241091"/>
                  <a:pt x="6527361" y="6234494"/>
                  <a:pt x="6533097" y="6225948"/>
                </a:cubicBezTo>
                <a:cubicBezTo>
                  <a:pt x="6538833" y="6217401"/>
                  <a:pt x="6541873" y="6207219"/>
                  <a:pt x="6542217" y="6195403"/>
                </a:cubicBezTo>
                <a:lnTo>
                  <a:pt x="6513823" y="6195403"/>
                </a:lnTo>
                <a:cubicBezTo>
                  <a:pt x="6513479" y="6206760"/>
                  <a:pt x="6509693" y="6215451"/>
                  <a:pt x="6502466" y="6221474"/>
                </a:cubicBezTo>
                <a:cubicBezTo>
                  <a:pt x="6495238" y="6227496"/>
                  <a:pt x="6485200" y="6230508"/>
                  <a:pt x="6472351" y="6230508"/>
                </a:cubicBezTo>
                <a:cubicBezTo>
                  <a:pt x="6460306" y="6230508"/>
                  <a:pt x="6450612" y="6227754"/>
                  <a:pt x="6443269" y="6222248"/>
                </a:cubicBezTo>
                <a:cubicBezTo>
                  <a:pt x="6435927" y="6216741"/>
                  <a:pt x="6430564" y="6209428"/>
                  <a:pt x="6427180" y="6200307"/>
                </a:cubicBezTo>
                <a:cubicBezTo>
                  <a:pt x="6423795" y="6191187"/>
                  <a:pt x="6422046" y="6181178"/>
                  <a:pt x="6421931" y="6170279"/>
                </a:cubicBezTo>
                <a:lnTo>
                  <a:pt x="6541357" y="6170279"/>
                </a:lnTo>
                <a:cubicBezTo>
                  <a:pt x="6541586" y="6169247"/>
                  <a:pt x="6541758" y="6167554"/>
                  <a:pt x="6541873" y="6165203"/>
                </a:cubicBezTo>
                <a:cubicBezTo>
                  <a:pt x="6541988" y="6162851"/>
                  <a:pt x="6542045" y="6160814"/>
                  <a:pt x="6542045" y="6159094"/>
                </a:cubicBezTo>
                <a:cubicBezTo>
                  <a:pt x="6542045" y="6133281"/>
                  <a:pt x="6535563" y="6113492"/>
                  <a:pt x="6522600" y="6099725"/>
                </a:cubicBezTo>
                <a:cubicBezTo>
                  <a:pt x="6509636" y="6085959"/>
                  <a:pt x="6491739" y="6079075"/>
                  <a:pt x="6468910" y="6079075"/>
                </a:cubicBezTo>
                <a:close/>
                <a:moveTo>
                  <a:pt x="6174667" y="6079075"/>
                </a:moveTo>
                <a:cubicBezTo>
                  <a:pt x="6161245" y="6079075"/>
                  <a:pt x="6149342" y="6081026"/>
                  <a:pt x="6138960" y="6084926"/>
                </a:cubicBezTo>
                <a:cubicBezTo>
                  <a:pt x="6128578" y="6088827"/>
                  <a:pt x="6120432" y="6095022"/>
                  <a:pt x="6114524" y="6103511"/>
                </a:cubicBezTo>
                <a:cubicBezTo>
                  <a:pt x="6108616" y="6112000"/>
                  <a:pt x="6105662" y="6123128"/>
                  <a:pt x="6105662" y="6136895"/>
                </a:cubicBezTo>
                <a:lnTo>
                  <a:pt x="6133540" y="6136895"/>
                </a:lnTo>
                <a:cubicBezTo>
                  <a:pt x="6133540" y="6124276"/>
                  <a:pt x="6137497" y="6115041"/>
                  <a:pt x="6145413" y="6109190"/>
                </a:cubicBezTo>
                <a:cubicBezTo>
                  <a:pt x="6153329" y="6103339"/>
                  <a:pt x="6163080" y="6100413"/>
                  <a:pt x="6174667" y="6100413"/>
                </a:cubicBezTo>
                <a:cubicBezTo>
                  <a:pt x="6185566" y="6100413"/>
                  <a:pt x="6194572" y="6103081"/>
                  <a:pt x="6201684" y="6108415"/>
                </a:cubicBezTo>
                <a:cubicBezTo>
                  <a:pt x="6208797" y="6113750"/>
                  <a:pt x="6212353" y="6123587"/>
                  <a:pt x="6212353" y="6137928"/>
                </a:cubicBezTo>
                <a:lnTo>
                  <a:pt x="6212353" y="6149629"/>
                </a:lnTo>
                <a:cubicBezTo>
                  <a:pt x="6189294" y="6149858"/>
                  <a:pt x="6169161" y="6151379"/>
                  <a:pt x="6151952" y="6154189"/>
                </a:cubicBezTo>
                <a:cubicBezTo>
                  <a:pt x="6134744" y="6157000"/>
                  <a:pt x="6121437" y="6162306"/>
                  <a:pt x="6112029" y="6170107"/>
                </a:cubicBezTo>
                <a:cubicBezTo>
                  <a:pt x="6102622" y="6177908"/>
                  <a:pt x="6097918" y="6189323"/>
                  <a:pt x="6097918" y="6204351"/>
                </a:cubicBezTo>
                <a:cubicBezTo>
                  <a:pt x="6097918" y="6214906"/>
                  <a:pt x="6100299" y="6223768"/>
                  <a:pt x="6105060" y="6230938"/>
                </a:cubicBezTo>
                <a:cubicBezTo>
                  <a:pt x="6109821" y="6238108"/>
                  <a:pt x="6116188" y="6243529"/>
                  <a:pt x="6124161" y="6247200"/>
                </a:cubicBezTo>
                <a:cubicBezTo>
                  <a:pt x="6132134" y="6250871"/>
                  <a:pt x="6140939" y="6252707"/>
                  <a:pt x="6150576" y="6252707"/>
                </a:cubicBezTo>
                <a:cubicBezTo>
                  <a:pt x="6164113" y="6252707"/>
                  <a:pt x="6175958" y="6250097"/>
                  <a:pt x="6186111" y="6244877"/>
                </a:cubicBezTo>
                <a:cubicBezTo>
                  <a:pt x="6196264" y="6239657"/>
                  <a:pt x="6205183" y="6232745"/>
                  <a:pt x="6212870" y="6224141"/>
                </a:cubicBezTo>
                <a:lnTo>
                  <a:pt x="6214074" y="6249609"/>
                </a:lnTo>
                <a:lnTo>
                  <a:pt x="6240919" y="6249609"/>
                </a:lnTo>
                <a:lnTo>
                  <a:pt x="6240919" y="6137583"/>
                </a:lnTo>
                <a:cubicBezTo>
                  <a:pt x="6240919" y="6125538"/>
                  <a:pt x="6239083" y="6115700"/>
                  <a:pt x="6235412" y="6108071"/>
                </a:cubicBezTo>
                <a:cubicBezTo>
                  <a:pt x="6231741" y="6100442"/>
                  <a:pt x="6226779" y="6094505"/>
                  <a:pt x="6220527" y="6090261"/>
                </a:cubicBezTo>
                <a:cubicBezTo>
                  <a:pt x="6214275" y="6086016"/>
                  <a:pt x="6207220" y="6083091"/>
                  <a:pt x="6199361" y="6081484"/>
                </a:cubicBezTo>
                <a:cubicBezTo>
                  <a:pt x="6191503" y="6079878"/>
                  <a:pt x="6183271" y="6079075"/>
                  <a:pt x="6174667" y="6079075"/>
                </a:cubicBezTo>
                <a:close/>
                <a:moveTo>
                  <a:pt x="5126918" y="6079075"/>
                </a:moveTo>
                <a:cubicBezTo>
                  <a:pt x="5113495" y="6079075"/>
                  <a:pt x="5101592" y="6081026"/>
                  <a:pt x="5091210" y="6084926"/>
                </a:cubicBezTo>
                <a:cubicBezTo>
                  <a:pt x="5080828" y="6088827"/>
                  <a:pt x="5072682" y="6095022"/>
                  <a:pt x="5066774" y="6103511"/>
                </a:cubicBezTo>
                <a:cubicBezTo>
                  <a:pt x="5060866" y="6112000"/>
                  <a:pt x="5057912" y="6123128"/>
                  <a:pt x="5057912" y="6136895"/>
                </a:cubicBezTo>
                <a:lnTo>
                  <a:pt x="5085790" y="6136895"/>
                </a:lnTo>
                <a:cubicBezTo>
                  <a:pt x="5085790" y="6124276"/>
                  <a:pt x="5089747" y="6115041"/>
                  <a:pt x="5097663" y="6109190"/>
                </a:cubicBezTo>
                <a:cubicBezTo>
                  <a:pt x="5105579" y="6103339"/>
                  <a:pt x="5115330" y="6100413"/>
                  <a:pt x="5126918" y="6100413"/>
                </a:cubicBezTo>
                <a:cubicBezTo>
                  <a:pt x="5137816" y="6100413"/>
                  <a:pt x="5146822" y="6103081"/>
                  <a:pt x="5153934" y="6108415"/>
                </a:cubicBezTo>
                <a:cubicBezTo>
                  <a:pt x="5161048" y="6113750"/>
                  <a:pt x="5164603" y="6123587"/>
                  <a:pt x="5164603" y="6137928"/>
                </a:cubicBezTo>
                <a:lnTo>
                  <a:pt x="5164603" y="6149629"/>
                </a:lnTo>
                <a:cubicBezTo>
                  <a:pt x="5141545" y="6149858"/>
                  <a:pt x="5121411" y="6151379"/>
                  <a:pt x="5104203" y="6154189"/>
                </a:cubicBezTo>
                <a:cubicBezTo>
                  <a:pt x="5086994" y="6157000"/>
                  <a:pt x="5073687" y="6162306"/>
                  <a:pt x="5064279" y="6170107"/>
                </a:cubicBezTo>
                <a:cubicBezTo>
                  <a:pt x="5054872" y="6177908"/>
                  <a:pt x="5050168" y="6189323"/>
                  <a:pt x="5050168" y="6204351"/>
                </a:cubicBezTo>
                <a:cubicBezTo>
                  <a:pt x="5050168" y="6214906"/>
                  <a:pt x="5052549" y="6223768"/>
                  <a:pt x="5057310" y="6230938"/>
                </a:cubicBezTo>
                <a:cubicBezTo>
                  <a:pt x="5062071" y="6238108"/>
                  <a:pt x="5068439" y="6243529"/>
                  <a:pt x="5076412" y="6247200"/>
                </a:cubicBezTo>
                <a:cubicBezTo>
                  <a:pt x="5084384" y="6250871"/>
                  <a:pt x="5093189" y="6252707"/>
                  <a:pt x="5102826" y="6252707"/>
                </a:cubicBezTo>
                <a:cubicBezTo>
                  <a:pt x="5116363" y="6252707"/>
                  <a:pt x="5128208" y="6250097"/>
                  <a:pt x="5138361" y="6244877"/>
                </a:cubicBezTo>
                <a:cubicBezTo>
                  <a:pt x="5148514" y="6239657"/>
                  <a:pt x="5157433" y="6232745"/>
                  <a:pt x="5165120" y="6224141"/>
                </a:cubicBezTo>
                <a:lnTo>
                  <a:pt x="5166324" y="6249609"/>
                </a:lnTo>
                <a:lnTo>
                  <a:pt x="5193169" y="6249609"/>
                </a:lnTo>
                <a:lnTo>
                  <a:pt x="5193169" y="6137583"/>
                </a:lnTo>
                <a:cubicBezTo>
                  <a:pt x="5193169" y="6125538"/>
                  <a:pt x="5191333" y="6115700"/>
                  <a:pt x="5187662" y="6108071"/>
                </a:cubicBezTo>
                <a:cubicBezTo>
                  <a:pt x="5183991" y="6100442"/>
                  <a:pt x="5179030" y="6094505"/>
                  <a:pt x="5172777" y="6090261"/>
                </a:cubicBezTo>
                <a:cubicBezTo>
                  <a:pt x="5166525" y="6086016"/>
                  <a:pt x="5159470" y="6083091"/>
                  <a:pt x="5151611" y="6081484"/>
                </a:cubicBezTo>
                <a:cubicBezTo>
                  <a:pt x="5143753" y="6079878"/>
                  <a:pt x="5135521" y="6079075"/>
                  <a:pt x="5126918" y="6079075"/>
                </a:cubicBezTo>
                <a:close/>
                <a:moveTo>
                  <a:pt x="4068610" y="6079075"/>
                </a:moveTo>
                <a:cubicBezTo>
                  <a:pt x="4051402" y="6079075"/>
                  <a:pt x="4037205" y="6082746"/>
                  <a:pt x="4026020" y="6090089"/>
                </a:cubicBezTo>
                <a:cubicBezTo>
                  <a:pt x="4014834" y="6097431"/>
                  <a:pt x="4006517" y="6107612"/>
                  <a:pt x="4001067" y="6120633"/>
                </a:cubicBezTo>
                <a:cubicBezTo>
                  <a:pt x="3995618" y="6133654"/>
                  <a:pt x="3992894" y="6148711"/>
                  <a:pt x="3992894" y="6165805"/>
                </a:cubicBezTo>
                <a:cubicBezTo>
                  <a:pt x="3992894" y="6182210"/>
                  <a:pt x="3995704" y="6196980"/>
                  <a:pt x="4001326" y="6210116"/>
                </a:cubicBezTo>
                <a:cubicBezTo>
                  <a:pt x="4006947" y="6223252"/>
                  <a:pt x="4015580" y="6233634"/>
                  <a:pt x="4027224" y="6241263"/>
                </a:cubicBezTo>
                <a:cubicBezTo>
                  <a:pt x="4038868" y="6248892"/>
                  <a:pt x="4053811" y="6252707"/>
                  <a:pt x="4072052" y="6252707"/>
                </a:cubicBezTo>
                <a:cubicBezTo>
                  <a:pt x="4086162" y="6252707"/>
                  <a:pt x="4098380" y="6250383"/>
                  <a:pt x="4108705" y="6245737"/>
                </a:cubicBezTo>
                <a:cubicBezTo>
                  <a:pt x="4119030" y="6241091"/>
                  <a:pt x="4127061" y="6234494"/>
                  <a:pt x="4132797" y="6225948"/>
                </a:cubicBezTo>
                <a:cubicBezTo>
                  <a:pt x="4138533" y="6217401"/>
                  <a:pt x="4141573" y="6207219"/>
                  <a:pt x="4141917" y="6195403"/>
                </a:cubicBezTo>
                <a:lnTo>
                  <a:pt x="4113523" y="6195403"/>
                </a:lnTo>
                <a:cubicBezTo>
                  <a:pt x="4113179" y="6206760"/>
                  <a:pt x="4109394" y="6215451"/>
                  <a:pt x="4102166" y="6221474"/>
                </a:cubicBezTo>
                <a:cubicBezTo>
                  <a:pt x="4094939" y="6227496"/>
                  <a:pt x="4084900" y="6230508"/>
                  <a:pt x="4072052" y="6230508"/>
                </a:cubicBezTo>
                <a:cubicBezTo>
                  <a:pt x="4060006" y="6230508"/>
                  <a:pt x="4050312" y="6227754"/>
                  <a:pt x="4042970" y="6222248"/>
                </a:cubicBezTo>
                <a:cubicBezTo>
                  <a:pt x="4035628" y="6216741"/>
                  <a:pt x="4030264" y="6209428"/>
                  <a:pt x="4026880" y="6200307"/>
                </a:cubicBezTo>
                <a:cubicBezTo>
                  <a:pt x="4023496" y="6191187"/>
                  <a:pt x="4021746" y="6181178"/>
                  <a:pt x="4021631" y="6170279"/>
                </a:cubicBezTo>
                <a:lnTo>
                  <a:pt x="4141057" y="6170279"/>
                </a:lnTo>
                <a:cubicBezTo>
                  <a:pt x="4141286" y="6169247"/>
                  <a:pt x="4141458" y="6167554"/>
                  <a:pt x="4141573" y="6165203"/>
                </a:cubicBezTo>
                <a:cubicBezTo>
                  <a:pt x="4141688" y="6162851"/>
                  <a:pt x="4141745" y="6160814"/>
                  <a:pt x="4141745" y="6159094"/>
                </a:cubicBezTo>
                <a:cubicBezTo>
                  <a:pt x="4141745" y="6133281"/>
                  <a:pt x="4135263" y="6113492"/>
                  <a:pt x="4122300" y="6099725"/>
                </a:cubicBezTo>
                <a:cubicBezTo>
                  <a:pt x="4109336" y="6085959"/>
                  <a:pt x="4091440" y="6079075"/>
                  <a:pt x="4068610" y="6079075"/>
                </a:cubicBezTo>
                <a:close/>
                <a:moveTo>
                  <a:pt x="3773335" y="6079075"/>
                </a:moveTo>
                <a:cubicBezTo>
                  <a:pt x="3756127" y="6079075"/>
                  <a:pt x="3741930" y="6082746"/>
                  <a:pt x="3730744" y="6090089"/>
                </a:cubicBezTo>
                <a:cubicBezTo>
                  <a:pt x="3719559" y="6097431"/>
                  <a:pt x="3711242" y="6107612"/>
                  <a:pt x="3705793" y="6120633"/>
                </a:cubicBezTo>
                <a:cubicBezTo>
                  <a:pt x="3700343" y="6133654"/>
                  <a:pt x="3697619" y="6148711"/>
                  <a:pt x="3697619" y="6165805"/>
                </a:cubicBezTo>
                <a:cubicBezTo>
                  <a:pt x="3697619" y="6182210"/>
                  <a:pt x="3700429" y="6196980"/>
                  <a:pt x="3706051" y="6210116"/>
                </a:cubicBezTo>
                <a:cubicBezTo>
                  <a:pt x="3711672" y="6223252"/>
                  <a:pt x="3720305" y="6233634"/>
                  <a:pt x="3731949" y="6241263"/>
                </a:cubicBezTo>
                <a:cubicBezTo>
                  <a:pt x="3743593" y="6248892"/>
                  <a:pt x="3758536" y="6252707"/>
                  <a:pt x="3776776" y="6252707"/>
                </a:cubicBezTo>
                <a:cubicBezTo>
                  <a:pt x="3790887" y="6252707"/>
                  <a:pt x="3803105" y="6250383"/>
                  <a:pt x="3813430" y="6245737"/>
                </a:cubicBezTo>
                <a:cubicBezTo>
                  <a:pt x="3823755" y="6241091"/>
                  <a:pt x="3831785" y="6234494"/>
                  <a:pt x="3837522" y="6225948"/>
                </a:cubicBezTo>
                <a:cubicBezTo>
                  <a:pt x="3843258" y="6217401"/>
                  <a:pt x="3846298" y="6207219"/>
                  <a:pt x="3846642" y="6195403"/>
                </a:cubicBezTo>
                <a:lnTo>
                  <a:pt x="3818248" y="6195403"/>
                </a:lnTo>
                <a:cubicBezTo>
                  <a:pt x="3817904" y="6206760"/>
                  <a:pt x="3814119" y="6215451"/>
                  <a:pt x="3806891" y="6221474"/>
                </a:cubicBezTo>
                <a:cubicBezTo>
                  <a:pt x="3799664" y="6227496"/>
                  <a:pt x="3789625" y="6230508"/>
                  <a:pt x="3776776" y="6230508"/>
                </a:cubicBezTo>
                <a:cubicBezTo>
                  <a:pt x="3764731" y="6230508"/>
                  <a:pt x="3755037" y="6227754"/>
                  <a:pt x="3747695" y="6222248"/>
                </a:cubicBezTo>
                <a:cubicBezTo>
                  <a:pt x="3740352" y="6216741"/>
                  <a:pt x="3734989" y="6209428"/>
                  <a:pt x="3731605" y="6200307"/>
                </a:cubicBezTo>
                <a:cubicBezTo>
                  <a:pt x="3728221" y="6191187"/>
                  <a:pt x="3726471" y="6181178"/>
                  <a:pt x="3726356" y="6170279"/>
                </a:cubicBezTo>
                <a:lnTo>
                  <a:pt x="3845782" y="6170279"/>
                </a:lnTo>
                <a:cubicBezTo>
                  <a:pt x="3846011" y="6169247"/>
                  <a:pt x="3846183" y="6167554"/>
                  <a:pt x="3846298" y="6165203"/>
                </a:cubicBezTo>
                <a:cubicBezTo>
                  <a:pt x="3846413" y="6162851"/>
                  <a:pt x="3846470" y="6160814"/>
                  <a:pt x="3846470" y="6159094"/>
                </a:cubicBezTo>
                <a:cubicBezTo>
                  <a:pt x="3846470" y="6133281"/>
                  <a:pt x="3839988" y="6113492"/>
                  <a:pt x="3827025" y="6099725"/>
                </a:cubicBezTo>
                <a:cubicBezTo>
                  <a:pt x="3814061" y="6085959"/>
                  <a:pt x="3796164" y="6079075"/>
                  <a:pt x="3773335" y="6079075"/>
                </a:cubicBezTo>
                <a:close/>
                <a:moveTo>
                  <a:pt x="4642519" y="6078731"/>
                </a:moveTo>
                <a:cubicBezTo>
                  <a:pt x="4626114" y="6078731"/>
                  <a:pt x="4612060" y="6082230"/>
                  <a:pt x="4600359" y="6089228"/>
                </a:cubicBezTo>
                <a:cubicBezTo>
                  <a:pt x="4588657" y="6096226"/>
                  <a:pt x="4579737" y="6106236"/>
                  <a:pt x="4573600" y="6119257"/>
                </a:cubicBezTo>
                <a:cubicBezTo>
                  <a:pt x="4567462" y="6132277"/>
                  <a:pt x="4564394" y="6147908"/>
                  <a:pt x="4564394" y="6166149"/>
                </a:cubicBezTo>
                <a:cubicBezTo>
                  <a:pt x="4564394" y="6183931"/>
                  <a:pt x="4567462" y="6199275"/>
                  <a:pt x="4573600" y="6212181"/>
                </a:cubicBezTo>
                <a:cubicBezTo>
                  <a:pt x="4579737" y="6225087"/>
                  <a:pt x="4588657" y="6235011"/>
                  <a:pt x="4600359" y="6241951"/>
                </a:cubicBezTo>
                <a:cubicBezTo>
                  <a:pt x="4612060" y="6248892"/>
                  <a:pt x="4626114" y="6252362"/>
                  <a:pt x="4642519" y="6252362"/>
                </a:cubicBezTo>
                <a:cubicBezTo>
                  <a:pt x="4659268" y="6252362"/>
                  <a:pt x="4673580" y="6248892"/>
                  <a:pt x="4685453" y="6241951"/>
                </a:cubicBezTo>
                <a:cubicBezTo>
                  <a:pt x="4697327" y="6235011"/>
                  <a:pt x="4706447" y="6225087"/>
                  <a:pt x="4712815" y="6212181"/>
                </a:cubicBezTo>
                <a:cubicBezTo>
                  <a:pt x="4719182" y="6199275"/>
                  <a:pt x="4722365" y="6183931"/>
                  <a:pt x="4722365" y="6166149"/>
                </a:cubicBezTo>
                <a:cubicBezTo>
                  <a:pt x="4722365" y="6147908"/>
                  <a:pt x="4719182" y="6132277"/>
                  <a:pt x="4712815" y="6119257"/>
                </a:cubicBezTo>
                <a:cubicBezTo>
                  <a:pt x="4706447" y="6106236"/>
                  <a:pt x="4697327" y="6096226"/>
                  <a:pt x="4685453" y="6089228"/>
                </a:cubicBezTo>
                <a:cubicBezTo>
                  <a:pt x="4673580" y="6082230"/>
                  <a:pt x="4659268" y="6078731"/>
                  <a:pt x="4642519" y="6078731"/>
                </a:cubicBezTo>
                <a:close/>
                <a:moveTo>
                  <a:pt x="3502514" y="6043970"/>
                </a:moveTo>
                <a:lnTo>
                  <a:pt x="3542609" y="6043970"/>
                </a:lnTo>
                <a:cubicBezTo>
                  <a:pt x="3562571" y="6043970"/>
                  <a:pt x="3579177" y="6047240"/>
                  <a:pt x="3592427" y="6053779"/>
                </a:cubicBezTo>
                <a:cubicBezTo>
                  <a:pt x="3605678" y="6060318"/>
                  <a:pt x="3615601" y="6070213"/>
                  <a:pt x="3622198" y="6083463"/>
                </a:cubicBezTo>
                <a:cubicBezTo>
                  <a:pt x="3628794" y="6096714"/>
                  <a:pt x="3632092" y="6113434"/>
                  <a:pt x="3632092" y="6133625"/>
                </a:cubicBezTo>
                <a:cubicBezTo>
                  <a:pt x="3632092" y="6153931"/>
                  <a:pt x="3628851" y="6170767"/>
                  <a:pt x="3622370" y="6184132"/>
                </a:cubicBezTo>
                <a:cubicBezTo>
                  <a:pt x="3615888" y="6197497"/>
                  <a:pt x="3606051" y="6207420"/>
                  <a:pt x="3592857" y="6213902"/>
                </a:cubicBezTo>
                <a:cubicBezTo>
                  <a:pt x="3579665" y="6220384"/>
                  <a:pt x="3562915" y="6223625"/>
                  <a:pt x="3542609" y="6223625"/>
                </a:cubicBezTo>
                <a:lnTo>
                  <a:pt x="3502514" y="6223625"/>
                </a:lnTo>
                <a:close/>
                <a:moveTo>
                  <a:pt x="4379684" y="6043626"/>
                </a:moveTo>
                <a:lnTo>
                  <a:pt x="4379684" y="6082001"/>
                </a:lnTo>
                <a:lnTo>
                  <a:pt x="4351635" y="6082001"/>
                </a:lnTo>
                <a:lnTo>
                  <a:pt x="4351635" y="6105232"/>
                </a:lnTo>
                <a:lnTo>
                  <a:pt x="4379684" y="6105232"/>
                </a:lnTo>
                <a:lnTo>
                  <a:pt x="4379684" y="6195403"/>
                </a:lnTo>
                <a:cubicBezTo>
                  <a:pt x="4379684" y="6206760"/>
                  <a:pt x="4381032" y="6216483"/>
                  <a:pt x="4383728" y="6224571"/>
                </a:cubicBezTo>
                <a:cubicBezTo>
                  <a:pt x="4386424" y="6232659"/>
                  <a:pt x="4391385" y="6238854"/>
                  <a:pt x="4398613" y="6243156"/>
                </a:cubicBezTo>
                <a:cubicBezTo>
                  <a:pt x="4405841" y="6247458"/>
                  <a:pt x="4416223" y="6249609"/>
                  <a:pt x="4429760" y="6249609"/>
                </a:cubicBezTo>
                <a:lnTo>
                  <a:pt x="4449894" y="6249609"/>
                </a:lnTo>
                <a:lnTo>
                  <a:pt x="4449894" y="6226378"/>
                </a:lnTo>
                <a:lnTo>
                  <a:pt x="4431653" y="6226378"/>
                </a:lnTo>
                <a:cubicBezTo>
                  <a:pt x="4421443" y="6226378"/>
                  <a:pt x="4414989" y="6223596"/>
                  <a:pt x="4412294" y="6218032"/>
                </a:cubicBezTo>
                <a:cubicBezTo>
                  <a:pt x="4409598" y="6212468"/>
                  <a:pt x="4408250" y="6204466"/>
                  <a:pt x="4408250" y="6194026"/>
                </a:cubicBezTo>
                <a:lnTo>
                  <a:pt x="4408250" y="6105232"/>
                </a:lnTo>
                <a:lnTo>
                  <a:pt x="4449550" y="6105232"/>
                </a:lnTo>
                <a:lnTo>
                  <a:pt x="4449550" y="6082001"/>
                </a:lnTo>
                <a:lnTo>
                  <a:pt x="4408250" y="6082001"/>
                </a:lnTo>
                <a:lnTo>
                  <a:pt x="4408250" y="6043626"/>
                </a:lnTo>
                <a:close/>
                <a:moveTo>
                  <a:pt x="3893909" y="6043626"/>
                </a:moveTo>
                <a:lnTo>
                  <a:pt x="3893909" y="6082001"/>
                </a:lnTo>
                <a:lnTo>
                  <a:pt x="3865860" y="6082001"/>
                </a:lnTo>
                <a:lnTo>
                  <a:pt x="3865860" y="6105232"/>
                </a:lnTo>
                <a:lnTo>
                  <a:pt x="3893909" y="6105232"/>
                </a:lnTo>
                <a:lnTo>
                  <a:pt x="3893909" y="6195403"/>
                </a:lnTo>
                <a:cubicBezTo>
                  <a:pt x="3893909" y="6206760"/>
                  <a:pt x="3895257" y="6216483"/>
                  <a:pt x="3897953" y="6224571"/>
                </a:cubicBezTo>
                <a:cubicBezTo>
                  <a:pt x="3900649" y="6232659"/>
                  <a:pt x="3905611" y="6238854"/>
                  <a:pt x="3912838" y="6243156"/>
                </a:cubicBezTo>
                <a:cubicBezTo>
                  <a:pt x="3920066" y="6247458"/>
                  <a:pt x="3930448" y="6249609"/>
                  <a:pt x="3943985" y="6249609"/>
                </a:cubicBezTo>
                <a:lnTo>
                  <a:pt x="3964119" y="6249609"/>
                </a:lnTo>
                <a:lnTo>
                  <a:pt x="3964119" y="6226378"/>
                </a:lnTo>
                <a:lnTo>
                  <a:pt x="3945878" y="6226378"/>
                </a:lnTo>
                <a:cubicBezTo>
                  <a:pt x="3935668" y="6226378"/>
                  <a:pt x="3929215" y="6223596"/>
                  <a:pt x="3926519" y="6218032"/>
                </a:cubicBezTo>
                <a:cubicBezTo>
                  <a:pt x="3923823" y="6212468"/>
                  <a:pt x="3922475" y="6204466"/>
                  <a:pt x="3922475" y="6194026"/>
                </a:cubicBezTo>
                <a:lnTo>
                  <a:pt x="3922475" y="6105232"/>
                </a:lnTo>
                <a:lnTo>
                  <a:pt x="3963774" y="6105232"/>
                </a:lnTo>
                <a:lnTo>
                  <a:pt x="3963774" y="6082001"/>
                </a:lnTo>
                <a:lnTo>
                  <a:pt x="3922475" y="6082001"/>
                </a:lnTo>
                <a:lnTo>
                  <a:pt x="3922475" y="6043626"/>
                </a:lnTo>
                <a:close/>
                <a:moveTo>
                  <a:pt x="6697207" y="6017986"/>
                </a:moveTo>
                <a:lnTo>
                  <a:pt x="6697207" y="6108157"/>
                </a:lnTo>
                <a:cubicBezTo>
                  <a:pt x="6691816" y="6099209"/>
                  <a:pt x="6684703" y="6092125"/>
                  <a:pt x="6675869" y="6086905"/>
                </a:cubicBezTo>
                <a:cubicBezTo>
                  <a:pt x="6667036" y="6081685"/>
                  <a:pt x="6656653" y="6079075"/>
                  <a:pt x="6644722" y="6079075"/>
                </a:cubicBezTo>
                <a:cubicBezTo>
                  <a:pt x="6630382" y="6079075"/>
                  <a:pt x="6617935" y="6082316"/>
                  <a:pt x="6607380" y="6088798"/>
                </a:cubicBezTo>
                <a:cubicBezTo>
                  <a:pt x="6596826" y="6095280"/>
                  <a:pt x="6588652" y="6104888"/>
                  <a:pt x="6582859" y="6117622"/>
                </a:cubicBezTo>
                <a:cubicBezTo>
                  <a:pt x="6577065" y="6130356"/>
                  <a:pt x="6574168" y="6146245"/>
                  <a:pt x="6574168" y="6165289"/>
                </a:cubicBezTo>
                <a:cubicBezTo>
                  <a:pt x="6574168" y="6184447"/>
                  <a:pt x="6576893" y="6200537"/>
                  <a:pt x="6582342" y="6213558"/>
                </a:cubicBezTo>
                <a:cubicBezTo>
                  <a:pt x="6587792" y="6226579"/>
                  <a:pt x="6595507" y="6236359"/>
                  <a:pt x="6605487" y="6242898"/>
                </a:cubicBezTo>
                <a:cubicBezTo>
                  <a:pt x="6615468" y="6249437"/>
                  <a:pt x="6627285" y="6252707"/>
                  <a:pt x="6640936" y="6252707"/>
                </a:cubicBezTo>
                <a:cubicBezTo>
                  <a:pt x="6653671" y="6252707"/>
                  <a:pt x="6664741" y="6250154"/>
                  <a:pt x="6674148" y="6245049"/>
                </a:cubicBezTo>
                <a:cubicBezTo>
                  <a:pt x="6683556" y="6239944"/>
                  <a:pt x="6691242" y="6233319"/>
                  <a:pt x="6697207" y="6225173"/>
                </a:cubicBezTo>
                <a:lnTo>
                  <a:pt x="6698756" y="6249609"/>
                </a:lnTo>
                <a:lnTo>
                  <a:pt x="6725945" y="6249609"/>
                </a:lnTo>
                <a:lnTo>
                  <a:pt x="6725945" y="6017986"/>
                </a:lnTo>
                <a:close/>
                <a:moveTo>
                  <a:pt x="5916883" y="6017986"/>
                </a:moveTo>
                <a:lnTo>
                  <a:pt x="5916883" y="6249609"/>
                </a:lnTo>
                <a:lnTo>
                  <a:pt x="5945621" y="6249609"/>
                </a:lnTo>
                <a:lnTo>
                  <a:pt x="5945621" y="6130872"/>
                </a:lnTo>
                <a:cubicBezTo>
                  <a:pt x="5950783" y="6124104"/>
                  <a:pt x="5957609" y="6117880"/>
                  <a:pt x="5966099" y="6112201"/>
                </a:cubicBezTo>
                <a:cubicBezTo>
                  <a:pt x="5974589" y="6106522"/>
                  <a:pt x="5985086" y="6103683"/>
                  <a:pt x="5997590" y="6103683"/>
                </a:cubicBezTo>
                <a:cubicBezTo>
                  <a:pt x="6005965" y="6103683"/>
                  <a:pt x="6012389" y="6105490"/>
                  <a:pt x="6016863" y="6109104"/>
                </a:cubicBezTo>
                <a:cubicBezTo>
                  <a:pt x="6021337" y="6112717"/>
                  <a:pt x="6024407" y="6117679"/>
                  <a:pt x="6026069" y="6123989"/>
                </a:cubicBezTo>
                <a:cubicBezTo>
                  <a:pt x="6027733" y="6130298"/>
                  <a:pt x="6028565" y="6137469"/>
                  <a:pt x="6028565" y="6145499"/>
                </a:cubicBezTo>
                <a:lnTo>
                  <a:pt x="6028565" y="6249609"/>
                </a:lnTo>
                <a:lnTo>
                  <a:pt x="6057302" y="6249609"/>
                </a:lnTo>
                <a:lnTo>
                  <a:pt x="6057302" y="6141541"/>
                </a:lnTo>
                <a:cubicBezTo>
                  <a:pt x="6057302" y="6121809"/>
                  <a:pt x="6053201" y="6106551"/>
                  <a:pt x="6044998" y="6095767"/>
                </a:cubicBezTo>
                <a:cubicBezTo>
                  <a:pt x="6036796" y="6084983"/>
                  <a:pt x="6023287" y="6079592"/>
                  <a:pt x="6004473" y="6079592"/>
                </a:cubicBezTo>
                <a:cubicBezTo>
                  <a:pt x="5989559" y="6079592"/>
                  <a:pt x="5977284" y="6082603"/>
                  <a:pt x="5967647" y="6088626"/>
                </a:cubicBezTo>
                <a:cubicBezTo>
                  <a:pt x="5958011" y="6094649"/>
                  <a:pt x="5950611" y="6101044"/>
                  <a:pt x="5945449" y="6107813"/>
                </a:cubicBezTo>
                <a:lnTo>
                  <a:pt x="5945449" y="6017986"/>
                </a:lnTo>
                <a:close/>
                <a:moveTo>
                  <a:pt x="5554207" y="6017986"/>
                </a:moveTo>
                <a:lnTo>
                  <a:pt x="5554207" y="6108157"/>
                </a:lnTo>
                <a:cubicBezTo>
                  <a:pt x="5548815" y="6099209"/>
                  <a:pt x="5541703" y="6092125"/>
                  <a:pt x="5532869" y="6086905"/>
                </a:cubicBezTo>
                <a:cubicBezTo>
                  <a:pt x="5524035" y="6081685"/>
                  <a:pt x="5513653" y="6079075"/>
                  <a:pt x="5501722" y="6079075"/>
                </a:cubicBezTo>
                <a:cubicBezTo>
                  <a:pt x="5487382" y="6079075"/>
                  <a:pt x="5474935" y="6082316"/>
                  <a:pt x="5464380" y="6088798"/>
                </a:cubicBezTo>
                <a:cubicBezTo>
                  <a:pt x="5453827" y="6095280"/>
                  <a:pt x="5445652" y="6104888"/>
                  <a:pt x="5439859" y="6117622"/>
                </a:cubicBezTo>
                <a:cubicBezTo>
                  <a:pt x="5434065" y="6130356"/>
                  <a:pt x="5431168" y="6146245"/>
                  <a:pt x="5431168" y="6165289"/>
                </a:cubicBezTo>
                <a:cubicBezTo>
                  <a:pt x="5431168" y="6184447"/>
                  <a:pt x="5433893" y="6200537"/>
                  <a:pt x="5439342" y="6213558"/>
                </a:cubicBezTo>
                <a:cubicBezTo>
                  <a:pt x="5444791" y="6226579"/>
                  <a:pt x="5452507" y="6236359"/>
                  <a:pt x="5462488" y="6242898"/>
                </a:cubicBezTo>
                <a:cubicBezTo>
                  <a:pt x="5472468" y="6249437"/>
                  <a:pt x="5484285" y="6252707"/>
                  <a:pt x="5497936" y="6252707"/>
                </a:cubicBezTo>
                <a:cubicBezTo>
                  <a:pt x="5510671" y="6252707"/>
                  <a:pt x="5521742" y="6250154"/>
                  <a:pt x="5531148" y="6245049"/>
                </a:cubicBezTo>
                <a:cubicBezTo>
                  <a:pt x="5540555" y="6239944"/>
                  <a:pt x="5548242" y="6233319"/>
                  <a:pt x="5554207" y="6225173"/>
                </a:cubicBezTo>
                <a:lnTo>
                  <a:pt x="5555757" y="6249609"/>
                </a:lnTo>
                <a:lnTo>
                  <a:pt x="5582945" y="6249609"/>
                </a:lnTo>
                <a:lnTo>
                  <a:pt x="5582945" y="6017986"/>
                </a:lnTo>
                <a:close/>
                <a:moveTo>
                  <a:pt x="3471539" y="6017986"/>
                </a:moveTo>
                <a:lnTo>
                  <a:pt x="3471539" y="6249609"/>
                </a:lnTo>
                <a:lnTo>
                  <a:pt x="3549493" y="6249609"/>
                </a:lnTo>
                <a:cubicBezTo>
                  <a:pt x="3573584" y="6249609"/>
                  <a:pt x="3594177" y="6245078"/>
                  <a:pt x="3611270" y="6236015"/>
                </a:cubicBezTo>
                <a:cubicBezTo>
                  <a:pt x="3628364" y="6226952"/>
                  <a:pt x="3641414" y="6213759"/>
                  <a:pt x="3650419" y="6196436"/>
                </a:cubicBezTo>
                <a:cubicBezTo>
                  <a:pt x="3659425" y="6179113"/>
                  <a:pt x="3663928" y="6158233"/>
                  <a:pt x="3663928" y="6133797"/>
                </a:cubicBezTo>
                <a:cubicBezTo>
                  <a:pt x="3663928" y="6109476"/>
                  <a:pt x="3659454" y="6088655"/>
                  <a:pt x="3650505" y="6071332"/>
                </a:cubicBezTo>
                <a:cubicBezTo>
                  <a:pt x="3641557" y="6054009"/>
                  <a:pt x="3628536" y="6040787"/>
                  <a:pt x="3611442" y="6031667"/>
                </a:cubicBezTo>
                <a:cubicBezTo>
                  <a:pt x="3594349" y="6022546"/>
                  <a:pt x="3573699" y="6017986"/>
                  <a:pt x="3549493" y="6017986"/>
                </a:cubicBezTo>
                <a:close/>
                <a:moveTo>
                  <a:pt x="7559941" y="6017126"/>
                </a:moveTo>
                <a:cubicBezTo>
                  <a:pt x="7554549" y="6017126"/>
                  <a:pt x="7550218" y="6018703"/>
                  <a:pt x="7546948" y="6021858"/>
                </a:cubicBezTo>
                <a:cubicBezTo>
                  <a:pt x="7543679" y="6025013"/>
                  <a:pt x="7542044" y="6028999"/>
                  <a:pt x="7542044" y="6033818"/>
                </a:cubicBezTo>
                <a:cubicBezTo>
                  <a:pt x="7542044" y="6038636"/>
                  <a:pt x="7543679" y="6042622"/>
                  <a:pt x="7546948" y="6045777"/>
                </a:cubicBezTo>
                <a:cubicBezTo>
                  <a:pt x="7550218" y="6048932"/>
                  <a:pt x="7554549" y="6050510"/>
                  <a:pt x="7559941" y="6050510"/>
                </a:cubicBezTo>
                <a:cubicBezTo>
                  <a:pt x="7565333" y="6050510"/>
                  <a:pt x="7569692" y="6048932"/>
                  <a:pt x="7573019" y="6045777"/>
                </a:cubicBezTo>
                <a:cubicBezTo>
                  <a:pt x="7576346" y="6042622"/>
                  <a:pt x="7578009" y="6038636"/>
                  <a:pt x="7578009" y="6033818"/>
                </a:cubicBezTo>
                <a:cubicBezTo>
                  <a:pt x="7578009" y="6028999"/>
                  <a:pt x="7576346" y="6025013"/>
                  <a:pt x="7573019" y="6021858"/>
                </a:cubicBezTo>
                <a:cubicBezTo>
                  <a:pt x="7569692" y="6018703"/>
                  <a:pt x="7565333" y="6017126"/>
                  <a:pt x="7559941" y="6017126"/>
                </a:cubicBezTo>
                <a:close/>
                <a:moveTo>
                  <a:pt x="4502416" y="6017126"/>
                </a:moveTo>
                <a:cubicBezTo>
                  <a:pt x="4497024" y="6017126"/>
                  <a:pt x="4492693" y="6018703"/>
                  <a:pt x="4489424" y="6021858"/>
                </a:cubicBezTo>
                <a:cubicBezTo>
                  <a:pt x="4486154" y="6025013"/>
                  <a:pt x="4484519" y="6028999"/>
                  <a:pt x="4484519" y="6033818"/>
                </a:cubicBezTo>
                <a:cubicBezTo>
                  <a:pt x="4484519" y="6038636"/>
                  <a:pt x="4486154" y="6042622"/>
                  <a:pt x="4489424" y="6045777"/>
                </a:cubicBezTo>
                <a:cubicBezTo>
                  <a:pt x="4492693" y="6048932"/>
                  <a:pt x="4497024" y="6050510"/>
                  <a:pt x="4502416" y="6050510"/>
                </a:cubicBezTo>
                <a:cubicBezTo>
                  <a:pt x="4507808" y="6050510"/>
                  <a:pt x="4512167" y="6048932"/>
                  <a:pt x="4515494" y="6045777"/>
                </a:cubicBezTo>
                <a:cubicBezTo>
                  <a:pt x="4518821" y="6042622"/>
                  <a:pt x="4520485" y="6038636"/>
                  <a:pt x="4520485" y="6033818"/>
                </a:cubicBezTo>
                <a:cubicBezTo>
                  <a:pt x="4520485" y="6028999"/>
                  <a:pt x="4518821" y="6025013"/>
                  <a:pt x="4515494" y="6021858"/>
                </a:cubicBezTo>
                <a:cubicBezTo>
                  <a:pt x="4512167" y="6018703"/>
                  <a:pt x="4507808" y="6017126"/>
                  <a:pt x="4502416" y="6017126"/>
                </a:cubicBezTo>
                <a:close/>
                <a:moveTo>
                  <a:pt x="6948257" y="6014888"/>
                </a:moveTo>
                <a:cubicBezTo>
                  <a:pt x="6932311" y="6014888"/>
                  <a:pt x="6918544" y="6017240"/>
                  <a:pt x="6906958" y="6021944"/>
                </a:cubicBezTo>
                <a:cubicBezTo>
                  <a:pt x="6895371" y="6026647"/>
                  <a:pt x="6886480" y="6033502"/>
                  <a:pt x="6880285" y="6042508"/>
                </a:cubicBezTo>
                <a:cubicBezTo>
                  <a:pt x="6874090" y="6051513"/>
                  <a:pt x="6870992" y="6062613"/>
                  <a:pt x="6870992" y="6075806"/>
                </a:cubicBezTo>
                <a:cubicBezTo>
                  <a:pt x="6870992" y="6088310"/>
                  <a:pt x="6873717" y="6098635"/>
                  <a:pt x="6879166" y="6106781"/>
                </a:cubicBezTo>
                <a:cubicBezTo>
                  <a:pt x="6884616" y="6114926"/>
                  <a:pt x="6892962" y="6121723"/>
                  <a:pt x="6904204" y="6127172"/>
                </a:cubicBezTo>
                <a:cubicBezTo>
                  <a:pt x="6915447" y="6132622"/>
                  <a:pt x="6929787" y="6137641"/>
                  <a:pt x="6947225" y="6142230"/>
                </a:cubicBezTo>
                <a:cubicBezTo>
                  <a:pt x="6962024" y="6146015"/>
                  <a:pt x="6973812" y="6149830"/>
                  <a:pt x="6982588" y="6153673"/>
                </a:cubicBezTo>
                <a:cubicBezTo>
                  <a:pt x="6991364" y="6157516"/>
                  <a:pt x="6997645" y="6162019"/>
                  <a:pt x="7001431" y="6167182"/>
                </a:cubicBezTo>
                <a:cubicBezTo>
                  <a:pt x="7005217" y="6172344"/>
                  <a:pt x="7007110" y="6178940"/>
                  <a:pt x="7007110" y="6186971"/>
                </a:cubicBezTo>
                <a:cubicBezTo>
                  <a:pt x="7007110" y="6196263"/>
                  <a:pt x="7004700" y="6203864"/>
                  <a:pt x="6999882" y="6209772"/>
                </a:cubicBezTo>
                <a:cubicBezTo>
                  <a:pt x="6995064" y="6215680"/>
                  <a:pt x="6988611" y="6220097"/>
                  <a:pt x="6980523" y="6223022"/>
                </a:cubicBezTo>
                <a:cubicBezTo>
                  <a:pt x="6972435" y="6225948"/>
                  <a:pt x="6963515" y="6227410"/>
                  <a:pt x="6953764" y="6227410"/>
                </a:cubicBezTo>
                <a:cubicBezTo>
                  <a:pt x="6943210" y="6227410"/>
                  <a:pt x="6933516" y="6225976"/>
                  <a:pt x="6924682" y="6223108"/>
                </a:cubicBezTo>
                <a:cubicBezTo>
                  <a:pt x="6915849" y="6220240"/>
                  <a:pt x="6908764" y="6215307"/>
                  <a:pt x="6903430" y="6208309"/>
                </a:cubicBezTo>
                <a:cubicBezTo>
                  <a:pt x="6898095" y="6201311"/>
                  <a:pt x="6895428" y="6191675"/>
                  <a:pt x="6895428" y="6179399"/>
                </a:cubicBezTo>
                <a:lnTo>
                  <a:pt x="6864281" y="6179399"/>
                </a:lnTo>
                <a:cubicBezTo>
                  <a:pt x="6864281" y="6196608"/>
                  <a:pt x="6868210" y="6210604"/>
                  <a:pt x="6876069" y="6221388"/>
                </a:cubicBezTo>
                <a:cubicBezTo>
                  <a:pt x="6883927" y="6232171"/>
                  <a:pt x="6894510" y="6240087"/>
                  <a:pt x="6907818" y="6245135"/>
                </a:cubicBezTo>
                <a:cubicBezTo>
                  <a:pt x="6921126" y="6250183"/>
                  <a:pt x="6936040" y="6252707"/>
                  <a:pt x="6952559" y="6252707"/>
                </a:cubicBezTo>
                <a:cubicBezTo>
                  <a:pt x="6968735" y="6252707"/>
                  <a:pt x="6983247" y="6250240"/>
                  <a:pt x="6996096" y="6245307"/>
                </a:cubicBezTo>
                <a:cubicBezTo>
                  <a:pt x="7008945" y="6240374"/>
                  <a:pt x="7019098" y="6233003"/>
                  <a:pt x="7026555" y="6223194"/>
                </a:cubicBezTo>
                <a:cubicBezTo>
                  <a:pt x="7034012" y="6213386"/>
                  <a:pt x="7037740" y="6201024"/>
                  <a:pt x="7037740" y="6186111"/>
                </a:cubicBezTo>
                <a:cubicBezTo>
                  <a:pt x="7037740" y="6172115"/>
                  <a:pt x="7035102" y="6160814"/>
                  <a:pt x="7029824" y="6152210"/>
                </a:cubicBezTo>
                <a:cubicBezTo>
                  <a:pt x="7024547" y="6143606"/>
                  <a:pt x="7016316" y="6136551"/>
                  <a:pt x="7005131" y="6131044"/>
                </a:cubicBezTo>
                <a:cubicBezTo>
                  <a:pt x="6993945" y="6125538"/>
                  <a:pt x="6979404" y="6120375"/>
                  <a:pt x="6961508" y="6115557"/>
                </a:cubicBezTo>
                <a:cubicBezTo>
                  <a:pt x="6946020" y="6111541"/>
                  <a:pt x="6933946" y="6107698"/>
                  <a:pt x="6925284" y="6104027"/>
                </a:cubicBezTo>
                <a:cubicBezTo>
                  <a:pt x="6916623" y="6100356"/>
                  <a:pt x="6910514" y="6096255"/>
                  <a:pt x="6906958" y="6091723"/>
                </a:cubicBezTo>
                <a:cubicBezTo>
                  <a:pt x="6903401" y="6087192"/>
                  <a:pt x="6901623" y="6081542"/>
                  <a:pt x="6901623" y="6074773"/>
                </a:cubicBezTo>
                <a:cubicBezTo>
                  <a:pt x="6901623" y="6063416"/>
                  <a:pt x="6905724" y="6054783"/>
                  <a:pt x="6913927" y="6048875"/>
                </a:cubicBezTo>
                <a:cubicBezTo>
                  <a:pt x="6922130" y="6042967"/>
                  <a:pt x="6933630" y="6040012"/>
                  <a:pt x="6948429" y="6040012"/>
                </a:cubicBezTo>
                <a:cubicBezTo>
                  <a:pt x="6962770" y="6040012"/>
                  <a:pt x="6974815" y="6043368"/>
                  <a:pt x="6984567" y="6050079"/>
                </a:cubicBezTo>
                <a:cubicBezTo>
                  <a:pt x="6994318" y="6056791"/>
                  <a:pt x="6999137" y="6066685"/>
                  <a:pt x="6999022" y="6079764"/>
                </a:cubicBezTo>
                <a:lnTo>
                  <a:pt x="7029997" y="6079764"/>
                </a:lnTo>
                <a:cubicBezTo>
                  <a:pt x="7029997" y="6065423"/>
                  <a:pt x="7026297" y="6053435"/>
                  <a:pt x="7018897" y="6043798"/>
                </a:cubicBezTo>
                <a:cubicBezTo>
                  <a:pt x="7011498" y="6034162"/>
                  <a:pt x="7001603" y="6026934"/>
                  <a:pt x="6989213" y="6022116"/>
                </a:cubicBezTo>
                <a:cubicBezTo>
                  <a:pt x="6976823" y="6017298"/>
                  <a:pt x="6963171" y="6014888"/>
                  <a:pt x="6948257" y="6014888"/>
                </a:cubicBezTo>
                <a:close/>
                <a:moveTo>
                  <a:pt x="5786207" y="6014888"/>
                </a:moveTo>
                <a:cubicBezTo>
                  <a:pt x="5770261" y="6014888"/>
                  <a:pt x="5756494" y="6017240"/>
                  <a:pt x="5744907" y="6021944"/>
                </a:cubicBezTo>
                <a:cubicBezTo>
                  <a:pt x="5733321" y="6026647"/>
                  <a:pt x="5724430" y="6033502"/>
                  <a:pt x="5718235" y="6042508"/>
                </a:cubicBezTo>
                <a:cubicBezTo>
                  <a:pt x="5712040" y="6051513"/>
                  <a:pt x="5708942" y="6062613"/>
                  <a:pt x="5708942" y="6075806"/>
                </a:cubicBezTo>
                <a:cubicBezTo>
                  <a:pt x="5708942" y="6088310"/>
                  <a:pt x="5711667" y="6098635"/>
                  <a:pt x="5717116" y="6106781"/>
                </a:cubicBezTo>
                <a:cubicBezTo>
                  <a:pt x="5722565" y="6114926"/>
                  <a:pt x="5730912" y="6121723"/>
                  <a:pt x="5742154" y="6127172"/>
                </a:cubicBezTo>
                <a:cubicBezTo>
                  <a:pt x="5753397" y="6132622"/>
                  <a:pt x="5767737" y="6137641"/>
                  <a:pt x="5785175" y="6142230"/>
                </a:cubicBezTo>
                <a:cubicBezTo>
                  <a:pt x="5799974" y="6146015"/>
                  <a:pt x="5811762" y="6149830"/>
                  <a:pt x="5820538" y="6153673"/>
                </a:cubicBezTo>
                <a:cubicBezTo>
                  <a:pt x="5829314" y="6157516"/>
                  <a:pt x="5835595" y="6162019"/>
                  <a:pt x="5839381" y="6167182"/>
                </a:cubicBezTo>
                <a:cubicBezTo>
                  <a:pt x="5843167" y="6172344"/>
                  <a:pt x="5845059" y="6178940"/>
                  <a:pt x="5845059" y="6186971"/>
                </a:cubicBezTo>
                <a:cubicBezTo>
                  <a:pt x="5845059" y="6196263"/>
                  <a:pt x="5842650" y="6203864"/>
                  <a:pt x="5837833" y="6209772"/>
                </a:cubicBezTo>
                <a:cubicBezTo>
                  <a:pt x="5833014" y="6215680"/>
                  <a:pt x="5826561" y="6220097"/>
                  <a:pt x="5818473" y="6223022"/>
                </a:cubicBezTo>
                <a:cubicBezTo>
                  <a:pt x="5810385" y="6225948"/>
                  <a:pt x="5801465" y="6227410"/>
                  <a:pt x="5791714" y="6227410"/>
                </a:cubicBezTo>
                <a:cubicBezTo>
                  <a:pt x="5781160" y="6227410"/>
                  <a:pt x="5771465" y="6225976"/>
                  <a:pt x="5762633" y="6223108"/>
                </a:cubicBezTo>
                <a:cubicBezTo>
                  <a:pt x="5753798" y="6220240"/>
                  <a:pt x="5746715" y="6215307"/>
                  <a:pt x="5741380" y="6208309"/>
                </a:cubicBezTo>
                <a:cubicBezTo>
                  <a:pt x="5736045" y="6201311"/>
                  <a:pt x="5733378" y="6191675"/>
                  <a:pt x="5733378" y="6179399"/>
                </a:cubicBezTo>
                <a:lnTo>
                  <a:pt x="5702231" y="6179399"/>
                </a:lnTo>
                <a:cubicBezTo>
                  <a:pt x="5702231" y="6196608"/>
                  <a:pt x="5706160" y="6210604"/>
                  <a:pt x="5714019" y="6221388"/>
                </a:cubicBezTo>
                <a:cubicBezTo>
                  <a:pt x="5721877" y="6232171"/>
                  <a:pt x="5732460" y="6240087"/>
                  <a:pt x="5745768" y="6245135"/>
                </a:cubicBezTo>
                <a:cubicBezTo>
                  <a:pt x="5759076" y="6250183"/>
                  <a:pt x="5773989" y="6252707"/>
                  <a:pt x="5790509" y="6252707"/>
                </a:cubicBezTo>
                <a:cubicBezTo>
                  <a:pt x="5806685" y="6252707"/>
                  <a:pt x="5821197" y="6250240"/>
                  <a:pt x="5834046" y="6245307"/>
                </a:cubicBezTo>
                <a:cubicBezTo>
                  <a:pt x="5846895" y="6240374"/>
                  <a:pt x="5857048" y="6233003"/>
                  <a:pt x="5864505" y="6223194"/>
                </a:cubicBezTo>
                <a:cubicBezTo>
                  <a:pt x="5871962" y="6213386"/>
                  <a:pt x="5875690" y="6201024"/>
                  <a:pt x="5875690" y="6186111"/>
                </a:cubicBezTo>
                <a:cubicBezTo>
                  <a:pt x="5875690" y="6172115"/>
                  <a:pt x="5873052" y="6160814"/>
                  <a:pt x="5867774" y="6152210"/>
                </a:cubicBezTo>
                <a:cubicBezTo>
                  <a:pt x="5862497" y="6143606"/>
                  <a:pt x="5854266" y="6136551"/>
                  <a:pt x="5843081" y="6131044"/>
                </a:cubicBezTo>
                <a:cubicBezTo>
                  <a:pt x="5831895" y="6125538"/>
                  <a:pt x="5817354" y="6120375"/>
                  <a:pt x="5799458" y="6115557"/>
                </a:cubicBezTo>
                <a:cubicBezTo>
                  <a:pt x="5783970" y="6111541"/>
                  <a:pt x="5771896" y="6107698"/>
                  <a:pt x="5763234" y="6104027"/>
                </a:cubicBezTo>
                <a:cubicBezTo>
                  <a:pt x="5754573" y="6100356"/>
                  <a:pt x="5748464" y="6096255"/>
                  <a:pt x="5744907" y="6091723"/>
                </a:cubicBezTo>
                <a:cubicBezTo>
                  <a:pt x="5741351" y="6087192"/>
                  <a:pt x="5739573" y="6081542"/>
                  <a:pt x="5739573" y="6074773"/>
                </a:cubicBezTo>
                <a:cubicBezTo>
                  <a:pt x="5739573" y="6063416"/>
                  <a:pt x="5743674" y="6054783"/>
                  <a:pt x="5751877" y="6048875"/>
                </a:cubicBezTo>
                <a:cubicBezTo>
                  <a:pt x="5760079" y="6042967"/>
                  <a:pt x="5771580" y="6040012"/>
                  <a:pt x="5786379" y="6040012"/>
                </a:cubicBezTo>
                <a:cubicBezTo>
                  <a:pt x="5800719" y="6040012"/>
                  <a:pt x="5812765" y="6043368"/>
                  <a:pt x="5822517" y="6050079"/>
                </a:cubicBezTo>
                <a:cubicBezTo>
                  <a:pt x="5832268" y="6056791"/>
                  <a:pt x="5837086" y="6066685"/>
                  <a:pt x="5836972" y="6079764"/>
                </a:cubicBezTo>
                <a:lnTo>
                  <a:pt x="5867946" y="6079764"/>
                </a:lnTo>
                <a:cubicBezTo>
                  <a:pt x="5867946" y="6065423"/>
                  <a:pt x="5864247" y="6053435"/>
                  <a:pt x="5856848" y="6043798"/>
                </a:cubicBezTo>
                <a:cubicBezTo>
                  <a:pt x="5849448" y="6034162"/>
                  <a:pt x="5839554" y="6026934"/>
                  <a:pt x="5827163" y="6022116"/>
                </a:cubicBezTo>
                <a:cubicBezTo>
                  <a:pt x="5814773" y="6017298"/>
                  <a:pt x="5801121" y="6014888"/>
                  <a:pt x="5786207" y="6014888"/>
                </a:cubicBezTo>
                <a:close/>
                <a:moveTo>
                  <a:pt x="0" y="0"/>
                </a:moveTo>
                <a:lnTo>
                  <a:pt x="12192000" y="0"/>
                </a:lnTo>
                <a:lnTo>
                  <a:pt x="12192000" y="6663070"/>
                </a:lnTo>
                <a:lnTo>
                  <a:pt x="0" y="6663070"/>
                </a:lnTo>
                <a:close/>
              </a:path>
            </a:pathLst>
          </a:custGeom>
          <a:solidFill>
            <a:schemeClr val="accent1">
              <a:alpha val="92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800" dirty="0"/>
          </a:p>
        </p:txBody>
      </p:sp>
      <p:sp>
        <p:nvSpPr>
          <p:cNvPr id="13" name="TextBox 12">
            <a:extLst>
              <a:ext uri="{FF2B5EF4-FFF2-40B4-BE49-F238E27FC236}">
                <a16:creationId xmlns:a16="http://schemas.microsoft.com/office/drawing/2014/main" id="{784A2E0B-4FF9-E7D0-D33B-A2BB5834FB27}"/>
              </a:ext>
            </a:extLst>
          </p:cNvPr>
          <p:cNvSpPr txBox="1"/>
          <p:nvPr/>
        </p:nvSpPr>
        <p:spPr>
          <a:xfrm>
            <a:off x="314037" y="408"/>
            <a:ext cx="10908146" cy="3108543"/>
          </a:xfrm>
          <a:prstGeom prst="rect">
            <a:avLst/>
          </a:prstGeom>
          <a:noFill/>
        </p:spPr>
        <p:txBody>
          <a:bodyPr wrap="square" rtlCol="0">
            <a:spAutoFit/>
          </a:bodyPr>
          <a:lstStyle/>
          <a:p>
            <a:r>
              <a:rPr lang="en-US" sz="2800" dirty="0">
                <a:solidFill>
                  <a:schemeClr val="bg1"/>
                </a:solidFill>
              </a:rPr>
              <a:t>Symbiotic Relationship between Jail / HOC and Lockup through Shared Staffing</a:t>
            </a:r>
          </a:p>
          <a:p>
            <a:endParaRPr lang="en-US" sz="2800" dirty="0">
              <a:solidFill>
                <a:schemeClr val="bg1"/>
              </a:solidFill>
            </a:endParaRPr>
          </a:p>
          <a:p>
            <a:r>
              <a:rPr lang="en-US" sz="2800" dirty="0">
                <a:solidFill>
                  <a:schemeClr val="bg1"/>
                </a:solidFill>
              </a:rPr>
              <a:t>All programming (MAT, Mental Health, Detox) shared between Jail, HOC and Lockup) </a:t>
            </a:r>
          </a:p>
          <a:p>
            <a:endParaRPr lang="en-US" sz="2800" dirty="0">
              <a:solidFill>
                <a:schemeClr val="bg1"/>
              </a:solidFill>
            </a:endParaRPr>
          </a:p>
          <a:p>
            <a:r>
              <a:rPr lang="en-US" sz="2800" dirty="0">
                <a:solidFill>
                  <a:schemeClr val="bg1"/>
                </a:solidFill>
              </a:rPr>
              <a:t>Pinnacle of efficiency</a:t>
            </a:r>
          </a:p>
        </p:txBody>
      </p:sp>
      <p:pic>
        <p:nvPicPr>
          <p:cNvPr id="50" name="Picture 49" descr="A diagram of a life cycle&#10;&#10;AI-generated content may be incorrect.">
            <a:extLst>
              <a:ext uri="{FF2B5EF4-FFF2-40B4-BE49-F238E27FC236}">
                <a16:creationId xmlns:a16="http://schemas.microsoft.com/office/drawing/2014/main" id="{1A5DFD1A-BE28-43E5-5B2A-2038B959EFE7}"/>
              </a:ext>
            </a:extLst>
          </p:cNvPr>
          <p:cNvPicPr>
            <a:picLocks noChangeAspect="1"/>
          </p:cNvPicPr>
          <p:nvPr/>
        </p:nvPicPr>
        <p:blipFill>
          <a:blip r:embed="rId8">
            <a:extLst>
              <a:ext uri="{28A0092B-C50C-407E-A947-70E740481C1C}">
                <a14:useLocalDpi xmlns:a14="http://schemas.microsoft.com/office/drawing/2010/main" val="0"/>
              </a:ext>
            </a:extLst>
          </a:blip>
          <a:srcRect l="33030" t="33961" r="48788" b="18309"/>
          <a:stretch/>
        </p:blipFill>
        <p:spPr>
          <a:xfrm>
            <a:off x="4017818" y="2253673"/>
            <a:ext cx="2216727" cy="3180286"/>
          </a:xfrm>
          <a:prstGeom prst="rect">
            <a:avLst/>
          </a:prstGeom>
          <a:effectLst>
            <a:softEdge rad="127000"/>
          </a:effectLst>
        </p:spPr>
      </p:pic>
    </p:spTree>
    <p:extLst>
      <p:ext uri="{BB962C8B-B14F-4D97-AF65-F5344CB8AC3E}">
        <p14:creationId xmlns:p14="http://schemas.microsoft.com/office/powerpoint/2010/main" val="22622482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life cycle&#10;&#10;AI-generated content may be incorrect.">
            <a:extLst>
              <a:ext uri="{FF2B5EF4-FFF2-40B4-BE49-F238E27FC236}">
                <a16:creationId xmlns:a16="http://schemas.microsoft.com/office/drawing/2014/main" id="{6E01953D-146C-7887-2D2A-1EF681DA69E6}"/>
              </a:ext>
            </a:extLst>
          </p:cNvPr>
          <p:cNvPicPr>
            <a:picLocks noChangeAspect="1"/>
          </p:cNvPicPr>
          <p:nvPr/>
        </p:nvPicPr>
        <p:blipFill>
          <a:blip r:embed="rId3">
            <a:alphaModFix/>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0" y="-16835"/>
            <a:ext cx="12192000" cy="6663070"/>
          </a:xfrm>
          <a:prstGeom prst="rect">
            <a:avLst/>
          </a:prstGeom>
        </p:spPr>
      </p:pic>
      <p:sp>
        <p:nvSpPr>
          <p:cNvPr id="10" name="TextBox 9">
            <a:extLst>
              <a:ext uri="{FF2B5EF4-FFF2-40B4-BE49-F238E27FC236}">
                <a16:creationId xmlns:a16="http://schemas.microsoft.com/office/drawing/2014/main" id="{F0F7CEFA-0B86-A6DA-58B4-E611AAE36679}"/>
              </a:ext>
            </a:extLst>
          </p:cNvPr>
          <p:cNvSpPr txBox="1"/>
          <p:nvPr/>
        </p:nvSpPr>
        <p:spPr>
          <a:xfrm>
            <a:off x="3529987" y="6103045"/>
            <a:ext cx="6041877" cy="338554"/>
          </a:xfrm>
          <a:prstGeom prst="rect">
            <a:avLst/>
          </a:prstGeom>
          <a:noFill/>
        </p:spPr>
        <p:txBody>
          <a:bodyPr wrap="square" rtlCol="0">
            <a:spAutoFit/>
          </a:bodyPr>
          <a:lstStyle/>
          <a:p>
            <a:r>
              <a:rPr lang="en-US" sz="1600" dirty="0">
                <a:solidFill>
                  <a:schemeClr val="bg1">
                    <a:lumMod val="95000"/>
                    <a:alpha val="34000"/>
                  </a:schemeClr>
                </a:solidFill>
              </a:rPr>
              <a:t>COMMITMENT TO COMMUNITY SAFETY AND REHABILITATION</a:t>
            </a:r>
          </a:p>
        </p:txBody>
      </p:sp>
      <p:sp>
        <p:nvSpPr>
          <p:cNvPr id="11" name="TextBox 10">
            <a:extLst>
              <a:ext uri="{FF2B5EF4-FFF2-40B4-BE49-F238E27FC236}">
                <a16:creationId xmlns:a16="http://schemas.microsoft.com/office/drawing/2014/main" id="{72443141-1B3D-3D8F-9ED4-43F710E6368A}"/>
              </a:ext>
            </a:extLst>
          </p:cNvPr>
          <p:cNvSpPr txBox="1"/>
          <p:nvPr/>
        </p:nvSpPr>
        <p:spPr>
          <a:xfrm>
            <a:off x="2378580" y="187801"/>
            <a:ext cx="7434840" cy="954107"/>
          </a:xfrm>
          <a:prstGeom prst="rect">
            <a:avLst/>
          </a:prstGeom>
          <a:noFill/>
        </p:spPr>
        <p:txBody>
          <a:bodyPr wrap="square" rtlCol="0">
            <a:spAutoFit/>
          </a:bodyPr>
          <a:lstStyle/>
          <a:p>
            <a:pPr algn="ctr"/>
            <a:r>
              <a:rPr lang="en-US" sz="2800" b="1" dirty="0">
                <a:solidFill>
                  <a:schemeClr val="bg1">
                    <a:alpha val="34000"/>
                  </a:schemeClr>
                </a:solidFill>
              </a:rPr>
              <a:t>DUKES COUNTY SHERIFF’S OFFICE:</a:t>
            </a:r>
          </a:p>
          <a:p>
            <a:pPr algn="ctr"/>
            <a:r>
              <a:rPr lang="en-US" sz="2800" b="1" dirty="0">
                <a:solidFill>
                  <a:schemeClr val="bg1">
                    <a:alpha val="34000"/>
                  </a:schemeClr>
                </a:solidFill>
              </a:rPr>
              <a:t>INTEGRATED &amp; ENCOMPASSING SERVICE</a:t>
            </a:r>
          </a:p>
        </p:txBody>
      </p:sp>
      <p:sp>
        <p:nvSpPr>
          <p:cNvPr id="12" name="TextBox 11">
            <a:extLst>
              <a:ext uri="{FF2B5EF4-FFF2-40B4-BE49-F238E27FC236}">
                <a16:creationId xmlns:a16="http://schemas.microsoft.com/office/drawing/2014/main" id="{D15AE601-D3A1-998D-D1AC-6D7F5F7D9E37}"/>
              </a:ext>
            </a:extLst>
          </p:cNvPr>
          <p:cNvSpPr txBox="1"/>
          <p:nvPr/>
        </p:nvSpPr>
        <p:spPr>
          <a:xfrm>
            <a:off x="3142262" y="1186205"/>
            <a:ext cx="5907476" cy="369332"/>
          </a:xfrm>
          <a:prstGeom prst="rect">
            <a:avLst/>
          </a:prstGeom>
          <a:noFill/>
        </p:spPr>
        <p:txBody>
          <a:bodyPr wrap="square" rtlCol="0">
            <a:spAutoFit/>
          </a:bodyPr>
          <a:lstStyle/>
          <a:p>
            <a:pPr algn="ctr"/>
            <a:r>
              <a:rPr lang="en-US" b="1" dirty="0">
                <a:solidFill>
                  <a:schemeClr val="bg1">
                    <a:alpha val="34000"/>
                  </a:schemeClr>
                </a:solidFill>
              </a:rPr>
              <a:t>EFFICIENCY THROUGH ADAPTABILITY:</a:t>
            </a:r>
          </a:p>
        </p:txBody>
      </p:sp>
      <p:pic>
        <p:nvPicPr>
          <p:cNvPr id="14" name="Picture 13">
            <a:extLst>
              <a:ext uri="{FF2B5EF4-FFF2-40B4-BE49-F238E27FC236}">
                <a16:creationId xmlns:a16="http://schemas.microsoft.com/office/drawing/2014/main" id="{DC358F36-EF62-AB66-577A-5741F1421F39}"/>
              </a:ext>
            </a:extLst>
          </p:cNvPr>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Layer>
                </a14:imgProps>
              </a:ext>
            </a:extLst>
          </a:blip>
          <a:stretch>
            <a:fillRect/>
          </a:stretch>
        </p:blipFill>
        <p:spPr>
          <a:xfrm>
            <a:off x="3104732" y="1056171"/>
            <a:ext cx="5982535" cy="171474"/>
          </a:xfrm>
          <a:prstGeom prst="rect">
            <a:avLst/>
          </a:prstGeom>
        </p:spPr>
      </p:pic>
      <p:sp>
        <p:nvSpPr>
          <p:cNvPr id="15" name="TextBox 14">
            <a:extLst>
              <a:ext uri="{FF2B5EF4-FFF2-40B4-BE49-F238E27FC236}">
                <a16:creationId xmlns:a16="http://schemas.microsoft.com/office/drawing/2014/main" id="{632DDB9D-379A-0E86-131F-9C2E4C950F6B}"/>
              </a:ext>
            </a:extLst>
          </p:cNvPr>
          <p:cNvSpPr txBox="1"/>
          <p:nvPr/>
        </p:nvSpPr>
        <p:spPr>
          <a:xfrm>
            <a:off x="2806581" y="1488523"/>
            <a:ext cx="6578836" cy="338554"/>
          </a:xfrm>
          <a:prstGeom prst="rect">
            <a:avLst/>
          </a:prstGeom>
          <a:noFill/>
        </p:spPr>
        <p:txBody>
          <a:bodyPr wrap="square" rtlCol="0">
            <a:spAutoFit/>
          </a:bodyPr>
          <a:lstStyle/>
          <a:p>
            <a:r>
              <a:rPr lang="en-US" sz="1600" dirty="0">
                <a:solidFill>
                  <a:schemeClr val="bg1">
                    <a:alpha val="34000"/>
                  </a:schemeClr>
                </a:solidFill>
              </a:rPr>
              <a:t>Shared Staffing, Seamless Transitions, and Holistic Support at Every Step</a:t>
            </a:r>
          </a:p>
        </p:txBody>
      </p:sp>
      <p:pic>
        <p:nvPicPr>
          <p:cNvPr id="19" name="Picture 18" descr="A gold star with a blue and white star&#10;&#10;AI-generated content may be incorrect.">
            <a:extLst>
              <a:ext uri="{FF2B5EF4-FFF2-40B4-BE49-F238E27FC236}">
                <a16:creationId xmlns:a16="http://schemas.microsoft.com/office/drawing/2014/main" id="{0ED9FDA0-2957-3F69-6EA5-0ECA0EE365A9}"/>
              </a:ext>
            </a:extLst>
          </p:cNvPr>
          <p:cNvPicPr>
            <a:picLocks noChangeAspect="1"/>
          </p:cNvPicPr>
          <p:nvPr/>
        </p:nvPicPr>
        <p:blipFill>
          <a:blip r:embed="rId7">
            <a:alphaModFix amt="33000"/>
            <a:extLst>
              <a:ext uri="{28A0092B-C50C-407E-A947-70E740481C1C}">
                <a14:useLocalDpi xmlns:a14="http://schemas.microsoft.com/office/drawing/2010/main" val="0"/>
              </a:ext>
            </a:extLst>
          </a:blip>
          <a:stretch>
            <a:fillRect/>
          </a:stretch>
        </p:blipFill>
        <p:spPr>
          <a:xfrm>
            <a:off x="2909992" y="5957196"/>
            <a:ext cx="648241" cy="630252"/>
          </a:xfrm>
          <a:prstGeom prst="rect">
            <a:avLst/>
          </a:prstGeom>
        </p:spPr>
      </p:pic>
      <p:pic>
        <p:nvPicPr>
          <p:cNvPr id="53" name="Picture 52" descr="A diagram of a life cycle&#10;&#10;AI-generated content may be incorrect.">
            <a:extLst>
              <a:ext uri="{FF2B5EF4-FFF2-40B4-BE49-F238E27FC236}">
                <a16:creationId xmlns:a16="http://schemas.microsoft.com/office/drawing/2014/main" id="{88EEE96D-0DA0-6882-B8C4-A2F0719FCCBB}"/>
              </a:ext>
            </a:extLst>
          </p:cNvPr>
          <p:cNvPicPr>
            <a:picLocks noChangeAspect="1"/>
          </p:cNvPicPr>
          <p:nvPr/>
        </p:nvPicPr>
        <p:blipFill>
          <a:blip r:embed="rId8">
            <a:extLst>
              <a:ext uri="{28A0092B-C50C-407E-A947-70E740481C1C}">
                <a14:useLocalDpi xmlns:a14="http://schemas.microsoft.com/office/drawing/2010/main" val="0"/>
              </a:ext>
            </a:extLst>
          </a:blip>
          <a:srcRect l="51591" t="35185" r="30909" b="17148"/>
          <a:stretch/>
        </p:blipFill>
        <p:spPr>
          <a:xfrm>
            <a:off x="6289964" y="2327564"/>
            <a:ext cx="2133600" cy="3176049"/>
          </a:xfrm>
          <a:prstGeom prst="rect">
            <a:avLst/>
          </a:prstGeom>
          <a:effectLst>
            <a:softEdge rad="127000"/>
          </a:effectLst>
        </p:spPr>
      </p:pic>
      <p:sp>
        <p:nvSpPr>
          <p:cNvPr id="22" name="TextBox 21">
            <a:extLst>
              <a:ext uri="{FF2B5EF4-FFF2-40B4-BE49-F238E27FC236}">
                <a16:creationId xmlns:a16="http://schemas.microsoft.com/office/drawing/2014/main" id="{44ED808F-DA65-0CCE-C08C-946115502F40}"/>
              </a:ext>
            </a:extLst>
          </p:cNvPr>
          <p:cNvSpPr txBox="1"/>
          <p:nvPr/>
        </p:nvSpPr>
        <p:spPr>
          <a:xfrm>
            <a:off x="-12232250" y="-16835"/>
            <a:ext cx="12192000" cy="6663070"/>
          </a:xfrm>
          <a:custGeom>
            <a:avLst/>
            <a:gdLst/>
            <a:ahLst/>
            <a:cxnLst/>
            <a:rect l="l" t="t" r="r" b="b"/>
            <a:pathLst>
              <a:path w="12192000" h="6663070">
                <a:moveTo>
                  <a:pt x="6616800" y="1927164"/>
                </a:moveTo>
                <a:lnTo>
                  <a:pt x="6616800" y="1971366"/>
                </a:lnTo>
                <a:cubicBezTo>
                  <a:pt x="6608763" y="1982082"/>
                  <a:pt x="6598791" y="1990937"/>
                  <a:pt x="6586885" y="1997932"/>
                </a:cubicBezTo>
                <a:cubicBezTo>
                  <a:pt x="6574979" y="2004927"/>
                  <a:pt x="6561584" y="2008424"/>
                  <a:pt x="6546702" y="2008424"/>
                </a:cubicBezTo>
                <a:cubicBezTo>
                  <a:pt x="6533307" y="2008424"/>
                  <a:pt x="6523150" y="2005187"/>
                  <a:pt x="6516229" y="1998713"/>
                </a:cubicBezTo>
                <a:cubicBezTo>
                  <a:pt x="6509309" y="1992239"/>
                  <a:pt x="6505848" y="1983570"/>
                  <a:pt x="6505848" y="1972706"/>
                </a:cubicBezTo>
                <a:cubicBezTo>
                  <a:pt x="6505848" y="1956781"/>
                  <a:pt x="6514443" y="1945321"/>
                  <a:pt x="6531633" y="1938326"/>
                </a:cubicBezTo>
                <a:cubicBezTo>
                  <a:pt x="6548822" y="1931331"/>
                  <a:pt x="6577211" y="1927611"/>
                  <a:pt x="6616800" y="1927164"/>
                </a:cubicBezTo>
                <a:close/>
                <a:moveTo>
                  <a:pt x="5435700" y="1927164"/>
                </a:moveTo>
                <a:lnTo>
                  <a:pt x="5435700" y="1971366"/>
                </a:lnTo>
                <a:cubicBezTo>
                  <a:pt x="5427664" y="1982082"/>
                  <a:pt x="5417692" y="1990937"/>
                  <a:pt x="5405785" y="1997932"/>
                </a:cubicBezTo>
                <a:cubicBezTo>
                  <a:pt x="5393879" y="2004927"/>
                  <a:pt x="5380485" y="2008424"/>
                  <a:pt x="5365602" y="2008424"/>
                </a:cubicBezTo>
                <a:cubicBezTo>
                  <a:pt x="5352207" y="2008424"/>
                  <a:pt x="5342050" y="2005187"/>
                  <a:pt x="5335129" y="1998713"/>
                </a:cubicBezTo>
                <a:cubicBezTo>
                  <a:pt x="5328209" y="1992239"/>
                  <a:pt x="5324748" y="1983570"/>
                  <a:pt x="5324748" y="1972706"/>
                </a:cubicBezTo>
                <a:cubicBezTo>
                  <a:pt x="5324748" y="1956781"/>
                  <a:pt x="5333343" y="1945321"/>
                  <a:pt x="5350533" y="1938326"/>
                </a:cubicBezTo>
                <a:cubicBezTo>
                  <a:pt x="5367723" y="1931331"/>
                  <a:pt x="5396111" y="1927611"/>
                  <a:pt x="5435700" y="1927164"/>
                </a:cubicBezTo>
                <a:close/>
                <a:moveTo>
                  <a:pt x="5880994" y="1842109"/>
                </a:moveTo>
                <a:cubicBezTo>
                  <a:pt x="5896025" y="1842109"/>
                  <a:pt x="5908490" y="1846090"/>
                  <a:pt x="5918387" y="1854052"/>
                </a:cubicBezTo>
                <a:cubicBezTo>
                  <a:pt x="5928284" y="1862015"/>
                  <a:pt x="5936283" y="1872098"/>
                  <a:pt x="5942385" y="1884302"/>
                </a:cubicBezTo>
                <a:lnTo>
                  <a:pt x="5942385" y="1968018"/>
                </a:lnTo>
                <a:cubicBezTo>
                  <a:pt x="5935837" y="1978584"/>
                  <a:pt x="5927279" y="1987626"/>
                  <a:pt x="5916713" y="1995141"/>
                </a:cubicBezTo>
                <a:cubicBezTo>
                  <a:pt x="5906145" y="2002657"/>
                  <a:pt x="5892900" y="2006415"/>
                  <a:pt x="5876975" y="2006415"/>
                </a:cubicBezTo>
                <a:cubicBezTo>
                  <a:pt x="5858669" y="2006415"/>
                  <a:pt x="5844791" y="1999346"/>
                  <a:pt x="5835340" y="1985207"/>
                </a:cubicBezTo>
                <a:cubicBezTo>
                  <a:pt x="5825890" y="1971068"/>
                  <a:pt x="5821165" y="1950530"/>
                  <a:pt x="5821165" y="1923592"/>
                </a:cubicBezTo>
                <a:cubicBezTo>
                  <a:pt x="5821165" y="1897547"/>
                  <a:pt x="5826188" y="1877456"/>
                  <a:pt x="5836233" y="1863317"/>
                </a:cubicBezTo>
                <a:cubicBezTo>
                  <a:pt x="5846279" y="1849178"/>
                  <a:pt x="5861199" y="1842109"/>
                  <a:pt x="5880994" y="1842109"/>
                </a:cubicBezTo>
                <a:close/>
                <a:moveTo>
                  <a:pt x="7298358" y="1841886"/>
                </a:moveTo>
                <a:cubicBezTo>
                  <a:pt x="7316515" y="1841886"/>
                  <a:pt x="7330282" y="1848955"/>
                  <a:pt x="7339658" y="1863094"/>
                </a:cubicBezTo>
                <a:cubicBezTo>
                  <a:pt x="7349034" y="1877232"/>
                  <a:pt x="7353722" y="1897622"/>
                  <a:pt x="7353722" y="1924262"/>
                </a:cubicBezTo>
                <a:cubicBezTo>
                  <a:pt x="7353722" y="1950605"/>
                  <a:pt x="7348699" y="1970882"/>
                  <a:pt x="7338653" y="1985096"/>
                </a:cubicBezTo>
                <a:cubicBezTo>
                  <a:pt x="7328607" y="1999309"/>
                  <a:pt x="7313687" y="2006415"/>
                  <a:pt x="7293893" y="2006415"/>
                </a:cubicBezTo>
                <a:cubicBezTo>
                  <a:pt x="7279159" y="2006415"/>
                  <a:pt x="7266732" y="2002880"/>
                  <a:pt x="7256612" y="1995811"/>
                </a:cubicBezTo>
                <a:cubicBezTo>
                  <a:pt x="7246491" y="1988742"/>
                  <a:pt x="7238455" y="1979552"/>
                  <a:pt x="7232502" y="1968241"/>
                </a:cubicBezTo>
                <a:lnTo>
                  <a:pt x="7232502" y="1884302"/>
                </a:lnTo>
                <a:cubicBezTo>
                  <a:pt x="7238604" y="1872991"/>
                  <a:pt x="7247124" y="1863094"/>
                  <a:pt x="7258063" y="1854610"/>
                </a:cubicBezTo>
                <a:cubicBezTo>
                  <a:pt x="7269002" y="1846127"/>
                  <a:pt x="7282433" y="1841886"/>
                  <a:pt x="7298358" y="1841886"/>
                </a:cubicBezTo>
                <a:close/>
                <a:moveTo>
                  <a:pt x="7541469" y="1840993"/>
                </a:moveTo>
                <a:cubicBezTo>
                  <a:pt x="7557542" y="1840993"/>
                  <a:pt x="7570341" y="1844602"/>
                  <a:pt x="7579866" y="1851820"/>
                </a:cubicBezTo>
                <a:cubicBezTo>
                  <a:pt x="7589391" y="1859038"/>
                  <a:pt x="7596238" y="1868972"/>
                  <a:pt x="7600405" y="1881623"/>
                </a:cubicBezTo>
                <a:cubicBezTo>
                  <a:pt x="7604572" y="1894273"/>
                  <a:pt x="7606656" y="1908635"/>
                  <a:pt x="7606656" y="1924709"/>
                </a:cubicBezTo>
                <a:cubicBezTo>
                  <a:pt x="7606656" y="1940484"/>
                  <a:pt x="7604572" y="1954586"/>
                  <a:pt x="7600405" y="1967013"/>
                </a:cubicBezTo>
                <a:cubicBezTo>
                  <a:pt x="7596238" y="1979440"/>
                  <a:pt x="7589391" y="1989188"/>
                  <a:pt x="7579866" y="1996258"/>
                </a:cubicBezTo>
                <a:cubicBezTo>
                  <a:pt x="7570341" y="2003327"/>
                  <a:pt x="7557542" y="2006862"/>
                  <a:pt x="7541469" y="2006862"/>
                </a:cubicBezTo>
                <a:cubicBezTo>
                  <a:pt x="7525842" y="2006862"/>
                  <a:pt x="7513452" y="2003327"/>
                  <a:pt x="7504299" y="1996258"/>
                </a:cubicBezTo>
                <a:cubicBezTo>
                  <a:pt x="7495146" y="1989188"/>
                  <a:pt x="7488560" y="1979440"/>
                  <a:pt x="7484542" y="1967013"/>
                </a:cubicBezTo>
                <a:cubicBezTo>
                  <a:pt x="7480524" y="1954586"/>
                  <a:pt x="7478515" y="1940484"/>
                  <a:pt x="7478515" y="1924709"/>
                </a:cubicBezTo>
                <a:cubicBezTo>
                  <a:pt x="7478515" y="1908635"/>
                  <a:pt x="7480524" y="1894273"/>
                  <a:pt x="7484542" y="1881623"/>
                </a:cubicBezTo>
                <a:cubicBezTo>
                  <a:pt x="7488560" y="1868972"/>
                  <a:pt x="7495146" y="1859038"/>
                  <a:pt x="7504299" y="1851820"/>
                </a:cubicBezTo>
                <a:cubicBezTo>
                  <a:pt x="7513452" y="1844602"/>
                  <a:pt x="7525842" y="1840993"/>
                  <a:pt x="7541469" y="1840993"/>
                </a:cubicBezTo>
                <a:close/>
                <a:moveTo>
                  <a:pt x="4483944" y="1840993"/>
                </a:moveTo>
                <a:cubicBezTo>
                  <a:pt x="4500017" y="1840993"/>
                  <a:pt x="4512817" y="1844602"/>
                  <a:pt x="4522342" y="1851820"/>
                </a:cubicBezTo>
                <a:cubicBezTo>
                  <a:pt x="4531867" y="1859038"/>
                  <a:pt x="4538713" y="1868972"/>
                  <a:pt x="4542880" y="1881623"/>
                </a:cubicBezTo>
                <a:cubicBezTo>
                  <a:pt x="4547047" y="1894273"/>
                  <a:pt x="4549131" y="1908635"/>
                  <a:pt x="4549131" y="1924709"/>
                </a:cubicBezTo>
                <a:cubicBezTo>
                  <a:pt x="4549131" y="1940484"/>
                  <a:pt x="4547047" y="1954586"/>
                  <a:pt x="4542880" y="1967013"/>
                </a:cubicBezTo>
                <a:cubicBezTo>
                  <a:pt x="4538713" y="1979440"/>
                  <a:pt x="4531867" y="1989188"/>
                  <a:pt x="4522342" y="1996258"/>
                </a:cubicBezTo>
                <a:cubicBezTo>
                  <a:pt x="4512817" y="2003327"/>
                  <a:pt x="4500017" y="2006862"/>
                  <a:pt x="4483944" y="2006862"/>
                </a:cubicBezTo>
                <a:cubicBezTo>
                  <a:pt x="4468317" y="2006862"/>
                  <a:pt x="4455927" y="2003327"/>
                  <a:pt x="4446774" y="1996258"/>
                </a:cubicBezTo>
                <a:cubicBezTo>
                  <a:pt x="4437621" y="1989188"/>
                  <a:pt x="4431036" y="1979440"/>
                  <a:pt x="4427017" y="1967013"/>
                </a:cubicBezTo>
                <a:cubicBezTo>
                  <a:pt x="4422999" y="1954586"/>
                  <a:pt x="4420990" y="1940484"/>
                  <a:pt x="4420990" y="1924709"/>
                </a:cubicBezTo>
                <a:cubicBezTo>
                  <a:pt x="4420990" y="1908635"/>
                  <a:pt x="4422999" y="1894273"/>
                  <a:pt x="4427017" y="1881623"/>
                </a:cubicBezTo>
                <a:cubicBezTo>
                  <a:pt x="4431036" y="1868972"/>
                  <a:pt x="4437621" y="1859038"/>
                  <a:pt x="4446774" y="1851820"/>
                </a:cubicBezTo>
                <a:cubicBezTo>
                  <a:pt x="4455927" y="1844602"/>
                  <a:pt x="4468317" y="1840993"/>
                  <a:pt x="4483944" y="1840993"/>
                </a:cubicBezTo>
                <a:close/>
                <a:moveTo>
                  <a:pt x="4640288" y="1815543"/>
                </a:moveTo>
                <a:lnTo>
                  <a:pt x="4640288" y="1957525"/>
                </a:lnTo>
                <a:cubicBezTo>
                  <a:pt x="4640288" y="1982082"/>
                  <a:pt x="4645869" y="2001355"/>
                  <a:pt x="4657031" y="2015345"/>
                </a:cubicBezTo>
                <a:cubicBezTo>
                  <a:pt x="4668194" y="2029335"/>
                  <a:pt x="4686350" y="2036330"/>
                  <a:pt x="4711502" y="2036330"/>
                </a:cubicBezTo>
                <a:cubicBezTo>
                  <a:pt x="4730701" y="2036330"/>
                  <a:pt x="4746663" y="2032348"/>
                  <a:pt x="4759388" y="2024386"/>
                </a:cubicBezTo>
                <a:cubicBezTo>
                  <a:pt x="4772112" y="2016424"/>
                  <a:pt x="4781972" y="2008127"/>
                  <a:pt x="4788967" y="1999495"/>
                </a:cubicBezTo>
                <a:lnTo>
                  <a:pt x="4790083" y="2032981"/>
                </a:lnTo>
                <a:lnTo>
                  <a:pt x="4826025" y="2032981"/>
                </a:lnTo>
                <a:lnTo>
                  <a:pt x="4826025" y="1815543"/>
                </a:lnTo>
                <a:lnTo>
                  <a:pt x="4788521" y="1815543"/>
                </a:lnTo>
                <a:lnTo>
                  <a:pt x="4788521" y="1969580"/>
                </a:lnTo>
                <a:cubicBezTo>
                  <a:pt x="4781823" y="1978510"/>
                  <a:pt x="4772968" y="1986361"/>
                  <a:pt x="4761955" y="1993132"/>
                </a:cubicBezTo>
                <a:cubicBezTo>
                  <a:pt x="4750942" y="1999904"/>
                  <a:pt x="4737249" y="2003290"/>
                  <a:pt x="4720879" y="2003290"/>
                </a:cubicBezTo>
                <a:cubicBezTo>
                  <a:pt x="4709121" y="2003290"/>
                  <a:pt x="4700117" y="2001132"/>
                  <a:pt x="4693866" y="1996816"/>
                </a:cubicBezTo>
                <a:cubicBezTo>
                  <a:pt x="4687615" y="1992500"/>
                  <a:pt x="4683374" y="1986472"/>
                  <a:pt x="4681141" y="1978733"/>
                </a:cubicBezTo>
                <a:cubicBezTo>
                  <a:pt x="4678909" y="1970994"/>
                  <a:pt x="4677793" y="1962213"/>
                  <a:pt x="4677793" y="1952391"/>
                </a:cubicBezTo>
                <a:lnTo>
                  <a:pt x="4677793" y="1815543"/>
                </a:lnTo>
                <a:close/>
                <a:moveTo>
                  <a:pt x="7804299" y="1812864"/>
                </a:moveTo>
                <a:cubicBezTo>
                  <a:pt x="7786886" y="1812864"/>
                  <a:pt x="7772748" y="1816659"/>
                  <a:pt x="7761883" y="1824250"/>
                </a:cubicBezTo>
                <a:cubicBezTo>
                  <a:pt x="7751019" y="1831840"/>
                  <a:pt x="7742536" y="1841290"/>
                  <a:pt x="7736434" y="1852601"/>
                </a:cubicBezTo>
                <a:lnTo>
                  <a:pt x="7735094" y="1815543"/>
                </a:lnTo>
                <a:lnTo>
                  <a:pt x="7700045" y="1815543"/>
                </a:lnTo>
                <a:lnTo>
                  <a:pt x="7700045" y="2032981"/>
                </a:lnTo>
                <a:lnTo>
                  <a:pt x="7737327" y="2032981"/>
                </a:lnTo>
                <a:lnTo>
                  <a:pt x="7737327" y="1880283"/>
                </a:lnTo>
                <a:cubicBezTo>
                  <a:pt x="7742089" y="1873735"/>
                  <a:pt x="7747521" y="1867968"/>
                  <a:pt x="7753623" y="1862982"/>
                </a:cubicBezTo>
                <a:cubicBezTo>
                  <a:pt x="7759725" y="1857996"/>
                  <a:pt x="7766869" y="1854090"/>
                  <a:pt x="7775055" y="1851262"/>
                </a:cubicBezTo>
                <a:cubicBezTo>
                  <a:pt x="7783240" y="1848434"/>
                  <a:pt x="7792765" y="1847020"/>
                  <a:pt x="7803630" y="1847020"/>
                </a:cubicBezTo>
                <a:lnTo>
                  <a:pt x="7808764" y="1847020"/>
                </a:lnTo>
                <a:lnTo>
                  <a:pt x="7808764" y="1812864"/>
                </a:lnTo>
                <a:close/>
                <a:moveTo>
                  <a:pt x="6442224" y="1812864"/>
                </a:moveTo>
                <a:cubicBezTo>
                  <a:pt x="6424811" y="1812864"/>
                  <a:pt x="6410673" y="1816659"/>
                  <a:pt x="6399808" y="1824250"/>
                </a:cubicBezTo>
                <a:cubicBezTo>
                  <a:pt x="6388944" y="1831840"/>
                  <a:pt x="6380461" y="1841290"/>
                  <a:pt x="6374359" y="1852601"/>
                </a:cubicBezTo>
                <a:lnTo>
                  <a:pt x="6373019" y="1815543"/>
                </a:lnTo>
                <a:lnTo>
                  <a:pt x="6337970" y="1815543"/>
                </a:lnTo>
                <a:lnTo>
                  <a:pt x="6337970" y="2032981"/>
                </a:lnTo>
                <a:lnTo>
                  <a:pt x="6375252" y="2032981"/>
                </a:lnTo>
                <a:lnTo>
                  <a:pt x="6375252" y="1880283"/>
                </a:lnTo>
                <a:cubicBezTo>
                  <a:pt x="6380014" y="1873735"/>
                  <a:pt x="6385446" y="1867968"/>
                  <a:pt x="6391548" y="1862982"/>
                </a:cubicBezTo>
                <a:cubicBezTo>
                  <a:pt x="6397650" y="1857996"/>
                  <a:pt x="6404794" y="1854090"/>
                  <a:pt x="6412980" y="1851262"/>
                </a:cubicBezTo>
                <a:cubicBezTo>
                  <a:pt x="6421165" y="1848434"/>
                  <a:pt x="6430690" y="1847020"/>
                  <a:pt x="6441555" y="1847020"/>
                </a:cubicBezTo>
                <a:lnTo>
                  <a:pt x="6446689" y="1847020"/>
                </a:lnTo>
                <a:lnTo>
                  <a:pt x="6446689" y="1812864"/>
                </a:lnTo>
                <a:close/>
                <a:moveTo>
                  <a:pt x="5003949" y="1812864"/>
                </a:moveTo>
                <a:cubicBezTo>
                  <a:pt x="4986536" y="1812864"/>
                  <a:pt x="4972398" y="1816659"/>
                  <a:pt x="4961533" y="1824250"/>
                </a:cubicBezTo>
                <a:cubicBezTo>
                  <a:pt x="4950669" y="1831840"/>
                  <a:pt x="4942186" y="1841290"/>
                  <a:pt x="4936084" y="1852601"/>
                </a:cubicBezTo>
                <a:lnTo>
                  <a:pt x="4934744" y="1815543"/>
                </a:lnTo>
                <a:lnTo>
                  <a:pt x="4899695" y="1815543"/>
                </a:lnTo>
                <a:lnTo>
                  <a:pt x="4899695" y="2032981"/>
                </a:lnTo>
                <a:lnTo>
                  <a:pt x="4936977" y="2032981"/>
                </a:lnTo>
                <a:lnTo>
                  <a:pt x="4936977" y="1880283"/>
                </a:lnTo>
                <a:cubicBezTo>
                  <a:pt x="4941739" y="1873735"/>
                  <a:pt x="4947171" y="1867968"/>
                  <a:pt x="4953273" y="1862982"/>
                </a:cubicBezTo>
                <a:cubicBezTo>
                  <a:pt x="4959375" y="1857996"/>
                  <a:pt x="4966519" y="1854090"/>
                  <a:pt x="4974705" y="1851262"/>
                </a:cubicBezTo>
                <a:cubicBezTo>
                  <a:pt x="4982891" y="1848434"/>
                  <a:pt x="4992415" y="1847020"/>
                  <a:pt x="5003280" y="1847020"/>
                </a:cubicBezTo>
                <a:lnTo>
                  <a:pt x="5008414" y="1847020"/>
                </a:lnTo>
                <a:lnTo>
                  <a:pt x="5008414" y="1812864"/>
                </a:lnTo>
                <a:close/>
                <a:moveTo>
                  <a:pt x="6842349" y="1812418"/>
                </a:moveTo>
                <a:cubicBezTo>
                  <a:pt x="6822852" y="1812418"/>
                  <a:pt x="6806853" y="1816324"/>
                  <a:pt x="6794352" y="1824138"/>
                </a:cubicBezTo>
                <a:cubicBezTo>
                  <a:pt x="6781850" y="1831951"/>
                  <a:pt x="6772251" y="1840249"/>
                  <a:pt x="6765553" y="1849029"/>
                </a:cubicBezTo>
                <a:lnTo>
                  <a:pt x="6764214" y="1815543"/>
                </a:lnTo>
                <a:lnTo>
                  <a:pt x="6728495" y="1815543"/>
                </a:lnTo>
                <a:lnTo>
                  <a:pt x="6728495" y="2032981"/>
                </a:lnTo>
                <a:lnTo>
                  <a:pt x="6765777" y="2032981"/>
                </a:lnTo>
                <a:lnTo>
                  <a:pt x="6765777" y="1878944"/>
                </a:lnTo>
                <a:cubicBezTo>
                  <a:pt x="6772474" y="1870163"/>
                  <a:pt x="6781329" y="1862089"/>
                  <a:pt x="6792342" y="1854722"/>
                </a:cubicBezTo>
                <a:cubicBezTo>
                  <a:pt x="6803356" y="1847355"/>
                  <a:pt x="6816973" y="1843672"/>
                  <a:pt x="6833196" y="1843672"/>
                </a:cubicBezTo>
                <a:cubicBezTo>
                  <a:pt x="6844060" y="1843672"/>
                  <a:pt x="6852357" y="1846016"/>
                  <a:pt x="6858087" y="1850704"/>
                </a:cubicBezTo>
                <a:cubicBezTo>
                  <a:pt x="6863817" y="1855392"/>
                  <a:pt x="6867798" y="1861829"/>
                  <a:pt x="6870031" y="1870014"/>
                </a:cubicBezTo>
                <a:cubicBezTo>
                  <a:pt x="6872263" y="1878200"/>
                  <a:pt x="6873379" y="1887576"/>
                  <a:pt x="6873379" y="1898143"/>
                </a:cubicBezTo>
                <a:lnTo>
                  <a:pt x="6873379" y="2032981"/>
                </a:lnTo>
                <a:lnTo>
                  <a:pt x="6910661" y="2032981"/>
                </a:lnTo>
                <a:lnTo>
                  <a:pt x="6910661" y="1892785"/>
                </a:lnTo>
                <a:cubicBezTo>
                  <a:pt x="6910661" y="1867335"/>
                  <a:pt x="6905229" y="1847578"/>
                  <a:pt x="6894364" y="1833514"/>
                </a:cubicBezTo>
                <a:cubicBezTo>
                  <a:pt x="6883500" y="1819450"/>
                  <a:pt x="6866161" y="1812418"/>
                  <a:pt x="6842349" y="1812418"/>
                </a:cubicBezTo>
                <a:close/>
                <a:moveTo>
                  <a:pt x="5661249" y="1812418"/>
                </a:moveTo>
                <a:cubicBezTo>
                  <a:pt x="5641752" y="1812418"/>
                  <a:pt x="5625754" y="1816324"/>
                  <a:pt x="5613252" y="1824138"/>
                </a:cubicBezTo>
                <a:cubicBezTo>
                  <a:pt x="5600751" y="1831951"/>
                  <a:pt x="5591151" y="1840249"/>
                  <a:pt x="5584453" y="1849029"/>
                </a:cubicBezTo>
                <a:lnTo>
                  <a:pt x="5583114" y="1815543"/>
                </a:lnTo>
                <a:lnTo>
                  <a:pt x="5547395" y="1815543"/>
                </a:lnTo>
                <a:lnTo>
                  <a:pt x="5547395" y="2032981"/>
                </a:lnTo>
                <a:lnTo>
                  <a:pt x="5584677" y="2032981"/>
                </a:lnTo>
                <a:lnTo>
                  <a:pt x="5584677" y="1878944"/>
                </a:lnTo>
                <a:cubicBezTo>
                  <a:pt x="5591374" y="1870163"/>
                  <a:pt x="5600229" y="1862089"/>
                  <a:pt x="5611243" y="1854722"/>
                </a:cubicBezTo>
                <a:cubicBezTo>
                  <a:pt x="5622256" y="1847355"/>
                  <a:pt x="5635874" y="1843672"/>
                  <a:pt x="5652096" y="1843672"/>
                </a:cubicBezTo>
                <a:cubicBezTo>
                  <a:pt x="5662960" y="1843672"/>
                  <a:pt x="5671257" y="1846016"/>
                  <a:pt x="5676987" y="1850704"/>
                </a:cubicBezTo>
                <a:cubicBezTo>
                  <a:pt x="5682718" y="1855392"/>
                  <a:pt x="5686699" y="1861829"/>
                  <a:pt x="5688931" y="1870014"/>
                </a:cubicBezTo>
                <a:cubicBezTo>
                  <a:pt x="5691163" y="1878200"/>
                  <a:pt x="5692279" y="1887576"/>
                  <a:pt x="5692279" y="1898143"/>
                </a:cubicBezTo>
                <a:lnTo>
                  <a:pt x="5692279" y="2032981"/>
                </a:lnTo>
                <a:lnTo>
                  <a:pt x="5729561" y="2032981"/>
                </a:lnTo>
                <a:lnTo>
                  <a:pt x="5729561" y="1892785"/>
                </a:lnTo>
                <a:cubicBezTo>
                  <a:pt x="5729561" y="1867335"/>
                  <a:pt x="5724129" y="1847578"/>
                  <a:pt x="5713264" y="1833514"/>
                </a:cubicBezTo>
                <a:cubicBezTo>
                  <a:pt x="5702400" y="1819450"/>
                  <a:pt x="5685061" y="1812418"/>
                  <a:pt x="5661249" y="1812418"/>
                </a:cubicBezTo>
                <a:close/>
                <a:moveTo>
                  <a:pt x="7305279" y="1811748"/>
                </a:moveTo>
                <a:cubicBezTo>
                  <a:pt x="7289056" y="1811748"/>
                  <a:pt x="7274806" y="1815394"/>
                  <a:pt x="7262528" y="1822687"/>
                </a:cubicBezTo>
                <a:cubicBezTo>
                  <a:pt x="7250249" y="1829979"/>
                  <a:pt x="7240241" y="1839430"/>
                  <a:pt x="7232502" y="1851039"/>
                </a:cubicBezTo>
                <a:lnTo>
                  <a:pt x="7231385" y="1815543"/>
                </a:lnTo>
                <a:lnTo>
                  <a:pt x="7195220" y="1815543"/>
                </a:lnTo>
                <a:lnTo>
                  <a:pt x="7195220" y="2112902"/>
                </a:lnTo>
                <a:lnTo>
                  <a:pt x="7232278" y="2112902"/>
                </a:lnTo>
                <a:lnTo>
                  <a:pt x="7232278" y="2002397"/>
                </a:lnTo>
                <a:cubicBezTo>
                  <a:pt x="7239273" y="2013112"/>
                  <a:pt x="7248575" y="2021558"/>
                  <a:pt x="7260184" y="2027735"/>
                </a:cubicBezTo>
                <a:cubicBezTo>
                  <a:pt x="7271792" y="2033911"/>
                  <a:pt x="7285336" y="2036999"/>
                  <a:pt x="7300814" y="2036999"/>
                </a:cubicBezTo>
                <a:cubicBezTo>
                  <a:pt x="7319268" y="2036999"/>
                  <a:pt x="7335342" y="2032721"/>
                  <a:pt x="7349034" y="2024163"/>
                </a:cubicBezTo>
                <a:cubicBezTo>
                  <a:pt x="7362726" y="2015605"/>
                  <a:pt x="7373330" y="2002955"/>
                  <a:pt x="7380846" y="1986212"/>
                </a:cubicBezTo>
                <a:cubicBezTo>
                  <a:pt x="7388362" y="1969469"/>
                  <a:pt x="7392120" y="1948819"/>
                  <a:pt x="7392120" y="1924262"/>
                </a:cubicBezTo>
                <a:cubicBezTo>
                  <a:pt x="7392120" y="1899408"/>
                  <a:pt x="7388585" y="1878646"/>
                  <a:pt x="7381516" y="1861977"/>
                </a:cubicBezTo>
                <a:cubicBezTo>
                  <a:pt x="7374446" y="1845309"/>
                  <a:pt x="7364438" y="1832770"/>
                  <a:pt x="7351490" y="1824361"/>
                </a:cubicBezTo>
                <a:cubicBezTo>
                  <a:pt x="7338542" y="1815952"/>
                  <a:pt x="7323138" y="1811748"/>
                  <a:pt x="7305279" y="1811748"/>
                </a:cubicBezTo>
                <a:close/>
                <a:moveTo>
                  <a:pt x="7050708" y="1811748"/>
                </a:moveTo>
                <a:cubicBezTo>
                  <a:pt x="7039099" y="1811748"/>
                  <a:pt x="7028309" y="1812976"/>
                  <a:pt x="7018338" y="1815431"/>
                </a:cubicBezTo>
                <a:cubicBezTo>
                  <a:pt x="7008366" y="1817887"/>
                  <a:pt x="6999697" y="1821571"/>
                  <a:pt x="6992330" y="1826482"/>
                </a:cubicBezTo>
                <a:cubicBezTo>
                  <a:pt x="6984963" y="1831393"/>
                  <a:pt x="6979233" y="1837532"/>
                  <a:pt x="6975141" y="1844899"/>
                </a:cubicBezTo>
                <a:cubicBezTo>
                  <a:pt x="6971048" y="1852266"/>
                  <a:pt x="6969001" y="1860787"/>
                  <a:pt x="6969001" y="1870461"/>
                </a:cubicBezTo>
                <a:cubicBezTo>
                  <a:pt x="6969001" y="1882813"/>
                  <a:pt x="6971904" y="1893045"/>
                  <a:pt x="6977708" y="1901156"/>
                </a:cubicBezTo>
                <a:cubicBezTo>
                  <a:pt x="6983512" y="1909268"/>
                  <a:pt x="6992219" y="1915965"/>
                  <a:pt x="7003827" y="1921248"/>
                </a:cubicBezTo>
                <a:cubicBezTo>
                  <a:pt x="7015436" y="1926532"/>
                  <a:pt x="7029723" y="1931183"/>
                  <a:pt x="7046690" y="1935201"/>
                </a:cubicBezTo>
                <a:cubicBezTo>
                  <a:pt x="7067526" y="1940112"/>
                  <a:pt x="7082074" y="1945172"/>
                  <a:pt x="7090334" y="1950381"/>
                </a:cubicBezTo>
                <a:cubicBezTo>
                  <a:pt x="7098594" y="1955590"/>
                  <a:pt x="7102723" y="1963553"/>
                  <a:pt x="7102723" y="1974268"/>
                </a:cubicBezTo>
                <a:cubicBezTo>
                  <a:pt x="7102723" y="1986770"/>
                  <a:pt x="7098147" y="1995737"/>
                  <a:pt x="7088994" y="2001169"/>
                </a:cubicBezTo>
                <a:cubicBezTo>
                  <a:pt x="7079841" y="2006601"/>
                  <a:pt x="7068195" y="2009317"/>
                  <a:pt x="7054057" y="2009317"/>
                </a:cubicBezTo>
                <a:cubicBezTo>
                  <a:pt x="7038281" y="2009317"/>
                  <a:pt x="7025147" y="2005857"/>
                  <a:pt x="7014654" y="1998937"/>
                </a:cubicBezTo>
                <a:cubicBezTo>
                  <a:pt x="7004162" y="1992016"/>
                  <a:pt x="6998916" y="1980073"/>
                  <a:pt x="6998916" y="1963106"/>
                </a:cubicBezTo>
                <a:lnTo>
                  <a:pt x="6962974" y="1963106"/>
                </a:lnTo>
                <a:cubicBezTo>
                  <a:pt x="6962974" y="1976501"/>
                  <a:pt x="6965318" y="1987923"/>
                  <a:pt x="6970006" y="1997374"/>
                </a:cubicBezTo>
                <a:cubicBezTo>
                  <a:pt x="6974694" y="2006824"/>
                  <a:pt x="6981205" y="2014452"/>
                  <a:pt x="6989540" y="2020256"/>
                </a:cubicBezTo>
                <a:cubicBezTo>
                  <a:pt x="6997874" y="2026060"/>
                  <a:pt x="7007511" y="2030302"/>
                  <a:pt x="7018450" y="2032981"/>
                </a:cubicBezTo>
                <a:cubicBezTo>
                  <a:pt x="7029388" y="2035660"/>
                  <a:pt x="7040960" y="2036999"/>
                  <a:pt x="7053164" y="2036999"/>
                </a:cubicBezTo>
                <a:cubicBezTo>
                  <a:pt x="7065368" y="2036999"/>
                  <a:pt x="7076716" y="2035734"/>
                  <a:pt x="7087208" y="2033204"/>
                </a:cubicBezTo>
                <a:cubicBezTo>
                  <a:pt x="7097701" y="2030674"/>
                  <a:pt x="7106853" y="2026767"/>
                  <a:pt x="7114667" y="2021484"/>
                </a:cubicBezTo>
                <a:cubicBezTo>
                  <a:pt x="7122480" y="2016201"/>
                  <a:pt x="7128582" y="2009429"/>
                  <a:pt x="7132973" y="2001169"/>
                </a:cubicBezTo>
                <a:cubicBezTo>
                  <a:pt x="7137363" y="1992909"/>
                  <a:pt x="7139558" y="1983124"/>
                  <a:pt x="7139558" y="1971813"/>
                </a:cubicBezTo>
                <a:cubicBezTo>
                  <a:pt x="7139558" y="1958716"/>
                  <a:pt x="7136768" y="1947963"/>
                  <a:pt x="7131187" y="1939554"/>
                </a:cubicBezTo>
                <a:cubicBezTo>
                  <a:pt x="7125606" y="1931145"/>
                  <a:pt x="7117309" y="1924262"/>
                  <a:pt x="7106295" y="1918904"/>
                </a:cubicBezTo>
                <a:cubicBezTo>
                  <a:pt x="7095282" y="1913546"/>
                  <a:pt x="7081664" y="1908933"/>
                  <a:pt x="7065442" y="1905063"/>
                </a:cubicBezTo>
                <a:cubicBezTo>
                  <a:pt x="7050559" y="1901491"/>
                  <a:pt x="7038727" y="1898106"/>
                  <a:pt x="7029947" y="1894906"/>
                </a:cubicBezTo>
                <a:cubicBezTo>
                  <a:pt x="7021166" y="1891706"/>
                  <a:pt x="7014915" y="1888097"/>
                  <a:pt x="7011194" y="1884078"/>
                </a:cubicBezTo>
                <a:cubicBezTo>
                  <a:pt x="7007473" y="1880060"/>
                  <a:pt x="7005613" y="1875149"/>
                  <a:pt x="7005613" y="1869344"/>
                </a:cubicBezTo>
                <a:cubicBezTo>
                  <a:pt x="7005613" y="1859224"/>
                  <a:pt x="7009780" y="1851783"/>
                  <a:pt x="7018115" y="1847020"/>
                </a:cubicBezTo>
                <a:cubicBezTo>
                  <a:pt x="7026449" y="1842258"/>
                  <a:pt x="7037314" y="1839876"/>
                  <a:pt x="7050708" y="1839876"/>
                </a:cubicBezTo>
                <a:cubicBezTo>
                  <a:pt x="7063954" y="1839876"/>
                  <a:pt x="7075190" y="1843076"/>
                  <a:pt x="7084418" y="1849476"/>
                </a:cubicBezTo>
                <a:cubicBezTo>
                  <a:pt x="7093645" y="1855876"/>
                  <a:pt x="7098259" y="1866814"/>
                  <a:pt x="7098259" y="1882293"/>
                </a:cubicBezTo>
                <a:lnTo>
                  <a:pt x="7134424" y="1882293"/>
                </a:lnTo>
                <a:cubicBezTo>
                  <a:pt x="7134424" y="1869791"/>
                  <a:pt x="7132191" y="1859075"/>
                  <a:pt x="7127727" y="1850146"/>
                </a:cubicBezTo>
                <a:cubicBezTo>
                  <a:pt x="7123262" y="1841216"/>
                  <a:pt x="7117197" y="1833923"/>
                  <a:pt x="7109532" y="1828268"/>
                </a:cubicBezTo>
                <a:cubicBezTo>
                  <a:pt x="7101868" y="1822612"/>
                  <a:pt x="7093012" y="1818445"/>
                  <a:pt x="7082967" y="1815766"/>
                </a:cubicBezTo>
                <a:cubicBezTo>
                  <a:pt x="7072921" y="1813087"/>
                  <a:pt x="7062168" y="1811748"/>
                  <a:pt x="7050708" y="1811748"/>
                </a:cubicBezTo>
                <a:close/>
                <a:moveTo>
                  <a:pt x="6568133" y="1811748"/>
                </a:moveTo>
                <a:cubicBezTo>
                  <a:pt x="6550720" y="1811748"/>
                  <a:pt x="6535279" y="1814278"/>
                  <a:pt x="6521810" y="1819338"/>
                </a:cubicBezTo>
                <a:cubicBezTo>
                  <a:pt x="6508341" y="1824398"/>
                  <a:pt x="6497774" y="1832435"/>
                  <a:pt x="6490110" y="1843448"/>
                </a:cubicBezTo>
                <a:cubicBezTo>
                  <a:pt x="6482445" y="1854462"/>
                  <a:pt x="6478613" y="1868898"/>
                  <a:pt x="6478613" y="1886757"/>
                </a:cubicBezTo>
                <a:lnTo>
                  <a:pt x="6514778" y="1886757"/>
                </a:lnTo>
                <a:cubicBezTo>
                  <a:pt x="6514778" y="1870386"/>
                  <a:pt x="6519913" y="1858406"/>
                  <a:pt x="6530182" y="1850815"/>
                </a:cubicBezTo>
                <a:cubicBezTo>
                  <a:pt x="6540451" y="1843225"/>
                  <a:pt x="6553101" y="1839430"/>
                  <a:pt x="6568133" y="1839430"/>
                </a:cubicBezTo>
                <a:cubicBezTo>
                  <a:pt x="6582272" y="1839430"/>
                  <a:pt x="6593955" y="1842890"/>
                  <a:pt x="6603182" y="1849811"/>
                </a:cubicBezTo>
                <a:cubicBezTo>
                  <a:pt x="6612409" y="1856731"/>
                  <a:pt x="6617023" y="1869493"/>
                  <a:pt x="6617023" y="1888097"/>
                </a:cubicBezTo>
                <a:lnTo>
                  <a:pt x="6617023" y="1903277"/>
                </a:lnTo>
                <a:cubicBezTo>
                  <a:pt x="6587108" y="1903575"/>
                  <a:pt x="6560989" y="1905547"/>
                  <a:pt x="6538665" y="1909193"/>
                </a:cubicBezTo>
                <a:cubicBezTo>
                  <a:pt x="6516341" y="1912840"/>
                  <a:pt x="6499077" y="1919723"/>
                  <a:pt x="6486873" y="1929843"/>
                </a:cubicBezTo>
                <a:cubicBezTo>
                  <a:pt x="6474669" y="1939963"/>
                  <a:pt x="6468567" y="1954772"/>
                  <a:pt x="6468567" y="1974268"/>
                </a:cubicBezTo>
                <a:cubicBezTo>
                  <a:pt x="6468567" y="1987960"/>
                  <a:pt x="6471655" y="1999457"/>
                  <a:pt x="6477831" y="2008759"/>
                </a:cubicBezTo>
                <a:cubicBezTo>
                  <a:pt x="6484008" y="2018061"/>
                  <a:pt x="6492268" y="2025093"/>
                  <a:pt x="6502611" y="2029856"/>
                </a:cubicBezTo>
                <a:cubicBezTo>
                  <a:pt x="6512955" y="2034618"/>
                  <a:pt x="6524377" y="2036999"/>
                  <a:pt x="6536879" y="2036999"/>
                </a:cubicBezTo>
                <a:cubicBezTo>
                  <a:pt x="6554441" y="2036999"/>
                  <a:pt x="6569807" y="2033614"/>
                  <a:pt x="6582978" y="2026842"/>
                </a:cubicBezTo>
                <a:cubicBezTo>
                  <a:pt x="6596150" y="2020070"/>
                  <a:pt x="6607721" y="2011103"/>
                  <a:pt x="6617693" y="1999941"/>
                </a:cubicBezTo>
                <a:lnTo>
                  <a:pt x="6619255" y="2032981"/>
                </a:lnTo>
                <a:lnTo>
                  <a:pt x="6654081" y="2032981"/>
                </a:lnTo>
                <a:lnTo>
                  <a:pt x="6654081" y="1887650"/>
                </a:lnTo>
                <a:cubicBezTo>
                  <a:pt x="6654081" y="1872023"/>
                  <a:pt x="6651700" y="1859261"/>
                  <a:pt x="6646937" y="1849364"/>
                </a:cubicBezTo>
                <a:cubicBezTo>
                  <a:pt x="6642175" y="1839467"/>
                  <a:pt x="6635738" y="1831765"/>
                  <a:pt x="6627627" y="1826259"/>
                </a:cubicBezTo>
                <a:cubicBezTo>
                  <a:pt x="6619516" y="1820752"/>
                  <a:pt x="6610363" y="1816957"/>
                  <a:pt x="6600168" y="1814873"/>
                </a:cubicBezTo>
                <a:cubicBezTo>
                  <a:pt x="6589973" y="1812790"/>
                  <a:pt x="6579295" y="1811748"/>
                  <a:pt x="6568133" y="1811748"/>
                </a:cubicBezTo>
                <a:close/>
                <a:moveTo>
                  <a:pt x="5387033" y="1811748"/>
                </a:moveTo>
                <a:cubicBezTo>
                  <a:pt x="5369620" y="1811748"/>
                  <a:pt x="5354179" y="1814278"/>
                  <a:pt x="5340710" y="1819338"/>
                </a:cubicBezTo>
                <a:cubicBezTo>
                  <a:pt x="5327241" y="1824398"/>
                  <a:pt x="5316675" y="1832435"/>
                  <a:pt x="5309010" y="1843448"/>
                </a:cubicBezTo>
                <a:cubicBezTo>
                  <a:pt x="5301345" y="1854462"/>
                  <a:pt x="5297513" y="1868898"/>
                  <a:pt x="5297513" y="1886757"/>
                </a:cubicBezTo>
                <a:lnTo>
                  <a:pt x="5333679" y="1886757"/>
                </a:lnTo>
                <a:cubicBezTo>
                  <a:pt x="5333679" y="1870386"/>
                  <a:pt x="5338813" y="1858406"/>
                  <a:pt x="5349082" y="1850815"/>
                </a:cubicBezTo>
                <a:cubicBezTo>
                  <a:pt x="5359351" y="1843225"/>
                  <a:pt x="5372001" y="1839430"/>
                  <a:pt x="5387033" y="1839430"/>
                </a:cubicBezTo>
                <a:cubicBezTo>
                  <a:pt x="5401172" y="1839430"/>
                  <a:pt x="5412855" y="1842890"/>
                  <a:pt x="5422082" y="1849811"/>
                </a:cubicBezTo>
                <a:cubicBezTo>
                  <a:pt x="5431309" y="1856731"/>
                  <a:pt x="5435923" y="1869493"/>
                  <a:pt x="5435923" y="1888097"/>
                </a:cubicBezTo>
                <a:lnTo>
                  <a:pt x="5435923" y="1903277"/>
                </a:lnTo>
                <a:cubicBezTo>
                  <a:pt x="5406009" y="1903575"/>
                  <a:pt x="5379889" y="1905547"/>
                  <a:pt x="5357565" y="1909193"/>
                </a:cubicBezTo>
                <a:cubicBezTo>
                  <a:pt x="5335241" y="1912840"/>
                  <a:pt x="5317977" y="1919723"/>
                  <a:pt x="5305773" y="1929843"/>
                </a:cubicBezTo>
                <a:cubicBezTo>
                  <a:pt x="5293569" y="1939963"/>
                  <a:pt x="5287467" y="1954772"/>
                  <a:pt x="5287467" y="1974268"/>
                </a:cubicBezTo>
                <a:cubicBezTo>
                  <a:pt x="5287467" y="1987960"/>
                  <a:pt x="5290555" y="1999457"/>
                  <a:pt x="5296732" y="2008759"/>
                </a:cubicBezTo>
                <a:cubicBezTo>
                  <a:pt x="5302908" y="2018061"/>
                  <a:pt x="5311168" y="2025093"/>
                  <a:pt x="5321511" y="2029856"/>
                </a:cubicBezTo>
                <a:cubicBezTo>
                  <a:pt x="5331855" y="2034618"/>
                  <a:pt x="5343277" y="2036999"/>
                  <a:pt x="5355779" y="2036999"/>
                </a:cubicBezTo>
                <a:cubicBezTo>
                  <a:pt x="5373341" y="2036999"/>
                  <a:pt x="5388707" y="2033614"/>
                  <a:pt x="5401879" y="2026842"/>
                </a:cubicBezTo>
                <a:cubicBezTo>
                  <a:pt x="5415050" y="2020070"/>
                  <a:pt x="5426621" y="2011103"/>
                  <a:pt x="5436593" y="1999941"/>
                </a:cubicBezTo>
                <a:lnTo>
                  <a:pt x="5438156" y="2032981"/>
                </a:lnTo>
                <a:lnTo>
                  <a:pt x="5472981" y="2032981"/>
                </a:lnTo>
                <a:lnTo>
                  <a:pt x="5472981" y="1887650"/>
                </a:lnTo>
                <a:cubicBezTo>
                  <a:pt x="5472981" y="1872023"/>
                  <a:pt x="5470600" y="1859261"/>
                  <a:pt x="5465837" y="1849364"/>
                </a:cubicBezTo>
                <a:cubicBezTo>
                  <a:pt x="5461075" y="1839467"/>
                  <a:pt x="5454638" y="1831765"/>
                  <a:pt x="5446527" y="1826259"/>
                </a:cubicBezTo>
                <a:cubicBezTo>
                  <a:pt x="5438416" y="1820752"/>
                  <a:pt x="5429264" y="1816957"/>
                  <a:pt x="5419068" y="1814873"/>
                </a:cubicBezTo>
                <a:cubicBezTo>
                  <a:pt x="5408873" y="1812790"/>
                  <a:pt x="5398195" y="1811748"/>
                  <a:pt x="5387033" y="1811748"/>
                </a:cubicBezTo>
                <a:close/>
                <a:moveTo>
                  <a:pt x="7541469" y="1811302"/>
                </a:moveTo>
                <a:cubicBezTo>
                  <a:pt x="7520186" y="1811302"/>
                  <a:pt x="7501955" y="1815841"/>
                  <a:pt x="7486774" y="1824919"/>
                </a:cubicBezTo>
                <a:cubicBezTo>
                  <a:pt x="7471594" y="1833998"/>
                  <a:pt x="7460023" y="1846983"/>
                  <a:pt x="7452060" y="1863875"/>
                </a:cubicBezTo>
                <a:cubicBezTo>
                  <a:pt x="7444098" y="1880767"/>
                  <a:pt x="7440117" y="1901045"/>
                  <a:pt x="7440117" y="1924709"/>
                </a:cubicBezTo>
                <a:cubicBezTo>
                  <a:pt x="7440117" y="1947777"/>
                  <a:pt x="7444098" y="1967683"/>
                  <a:pt x="7452060" y="1984426"/>
                </a:cubicBezTo>
                <a:cubicBezTo>
                  <a:pt x="7460023" y="2001169"/>
                  <a:pt x="7471594" y="2014043"/>
                  <a:pt x="7486774" y="2023047"/>
                </a:cubicBezTo>
                <a:cubicBezTo>
                  <a:pt x="7501955" y="2032051"/>
                  <a:pt x="7520186" y="2036553"/>
                  <a:pt x="7541469" y="2036553"/>
                </a:cubicBezTo>
                <a:cubicBezTo>
                  <a:pt x="7563198" y="2036553"/>
                  <a:pt x="7581764" y="2032051"/>
                  <a:pt x="7597168" y="2023047"/>
                </a:cubicBezTo>
                <a:cubicBezTo>
                  <a:pt x="7612571" y="2014043"/>
                  <a:pt x="7624403" y="2001169"/>
                  <a:pt x="7632663" y="1984426"/>
                </a:cubicBezTo>
                <a:cubicBezTo>
                  <a:pt x="7640923" y="1967683"/>
                  <a:pt x="7645053" y="1947777"/>
                  <a:pt x="7645053" y="1924709"/>
                </a:cubicBezTo>
                <a:cubicBezTo>
                  <a:pt x="7645053" y="1901045"/>
                  <a:pt x="7640923" y="1880767"/>
                  <a:pt x="7632663" y="1863875"/>
                </a:cubicBezTo>
                <a:cubicBezTo>
                  <a:pt x="7624403" y="1846983"/>
                  <a:pt x="7612571" y="1833998"/>
                  <a:pt x="7597168" y="1824919"/>
                </a:cubicBezTo>
                <a:cubicBezTo>
                  <a:pt x="7581764" y="1815841"/>
                  <a:pt x="7563198" y="1811302"/>
                  <a:pt x="7541469" y="1811302"/>
                </a:cubicBezTo>
                <a:close/>
                <a:moveTo>
                  <a:pt x="4483944" y="1811302"/>
                </a:moveTo>
                <a:cubicBezTo>
                  <a:pt x="4462661" y="1811302"/>
                  <a:pt x="4444430" y="1815841"/>
                  <a:pt x="4429250" y="1824919"/>
                </a:cubicBezTo>
                <a:cubicBezTo>
                  <a:pt x="4414069" y="1833998"/>
                  <a:pt x="4402498" y="1846983"/>
                  <a:pt x="4394535" y="1863875"/>
                </a:cubicBezTo>
                <a:cubicBezTo>
                  <a:pt x="4386573" y="1880767"/>
                  <a:pt x="4382592" y="1901045"/>
                  <a:pt x="4382592" y="1924709"/>
                </a:cubicBezTo>
                <a:cubicBezTo>
                  <a:pt x="4382592" y="1947777"/>
                  <a:pt x="4386573" y="1967683"/>
                  <a:pt x="4394535" y="1984426"/>
                </a:cubicBezTo>
                <a:cubicBezTo>
                  <a:pt x="4402498" y="2001169"/>
                  <a:pt x="4414069" y="2014043"/>
                  <a:pt x="4429250" y="2023047"/>
                </a:cubicBezTo>
                <a:cubicBezTo>
                  <a:pt x="4444430" y="2032051"/>
                  <a:pt x="4462661" y="2036553"/>
                  <a:pt x="4483944" y="2036553"/>
                </a:cubicBezTo>
                <a:cubicBezTo>
                  <a:pt x="4505673" y="2036553"/>
                  <a:pt x="4524239" y="2032051"/>
                  <a:pt x="4539643" y="2023047"/>
                </a:cubicBezTo>
                <a:cubicBezTo>
                  <a:pt x="4555047" y="2014043"/>
                  <a:pt x="4566878" y="2001169"/>
                  <a:pt x="4575139" y="1984426"/>
                </a:cubicBezTo>
                <a:cubicBezTo>
                  <a:pt x="4583398" y="1967683"/>
                  <a:pt x="4587528" y="1947777"/>
                  <a:pt x="4587528" y="1924709"/>
                </a:cubicBezTo>
                <a:cubicBezTo>
                  <a:pt x="4587528" y="1901045"/>
                  <a:pt x="4583398" y="1880767"/>
                  <a:pt x="4575139" y="1863875"/>
                </a:cubicBezTo>
                <a:cubicBezTo>
                  <a:pt x="4566878" y="1846983"/>
                  <a:pt x="4555047" y="1833998"/>
                  <a:pt x="4539643" y="1824919"/>
                </a:cubicBezTo>
                <a:cubicBezTo>
                  <a:pt x="4524239" y="1815841"/>
                  <a:pt x="4505673" y="1811302"/>
                  <a:pt x="4483944" y="1811302"/>
                </a:cubicBezTo>
                <a:close/>
                <a:moveTo>
                  <a:pt x="7860035" y="1765760"/>
                </a:moveTo>
                <a:lnTo>
                  <a:pt x="7860035" y="1815543"/>
                </a:lnTo>
                <a:lnTo>
                  <a:pt x="7823647" y="1815543"/>
                </a:lnTo>
                <a:lnTo>
                  <a:pt x="7823647" y="1845681"/>
                </a:lnTo>
                <a:lnTo>
                  <a:pt x="7860035" y="1845681"/>
                </a:lnTo>
                <a:lnTo>
                  <a:pt x="7860035" y="1962660"/>
                </a:lnTo>
                <a:cubicBezTo>
                  <a:pt x="7860035" y="1977394"/>
                  <a:pt x="7861784" y="1990007"/>
                  <a:pt x="7865282" y="2000499"/>
                </a:cubicBezTo>
                <a:cubicBezTo>
                  <a:pt x="7868779" y="2010992"/>
                  <a:pt x="7875216" y="2019028"/>
                  <a:pt x="7884592" y="2024609"/>
                </a:cubicBezTo>
                <a:cubicBezTo>
                  <a:pt x="7893968" y="2030190"/>
                  <a:pt x="7907437" y="2032981"/>
                  <a:pt x="7924999" y="2032981"/>
                </a:cubicBezTo>
                <a:lnTo>
                  <a:pt x="7951118" y="2032981"/>
                </a:lnTo>
                <a:lnTo>
                  <a:pt x="7951118" y="2002843"/>
                </a:lnTo>
                <a:lnTo>
                  <a:pt x="7927455" y="2002843"/>
                </a:lnTo>
                <a:cubicBezTo>
                  <a:pt x="7914209" y="2002843"/>
                  <a:pt x="7905837" y="1999234"/>
                  <a:pt x="7902340" y="1992016"/>
                </a:cubicBezTo>
                <a:cubicBezTo>
                  <a:pt x="7898842" y="1984798"/>
                  <a:pt x="7897094" y="1974417"/>
                  <a:pt x="7897094" y="1960874"/>
                </a:cubicBezTo>
                <a:lnTo>
                  <a:pt x="7897094" y="1845681"/>
                </a:lnTo>
                <a:lnTo>
                  <a:pt x="7950672" y="1845681"/>
                </a:lnTo>
                <a:lnTo>
                  <a:pt x="7950672" y="1815543"/>
                </a:lnTo>
                <a:lnTo>
                  <a:pt x="7897094" y="1815543"/>
                </a:lnTo>
                <a:lnTo>
                  <a:pt x="7897094" y="1765760"/>
                </a:lnTo>
                <a:close/>
                <a:moveTo>
                  <a:pt x="5059685" y="1765760"/>
                </a:moveTo>
                <a:lnTo>
                  <a:pt x="5059685" y="1815543"/>
                </a:lnTo>
                <a:lnTo>
                  <a:pt x="5023297" y="1815543"/>
                </a:lnTo>
                <a:lnTo>
                  <a:pt x="5023297" y="1845681"/>
                </a:lnTo>
                <a:lnTo>
                  <a:pt x="5059685" y="1845681"/>
                </a:lnTo>
                <a:lnTo>
                  <a:pt x="5059685" y="1962660"/>
                </a:lnTo>
                <a:cubicBezTo>
                  <a:pt x="5059685" y="1977394"/>
                  <a:pt x="5061434" y="1990007"/>
                  <a:pt x="5064932" y="2000499"/>
                </a:cubicBezTo>
                <a:cubicBezTo>
                  <a:pt x="5068429" y="2010992"/>
                  <a:pt x="5074866" y="2019028"/>
                  <a:pt x="5084242" y="2024609"/>
                </a:cubicBezTo>
                <a:cubicBezTo>
                  <a:pt x="5093618" y="2030190"/>
                  <a:pt x="5107088" y="2032981"/>
                  <a:pt x="5124649" y="2032981"/>
                </a:cubicBezTo>
                <a:lnTo>
                  <a:pt x="5150769" y="2032981"/>
                </a:lnTo>
                <a:lnTo>
                  <a:pt x="5150769" y="2002843"/>
                </a:lnTo>
                <a:lnTo>
                  <a:pt x="5127105" y="2002843"/>
                </a:lnTo>
                <a:cubicBezTo>
                  <a:pt x="5113859" y="2002843"/>
                  <a:pt x="5105487" y="1999234"/>
                  <a:pt x="5101990" y="1992016"/>
                </a:cubicBezTo>
                <a:cubicBezTo>
                  <a:pt x="5098492" y="1984798"/>
                  <a:pt x="5096744" y="1974417"/>
                  <a:pt x="5096744" y="1960874"/>
                </a:cubicBezTo>
                <a:lnTo>
                  <a:pt x="5096744" y="1845681"/>
                </a:lnTo>
                <a:lnTo>
                  <a:pt x="5150322" y="1845681"/>
                </a:lnTo>
                <a:lnTo>
                  <a:pt x="5150322" y="1815543"/>
                </a:lnTo>
                <a:lnTo>
                  <a:pt x="5096744" y="1815543"/>
                </a:lnTo>
                <a:lnTo>
                  <a:pt x="5096744" y="1765760"/>
                </a:lnTo>
                <a:close/>
                <a:moveTo>
                  <a:pt x="6106022" y="1732497"/>
                </a:moveTo>
                <a:lnTo>
                  <a:pt x="6106022" y="1766207"/>
                </a:lnTo>
                <a:lnTo>
                  <a:pt x="6191523" y="1766207"/>
                </a:lnTo>
                <a:lnTo>
                  <a:pt x="6191523" y="2032981"/>
                </a:lnTo>
                <a:lnTo>
                  <a:pt x="6231484" y="2032981"/>
                </a:lnTo>
                <a:lnTo>
                  <a:pt x="6231484" y="1766207"/>
                </a:lnTo>
                <a:lnTo>
                  <a:pt x="6316762" y="1766207"/>
                </a:lnTo>
                <a:lnTo>
                  <a:pt x="6316762" y="1732497"/>
                </a:lnTo>
                <a:close/>
                <a:moveTo>
                  <a:pt x="5942385" y="1732497"/>
                </a:moveTo>
                <a:lnTo>
                  <a:pt x="5942385" y="1849476"/>
                </a:lnTo>
                <a:cubicBezTo>
                  <a:pt x="5935391" y="1837867"/>
                  <a:pt x="5926163" y="1828677"/>
                  <a:pt x="5914703" y="1821906"/>
                </a:cubicBezTo>
                <a:cubicBezTo>
                  <a:pt x="5903243" y="1815134"/>
                  <a:pt x="5889774" y="1811748"/>
                  <a:pt x="5874296" y="1811748"/>
                </a:cubicBezTo>
                <a:cubicBezTo>
                  <a:pt x="5855693" y="1811748"/>
                  <a:pt x="5839545" y="1815952"/>
                  <a:pt x="5825853" y="1824361"/>
                </a:cubicBezTo>
                <a:cubicBezTo>
                  <a:pt x="5812161" y="1832770"/>
                  <a:pt x="5801556" y="1845234"/>
                  <a:pt x="5794041" y="1861754"/>
                </a:cubicBezTo>
                <a:cubicBezTo>
                  <a:pt x="5786525" y="1878274"/>
                  <a:pt x="5782767" y="1898887"/>
                  <a:pt x="5782767" y="1923592"/>
                </a:cubicBezTo>
                <a:cubicBezTo>
                  <a:pt x="5782767" y="1948447"/>
                  <a:pt x="5786302" y="1969320"/>
                  <a:pt x="5793371" y="1986212"/>
                </a:cubicBezTo>
                <a:cubicBezTo>
                  <a:pt x="5800440" y="2003104"/>
                  <a:pt x="5810449" y="2015791"/>
                  <a:pt x="5823398" y="2024275"/>
                </a:cubicBezTo>
                <a:cubicBezTo>
                  <a:pt x="5836345" y="2032758"/>
                  <a:pt x="5851675" y="2036999"/>
                  <a:pt x="5869385" y="2036999"/>
                </a:cubicBezTo>
                <a:cubicBezTo>
                  <a:pt x="5885905" y="2036999"/>
                  <a:pt x="5900267" y="2033688"/>
                  <a:pt x="5912471" y="2027065"/>
                </a:cubicBezTo>
                <a:cubicBezTo>
                  <a:pt x="5924675" y="2020442"/>
                  <a:pt x="5934646" y="2011847"/>
                  <a:pt x="5942385" y="2001281"/>
                </a:cubicBezTo>
                <a:lnTo>
                  <a:pt x="5944394" y="2032981"/>
                </a:lnTo>
                <a:lnTo>
                  <a:pt x="5979667" y="2032981"/>
                </a:lnTo>
                <a:lnTo>
                  <a:pt x="5979667" y="1732497"/>
                </a:lnTo>
                <a:close/>
                <a:moveTo>
                  <a:pt x="4212035" y="1728479"/>
                </a:moveTo>
                <a:cubicBezTo>
                  <a:pt x="4180930" y="1728479"/>
                  <a:pt x="4154736" y="1735027"/>
                  <a:pt x="4133454" y="1748124"/>
                </a:cubicBezTo>
                <a:cubicBezTo>
                  <a:pt x="4112171" y="1761221"/>
                  <a:pt x="4096061" y="1779378"/>
                  <a:pt x="4085122" y="1802595"/>
                </a:cubicBezTo>
                <a:cubicBezTo>
                  <a:pt x="4074183" y="1825812"/>
                  <a:pt x="4068714" y="1852601"/>
                  <a:pt x="4068714" y="1882962"/>
                </a:cubicBezTo>
                <a:cubicBezTo>
                  <a:pt x="4068714" y="1913323"/>
                  <a:pt x="4074183" y="1940038"/>
                  <a:pt x="4085122" y="1963106"/>
                </a:cubicBezTo>
                <a:cubicBezTo>
                  <a:pt x="4096061" y="1986175"/>
                  <a:pt x="4112171" y="2004257"/>
                  <a:pt x="4133454" y="2017354"/>
                </a:cubicBezTo>
                <a:cubicBezTo>
                  <a:pt x="4154736" y="2030451"/>
                  <a:pt x="4180930" y="2036999"/>
                  <a:pt x="4212035" y="2036999"/>
                </a:cubicBezTo>
                <a:cubicBezTo>
                  <a:pt x="4234657" y="2036999"/>
                  <a:pt x="4255046" y="2033130"/>
                  <a:pt x="4273203" y="2025391"/>
                </a:cubicBezTo>
                <a:cubicBezTo>
                  <a:pt x="4291360" y="2017652"/>
                  <a:pt x="4306169" y="2006006"/>
                  <a:pt x="4317628" y="1990453"/>
                </a:cubicBezTo>
                <a:cubicBezTo>
                  <a:pt x="4329088" y="1974901"/>
                  <a:pt x="4336009" y="1955293"/>
                  <a:pt x="4338390" y="1931629"/>
                </a:cubicBezTo>
                <a:lnTo>
                  <a:pt x="4297760" y="1931629"/>
                </a:lnTo>
                <a:cubicBezTo>
                  <a:pt x="4295379" y="1955590"/>
                  <a:pt x="4286598" y="1973599"/>
                  <a:pt x="4271417" y="1985654"/>
                </a:cubicBezTo>
                <a:cubicBezTo>
                  <a:pt x="4256237" y="1997709"/>
                  <a:pt x="4236443" y="2003736"/>
                  <a:pt x="4212035" y="2003736"/>
                </a:cubicBezTo>
                <a:cubicBezTo>
                  <a:pt x="4187925" y="2003736"/>
                  <a:pt x="4168391" y="1998341"/>
                  <a:pt x="4153434" y="1987551"/>
                </a:cubicBezTo>
                <a:cubicBezTo>
                  <a:pt x="4138477" y="1976761"/>
                  <a:pt x="4127575" y="1962213"/>
                  <a:pt x="4120729" y="1943907"/>
                </a:cubicBezTo>
                <a:cubicBezTo>
                  <a:pt x="4113883" y="1925602"/>
                  <a:pt x="4110460" y="1905286"/>
                  <a:pt x="4110460" y="1882962"/>
                </a:cubicBezTo>
                <a:cubicBezTo>
                  <a:pt x="4110460" y="1860489"/>
                  <a:pt x="4113883" y="1840100"/>
                  <a:pt x="4120729" y="1821794"/>
                </a:cubicBezTo>
                <a:cubicBezTo>
                  <a:pt x="4127575" y="1803488"/>
                  <a:pt x="4138477" y="1788828"/>
                  <a:pt x="4153434" y="1777815"/>
                </a:cubicBezTo>
                <a:cubicBezTo>
                  <a:pt x="4168391" y="1766802"/>
                  <a:pt x="4187925" y="1761295"/>
                  <a:pt x="4212035" y="1761295"/>
                </a:cubicBezTo>
                <a:cubicBezTo>
                  <a:pt x="4225876" y="1761295"/>
                  <a:pt x="4238861" y="1763676"/>
                  <a:pt x="4250991" y="1768439"/>
                </a:cubicBezTo>
                <a:cubicBezTo>
                  <a:pt x="4263120" y="1773202"/>
                  <a:pt x="4273315" y="1780457"/>
                  <a:pt x="4281575" y="1790205"/>
                </a:cubicBezTo>
                <a:cubicBezTo>
                  <a:pt x="4289835" y="1799953"/>
                  <a:pt x="4294858" y="1812343"/>
                  <a:pt x="4296644" y="1827375"/>
                </a:cubicBezTo>
                <a:lnTo>
                  <a:pt x="4337051" y="1827375"/>
                </a:lnTo>
                <a:cubicBezTo>
                  <a:pt x="4334967" y="1805051"/>
                  <a:pt x="4327860" y="1786559"/>
                  <a:pt x="4315731" y="1771899"/>
                </a:cubicBezTo>
                <a:cubicBezTo>
                  <a:pt x="4303601" y="1757240"/>
                  <a:pt x="4288421" y="1746338"/>
                  <a:pt x="4270190" y="1739194"/>
                </a:cubicBezTo>
                <a:cubicBezTo>
                  <a:pt x="4251958" y="1732051"/>
                  <a:pt x="4232573" y="1728479"/>
                  <a:pt x="4212035" y="1728479"/>
                </a:cubicBezTo>
                <a:close/>
                <a:moveTo>
                  <a:pt x="0" y="0"/>
                </a:moveTo>
                <a:lnTo>
                  <a:pt x="12192000" y="0"/>
                </a:lnTo>
                <a:lnTo>
                  <a:pt x="12192000" y="6663070"/>
                </a:lnTo>
                <a:lnTo>
                  <a:pt x="0" y="6663070"/>
                </a:lnTo>
                <a:close/>
              </a:path>
            </a:pathLst>
          </a:custGeom>
          <a:solidFill>
            <a:schemeClr val="accent1">
              <a:alpha val="92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600" dirty="0"/>
          </a:p>
        </p:txBody>
      </p:sp>
      <p:sp>
        <p:nvSpPr>
          <p:cNvPr id="23" name="TextBox 22">
            <a:extLst>
              <a:ext uri="{FF2B5EF4-FFF2-40B4-BE49-F238E27FC236}">
                <a16:creationId xmlns:a16="http://schemas.microsoft.com/office/drawing/2014/main" id="{F087E064-501F-3617-236A-D9FD22951FC6}"/>
              </a:ext>
            </a:extLst>
          </p:cNvPr>
          <p:cNvSpPr txBox="1"/>
          <p:nvPr/>
        </p:nvSpPr>
        <p:spPr>
          <a:xfrm>
            <a:off x="-10923071" y="2310729"/>
            <a:ext cx="4498109" cy="3970318"/>
          </a:xfrm>
          <a:prstGeom prst="rect">
            <a:avLst/>
          </a:prstGeom>
          <a:noFill/>
        </p:spPr>
        <p:txBody>
          <a:bodyPr wrap="square" rtlCol="0">
            <a:spAutoFit/>
          </a:bodyPr>
          <a:lstStyle/>
          <a:p>
            <a:r>
              <a:rPr lang="en-US" dirty="0">
                <a:solidFill>
                  <a:schemeClr val="bg1"/>
                </a:solidFill>
              </a:rPr>
              <a:t>The same Corrections Officers Provide on-island and off-island transportation</a:t>
            </a:r>
          </a:p>
          <a:p>
            <a:endParaRPr lang="en-US" dirty="0">
              <a:solidFill>
                <a:schemeClr val="bg1"/>
              </a:solidFill>
            </a:endParaRPr>
          </a:p>
          <a:p>
            <a:r>
              <a:rPr lang="en-US" dirty="0">
                <a:solidFill>
                  <a:schemeClr val="bg1"/>
                </a:solidFill>
              </a:rPr>
              <a:t>Corrections Officers may conduct video arraignments at the request of the court</a:t>
            </a:r>
          </a:p>
          <a:p>
            <a:endParaRPr lang="en-US" dirty="0">
              <a:solidFill>
                <a:schemeClr val="bg1"/>
              </a:solidFill>
            </a:endParaRPr>
          </a:p>
          <a:p>
            <a:r>
              <a:rPr lang="en-US" dirty="0">
                <a:solidFill>
                  <a:schemeClr val="bg1"/>
                </a:solidFill>
              </a:rPr>
              <a:t>DCSO works with recovery court to divert eligible inmates away from the criminal justice system</a:t>
            </a:r>
          </a:p>
          <a:p>
            <a:endParaRPr lang="en-US" dirty="0">
              <a:solidFill>
                <a:schemeClr val="bg1"/>
              </a:solidFill>
            </a:endParaRPr>
          </a:p>
          <a:p>
            <a:r>
              <a:rPr lang="en-US" dirty="0">
                <a:solidFill>
                  <a:schemeClr val="bg1"/>
                </a:solidFill>
              </a:rPr>
              <a:t>Post arraignment and pre-trial inmates receive the same services beginning the rehabilitation process as early as possible</a:t>
            </a:r>
          </a:p>
          <a:p>
            <a:endParaRPr lang="en-US" dirty="0">
              <a:solidFill>
                <a:schemeClr val="bg1"/>
              </a:solidFill>
            </a:endParaRPr>
          </a:p>
        </p:txBody>
      </p:sp>
    </p:spTree>
    <p:extLst>
      <p:ext uri="{BB962C8B-B14F-4D97-AF65-F5344CB8AC3E}">
        <p14:creationId xmlns:p14="http://schemas.microsoft.com/office/powerpoint/2010/main" val="373275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life cycle&#10;&#10;AI-generated content may be incorrect.">
            <a:extLst>
              <a:ext uri="{FF2B5EF4-FFF2-40B4-BE49-F238E27FC236}">
                <a16:creationId xmlns:a16="http://schemas.microsoft.com/office/drawing/2014/main" id="{6E01953D-146C-7887-2D2A-1EF681DA69E6}"/>
              </a:ext>
            </a:extLst>
          </p:cNvPr>
          <p:cNvPicPr>
            <a:picLocks noChangeAspect="1"/>
          </p:cNvPicPr>
          <p:nvPr/>
        </p:nvPicPr>
        <p:blipFill>
          <a:blip r:embed="rId3">
            <a:alphaModFix/>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0" y="-16835"/>
            <a:ext cx="12192000" cy="6663070"/>
          </a:xfrm>
          <a:prstGeom prst="rect">
            <a:avLst/>
          </a:prstGeom>
        </p:spPr>
      </p:pic>
      <p:sp>
        <p:nvSpPr>
          <p:cNvPr id="10" name="TextBox 9">
            <a:extLst>
              <a:ext uri="{FF2B5EF4-FFF2-40B4-BE49-F238E27FC236}">
                <a16:creationId xmlns:a16="http://schemas.microsoft.com/office/drawing/2014/main" id="{F0F7CEFA-0B86-A6DA-58B4-E611AAE36679}"/>
              </a:ext>
            </a:extLst>
          </p:cNvPr>
          <p:cNvSpPr txBox="1"/>
          <p:nvPr/>
        </p:nvSpPr>
        <p:spPr>
          <a:xfrm>
            <a:off x="3529987" y="6103045"/>
            <a:ext cx="6041877" cy="338554"/>
          </a:xfrm>
          <a:prstGeom prst="rect">
            <a:avLst/>
          </a:prstGeom>
          <a:noFill/>
        </p:spPr>
        <p:txBody>
          <a:bodyPr wrap="square" rtlCol="0">
            <a:spAutoFit/>
          </a:bodyPr>
          <a:lstStyle/>
          <a:p>
            <a:r>
              <a:rPr lang="en-US" sz="1600" dirty="0">
                <a:solidFill>
                  <a:schemeClr val="bg1">
                    <a:lumMod val="95000"/>
                    <a:alpha val="34000"/>
                  </a:schemeClr>
                </a:solidFill>
              </a:rPr>
              <a:t>COMMITMENT TO COMMUNITY SAFETY AND REHABILITATION</a:t>
            </a:r>
          </a:p>
        </p:txBody>
      </p:sp>
      <p:sp>
        <p:nvSpPr>
          <p:cNvPr id="11" name="TextBox 10">
            <a:extLst>
              <a:ext uri="{FF2B5EF4-FFF2-40B4-BE49-F238E27FC236}">
                <a16:creationId xmlns:a16="http://schemas.microsoft.com/office/drawing/2014/main" id="{72443141-1B3D-3D8F-9ED4-43F710E6368A}"/>
              </a:ext>
            </a:extLst>
          </p:cNvPr>
          <p:cNvSpPr txBox="1"/>
          <p:nvPr/>
        </p:nvSpPr>
        <p:spPr>
          <a:xfrm>
            <a:off x="2378580" y="187801"/>
            <a:ext cx="7434840" cy="954107"/>
          </a:xfrm>
          <a:prstGeom prst="rect">
            <a:avLst/>
          </a:prstGeom>
          <a:noFill/>
        </p:spPr>
        <p:txBody>
          <a:bodyPr wrap="square" rtlCol="0">
            <a:spAutoFit/>
          </a:bodyPr>
          <a:lstStyle/>
          <a:p>
            <a:pPr algn="ctr"/>
            <a:r>
              <a:rPr lang="en-US" sz="2800" b="1" dirty="0">
                <a:solidFill>
                  <a:schemeClr val="bg1">
                    <a:alpha val="34000"/>
                  </a:schemeClr>
                </a:solidFill>
              </a:rPr>
              <a:t>DUKES COUNTY SHERIFF’S OFFICE:</a:t>
            </a:r>
          </a:p>
          <a:p>
            <a:pPr algn="ctr"/>
            <a:r>
              <a:rPr lang="en-US" sz="2800" b="1" dirty="0">
                <a:solidFill>
                  <a:schemeClr val="bg1">
                    <a:alpha val="34000"/>
                  </a:schemeClr>
                </a:solidFill>
              </a:rPr>
              <a:t>INTEGRATED &amp; ENCOMPASSING SERVICE</a:t>
            </a:r>
          </a:p>
        </p:txBody>
      </p:sp>
      <p:sp>
        <p:nvSpPr>
          <p:cNvPr id="12" name="TextBox 11">
            <a:extLst>
              <a:ext uri="{FF2B5EF4-FFF2-40B4-BE49-F238E27FC236}">
                <a16:creationId xmlns:a16="http://schemas.microsoft.com/office/drawing/2014/main" id="{D15AE601-D3A1-998D-D1AC-6D7F5F7D9E37}"/>
              </a:ext>
            </a:extLst>
          </p:cNvPr>
          <p:cNvSpPr txBox="1"/>
          <p:nvPr/>
        </p:nvSpPr>
        <p:spPr>
          <a:xfrm>
            <a:off x="3142262" y="1186205"/>
            <a:ext cx="5907476" cy="369332"/>
          </a:xfrm>
          <a:prstGeom prst="rect">
            <a:avLst/>
          </a:prstGeom>
          <a:noFill/>
        </p:spPr>
        <p:txBody>
          <a:bodyPr wrap="square" rtlCol="0">
            <a:spAutoFit/>
          </a:bodyPr>
          <a:lstStyle/>
          <a:p>
            <a:pPr algn="ctr"/>
            <a:r>
              <a:rPr lang="en-US" b="1" dirty="0">
                <a:solidFill>
                  <a:schemeClr val="bg1">
                    <a:alpha val="34000"/>
                  </a:schemeClr>
                </a:solidFill>
              </a:rPr>
              <a:t>EFFICIENCY THROUGH ADAPTABILITY:</a:t>
            </a:r>
          </a:p>
        </p:txBody>
      </p:sp>
      <p:pic>
        <p:nvPicPr>
          <p:cNvPr id="14" name="Picture 13">
            <a:extLst>
              <a:ext uri="{FF2B5EF4-FFF2-40B4-BE49-F238E27FC236}">
                <a16:creationId xmlns:a16="http://schemas.microsoft.com/office/drawing/2014/main" id="{DC358F36-EF62-AB66-577A-5741F1421F39}"/>
              </a:ext>
            </a:extLst>
          </p:cNvPr>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Layer>
                </a14:imgProps>
              </a:ext>
            </a:extLst>
          </a:blip>
          <a:stretch>
            <a:fillRect/>
          </a:stretch>
        </p:blipFill>
        <p:spPr>
          <a:xfrm>
            <a:off x="3104732" y="1056171"/>
            <a:ext cx="5982535" cy="171474"/>
          </a:xfrm>
          <a:prstGeom prst="rect">
            <a:avLst/>
          </a:prstGeom>
        </p:spPr>
      </p:pic>
      <p:sp>
        <p:nvSpPr>
          <p:cNvPr id="15" name="TextBox 14">
            <a:extLst>
              <a:ext uri="{FF2B5EF4-FFF2-40B4-BE49-F238E27FC236}">
                <a16:creationId xmlns:a16="http://schemas.microsoft.com/office/drawing/2014/main" id="{632DDB9D-379A-0E86-131F-9C2E4C950F6B}"/>
              </a:ext>
            </a:extLst>
          </p:cNvPr>
          <p:cNvSpPr txBox="1"/>
          <p:nvPr/>
        </p:nvSpPr>
        <p:spPr>
          <a:xfrm>
            <a:off x="2806581" y="1488523"/>
            <a:ext cx="6578836" cy="338554"/>
          </a:xfrm>
          <a:prstGeom prst="rect">
            <a:avLst/>
          </a:prstGeom>
          <a:noFill/>
        </p:spPr>
        <p:txBody>
          <a:bodyPr wrap="square" rtlCol="0">
            <a:spAutoFit/>
          </a:bodyPr>
          <a:lstStyle/>
          <a:p>
            <a:r>
              <a:rPr lang="en-US" sz="1600" dirty="0">
                <a:solidFill>
                  <a:schemeClr val="bg1">
                    <a:alpha val="34000"/>
                  </a:schemeClr>
                </a:solidFill>
              </a:rPr>
              <a:t>Shared Staffing, Seamless Transitions, and Holistic Support at Every Step</a:t>
            </a:r>
          </a:p>
        </p:txBody>
      </p:sp>
      <p:pic>
        <p:nvPicPr>
          <p:cNvPr id="19" name="Picture 18" descr="A gold star with a blue and white star&#10;&#10;AI-generated content may be incorrect.">
            <a:extLst>
              <a:ext uri="{FF2B5EF4-FFF2-40B4-BE49-F238E27FC236}">
                <a16:creationId xmlns:a16="http://schemas.microsoft.com/office/drawing/2014/main" id="{0ED9FDA0-2957-3F69-6EA5-0ECA0EE365A9}"/>
              </a:ext>
            </a:extLst>
          </p:cNvPr>
          <p:cNvPicPr>
            <a:picLocks noChangeAspect="1"/>
          </p:cNvPicPr>
          <p:nvPr/>
        </p:nvPicPr>
        <p:blipFill>
          <a:blip r:embed="rId7">
            <a:alphaModFix amt="33000"/>
            <a:extLst>
              <a:ext uri="{28A0092B-C50C-407E-A947-70E740481C1C}">
                <a14:useLocalDpi xmlns:a14="http://schemas.microsoft.com/office/drawing/2010/main" val="0"/>
              </a:ext>
            </a:extLst>
          </a:blip>
          <a:stretch>
            <a:fillRect/>
          </a:stretch>
        </p:blipFill>
        <p:spPr>
          <a:xfrm>
            <a:off x="2909992" y="5957196"/>
            <a:ext cx="648241" cy="630252"/>
          </a:xfrm>
          <a:prstGeom prst="rect">
            <a:avLst/>
          </a:prstGeom>
        </p:spPr>
      </p:pic>
      <p:sp>
        <p:nvSpPr>
          <p:cNvPr id="8" name="TextBox 7">
            <a:extLst>
              <a:ext uri="{FF2B5EF4-FFF2-40B4-BE49-F238E27FC236}">
                <a16:creationId xmlns:a16="http://schemas.microsoft.com/office/drawing/2014/main" id="{BD6DCDB8-503B-A80F-23A7-40C2F420F786}"/>
              </a:ext>
            </a:extLst>
          </p:cNvPr>
          <p:cNvSpPr txBox="1"/>
          <p:nvPr/>
        </p:nvSpPr>
        <p:spPr>
          <a:xfrm>
            <a:off x="-1" y="-33670"/>
            <a:ext cx="12192000" cy="6663070"/>
          </a:xfrm>
          <a:custGeom>
            <a:avLst/>
            <a:gdLst/>
            <a:ahLst/>
            <a:cxnLst/>
            <a:rect l="l" t="t" r="r" b="b"/>
            <a:pathLst>
              <a:path w="12192000" h="6663070">
                <a:moveTo>
                  <a:pt x="6616800" y="1927164"/>
                </a:moveTo>
                <a:lnTo>
                  <a:pt x="6616800" y="1971366"/>
                </a:lnTo>
                <a:cubicBezTo>
                  <a:pt x="6608763" y="1982082"/>
                  <a:pt x="6598791" y="1990937"/>
                  <a:pt x="6586885" y="1997932"/>
                </a:cubicBezTo>
                <a:cubicBezTo>
                  <a:pt x="6574979" y="2004927"/>
                  <a:pt x="6561584" y="2008424"/>
                  <a:pt x="6546702" y="2008424"/>
                </a:cubicBezTo>
                <a:cubicBezTo>
                  <a:pt x="6533307" y="2008424"/>
                  <a:pt x="6523150" y="2005187"/>
                  <a:pt x="6516229" y="1998713"/>
                </a:cubicBezTo>
                <a:cubicBezTo>
                  <a:pt x="6509309" y="1992239"/>
                  <a:pt x="6505848" y="1983570"/>
                  <a:pt x="6505848" y="1972706"/>
                </a:cubicBezTo>
                <a:cubicBezTo>
                  <a:pt x="6505848" y="1956781"/>
                  <a:pt x="6514443" y="1945321"/>
                  <a:pt x="6531633" y="1938326"/>
                </a:cubicBezTo>
                <a:cubicBezTo>
                  <a:pt x="6548822" y="1931331"/>
                  <a:pt x="6577211" y="1927611"/>
                  <a:pt x="6616800" y="1927164"/>
                </a:cubicBezTo>
                <a:close/>
                <a:moveTo>
                  <a:pt x="5435700" y="1927164"/>
                </a:moveTo>
                <a:lnTo>
                  <a:pt x="5435700" y="1971366"/>
                </a:lnTo>
                <a:cubicBezTo>
                  <a:pt x="5427664" y="1982082"/>
                  <a:pt x="5417692" y="1990937"/>
                  <a:pt x="5405785" y="1997932"/>
                </a:cubicBezTo>
                <a:cubicBezTo>
                  <a:pt x="5393879" y="2004927"/>
                  <a:pt x="5380485" y="2008424"/>
                  <a:pt x="5365602" y="2008424"/>
                </a:cubicBezTo>
                <a:cubicBezTo>
                  <a:pt x="5352207" y="2008424"/>
                  <a:pt x="5342050" y="2005187"/>
                  <a:pt x="5335129" y="1998713"/>
                </a:cubicBezTo>
                <a:cubicBezTo>
                  <a:pt x="5328209" y="1992239"/>
                  <a:pt x="5324748" y="1983570"/>
                  <a:pt x="5324748" y="1972706"/>
                </a:cubicBezTo>
                <a:cubicBezTo>
                  <a:pt x="5324748" y="1956781"/>
                  <a:pt x="5333343" y="1945321"/>
                  <a:pt x="5350533" y="1938326"/>
                </a:cubicBezTo>
                <a:cubicBezTo>
                  <a:pt x="5367723" y="1931331"/>
                  <a:pt x="5396111" y="1927611"/>
                  <a:pt x="5435700" y="1927164"/>
                </a:cubicBezTo>
                <a:close/>
                <a:moveTo>
                  <a:pt x="5880994" y="1842109"/>
                </a:moveTo>
                <a:cubicBezTo>
                  <a:pt x="5896025" y="1842109"/>
                  <a:pt x="5908490" y="1846090"/>
                  <a:pt x="5918387" y="1854052"/>
                </a:cubicBezTo>
                <a:cubicBezTo>
                  <a:pt x="5928284" y="1862015"/>
                  <a:pt x="5936283" y="1872098"/>
                  <a:pt x="5942385" y="1884302"/>
                </a:cubicBezTo>
                <a:lnTo>
                  <a:pt x="5942385" y="1968018"/>
                </a:lnTo>
                <a:cubicBezTo>
                  <a:pt x="5935837" y="1978584"/>
                  <a:pt x="5927279" y="1987626"/>
                  <a:pt x="5916713" y="1995141"/>
                </a:cubicBezTo>
                <a:cubicBezTo>
                  <a:pt x="5906145" y="2002657"/>
                  <a:pt x="5892900" y="2006415"/>
                  <a:pt x="5876975" y="2006415"/>
                </a:cubicBezTo>
                <a:cubicBezTo>
                  <a:pt x="5858669" y="2006415"/>
                  <a:pt x="5844791" y="1999346"/>
                  <a:pt x="5835340" y="1985207"/>
                </a:cubicBezTo>
                <a:cubicBezTo>
                  <a:pt x="5825890" y="1971068"/>
                  <a:pt x="5821165" y="1950530"/>
                  <a:pt x="5821165" y="1923592"/>
                </a:cubicBezTo>
                <a:cubicBezTo>
                  <a:pt x="5821165" y="1897547"/>
                  <a:pt x="5826188" y="1877456"/>
                  <a:pt x="5836233" y="1863317"/>
                </a:cubicBezTo>
                <a:cubicBezTo>
                  <a:pt x="5846279" y="1849178"/>
                  <a:pt x="5861199" y="1842109"/>
                  <a:pt x="5880994" y="1842109"/>
                </a:cubicBezTo>
                <a:close/>
                <a:moveTo>
                  <a:pt x="7298358" y="1841886"/>
                </a:moveTo>
                <a:cubicBezTo>
                  <a:pt x="7316515" y="1841886"/>
                  <a:pt x="7330282" y="1848955"/>
                  <a:pt x="7339658" y="1863094"/>
                </a:cubicBezTo>
                <a:cubicBezTo>
                  <a:pt x="7349034" y="1877232"/>
                  <a:pt x="7353722" y="1897622"/>
                  <a:pt x="7353722" y="1924262"/>
                </a:cubicBezTo>
                <a:cubicBezTo>
                  <a:pt x="7353722" y="1950605"/>
                  <a:pt x="7348699" y="1970882"/>
                  <a:pt x="7338653" y="1985096"/>
                </a:cubicBezTo>
                <a:cubicBezTo>
                  <a:pt x="7328607" y="1999309"/>
                  <a:pt x="7313687" y="2006415"/>
                  <a:pt x="7293893" y="2006415"/>
                </a:cubicBezTo>
                <a:cubicBezTo>
                  <a:pt x="7279159" y="2006415"/>
                  <a:pt x="7266732" y="2002880"/>
                  <a:pt x="7256612" y="1995811"/>
                </a:cubicBezTo>
                <a:cubicBezTo>
                  <a:pt x="7246491" y="1988742"/>
                  <a:pt x="7238455" y="1979552"/>
                  <a:pt x="7232502" y="1968241"/>
                </a:cubicBezTo>
                <a:lnTo>
                  <a:pt x="7232502" y="1884302"/>
                </a:lnTo>
                <a:cubicBezTo>
                  <a:pt x="7238604" y="1872991"/>
                  <a:pt x="7247124" y="1863094"/>
                  <a:pt x="7258063" y="1854610"/>
                </a:cubicBezTo>
                <a:cubicBezTo>
                  <a:pt x="7269002" y="1846127"/>
                  <a:pt x="7282433" y="1841886"/>
                  <a:pt x="7298358" y="1841886"/>
                </a:cubicBezTo>
                <a:close/>
                <a:moveTo>
                  <a:pt x="7541469" y="1840993"/>
                </a:moveTo>
                <a:cubicBezTo>
                  <a:pt x="7557542" y="1840993"/>
                  <a:pt x="7570341" y="1844602"/>
                  <a:pt x="7579866" y="1851820"/>
                </a:cubicBezTo>
                <a:cubicBezTo>
                  <a:pt x="7589391" y="1859038"/>
                  <a:pt x="7596238" y="1868972"/>
                  <a:pt x="7600405" y="1881623"/>
                </a:cubicBezTo>
                <a:cubicBezTo>
                  <a:pt x="7604572" y="1894273"/>
                  <a:pt x="7606656" y="1908635"/>
                  <a:pt x="7606656" y="1924709"/>
                </a:cubicBezTo>
                <a:cubicBezTo>
                  <a:pt x="7606656" y="1940484"/>
                  <a:pt x="7604572" y="1954586"/>
                  <a:pt x="7600405" y="1967013"/>
                </a:cubicBezTo>
                <a:cubicBezTo>
                  <a:pt x="7596238" y="1979440"/>
                  <a:pt x="7589391" y="1989188"/>
                  <a:pt x="7579866" y="1996258"/>
                </a:cubicBezTo>
                <a:cubicBezTo>
                  <a:pt x="7570341" y="2003327"/>
                  <a:pt x="7557542" y="2006862"/>
                  <a:pt x="7541469" y="2006862"/>
                </a:cubicBezTo>
                <a:cubicBezTo>
                  <a:pt x="7525842" y="2006862"/>
                  <a:pt x="7513452" y="2003327"/>
                  <a:pt x="7504299" y="1996258"/>
                </a:cubicBezTo>
                <a:cubicBezTo>
                  <a:pt x="7495146" y="1989188"/>
                  <a:pt x="7488560" y="1979440"/>
                  <a:pt x="7484542" y="1967013"/>
                </a:cubicBezTo>
                <a:cubicBezTo>
                  <a:pt x="7480524" y="1954586"/>
                  <a:pt x="7478515" y="1940484"/>
                  <a:pt x="7478515" y="1924709"/>
                </a:cubicBezTo>
                <a:cubicBezTo>
                  <a:pt x="7478515" y="1908635"/>
                  <a:pt x="7480524" y="1894273"/>
                  <a:pt x="7484542" y="1881623"/>
                </a:cubicBezTo>
                <a:cubicBezTo>
                  <a:pt x="7488560" y="1868972"/>
                  <a:pt x="7495146" y="1859038"/>
                  <a:pt x="7504299" y="1851820"/>
                </a:cubicBezTo>
                <a:cubicBezTo>
                  <a:pt x="7513452" y="1844602"/>
                  <a:pt x="7525842" y="1840993"/>
                  <a:pt x="7541469" y="1840993"/>
                </a:cubicBezTo>
                <a:close/>
                <a:moveTo>
                  <a:pt x="4483944" y="1840993"/>
                </a:moveTo>
                <a:cubicBezTo>
                  <a:pt x="4500017" y="1840993"/>
                  <a:pt x="4512817" y="1844602"/>
                  <a:pt x="4522342" y="1851820"/>
                </a:cubicBezTo>
                <a:cubicBezTo>
                  <a:pt x="4531867" y="1859038"/>
                  <a:pt x="4538713" y="1868972"/>
                  <a:pt x="4542880" y="1881623"/>
                </a:cubicBezTo>
                <a:cubicBezTo>
                  <a:pt x="4547047" y="1894273"/>
                  <a:pt x="4549131" y="1908635"/>
                  <a:pt x="4549131" y="1924709"/>
                </a:cubicBezTo>
                <a:cubicBezTo>
                  <a:pt x="4549131" y="1940484"/>
                  <a:pt x="4547047" y="1954586"/>
                  <a:pt x="4542880" y="1967013"/>
                </a:cubicBezTo>
                <a:cubicBezTo>
                  <a:pt x="4538713" y="1979440"/>
                  <a:pt x="4531867" y="1989188"/>
                  <a:pt x="4522342" y="1996258"/>
                </a:cubicBezTo>
                <a:cubicBezTo>
                  <a:pt x="4512817" y="2003327"/>
                  <a:pt x="4500017" y="2006862"/>
                  <a:pt x="4483944" y="2006862"/>
                </a:cubicBezTo>
                <a:cubicBezTo>
                  <a:pt x="4468317" y="2006862"/>
                  <a:pt x="4455927" y="2003327"/>
                  <a:pt x="4446774" y="1996258"/>
                </a:cubicBezTo>
                <a:cubicBezTo>
                  <a:pt x="4437621" y="1989188"/>
                  <a:pt x="4431036" y="1979440"/>
                  <a:pt x="4427017" y="1967013"/>
                </a:cubicBezTo>
                <a:cubicBezTo>
                  <a:pt x="4422999" y="1954586"/>
                  <a:pt x="4420990" y="1940484"/>
                  <a:pt x="4420990" y="1924709"/>
                </a:cubicBezTo>
                <a:cubicBezTo>
                  <a:pt x="4420990" y="1908635"/>
                  <a:pt x="4422999" y="1894273"/>
                  <a:pt x="4427017" y="1881623"/>
                </a:cubicBezTo>
                <a:cubicBezTo>
                  <a:pt x="4431036" y="1868972"/>
                  <a:pt x="4437621" y="1859038"/>
                  <a:pt x="4446774" y="1851820"/>
                </a:cubicBezTo>
                <a:cubicBezTo>
                  <a:pt x="4455927" y="1844602"/>
                  <a:pt x="4468317" y="1840993"/>
                  <a:pt x="4483944" y="1840993"/>
                </a:cubicBezTo>
                <a:close/>
                <a:moveTo>
                  <a:pt x="4640288" y="1815543"/>
                </a:moveTo>
                <a:lnTo>
                  <a:pt x="4640288" y="1957525"/>
                </a:lnTo>
                <a:cubicBezTo>
                  <a:pt x="4640288" y="1982082"/>
                  <a:pt x="4645869" y="2001355"/>
                  <a:pt x="4657031" y="2015345"/>
                </a:cubicBezTo>
                <a:cubicBezTo>
                  <a:pt x="4668194" y="2029335"/>
                  <a:pt x="4686350" y="2036330"/>
                  <a:pt x="4711502" y="2036330"/>
                </a:cubicBezTo>
                <a:cubicBezTo>
                  <a:pt x="4730701" y="2036330"/>
                  <a:pt x="4746663" y="2032348"/>
                  <a:pt x="4759388" y="2024386"/>
                </a:cubicBezTo>
                <a:cubicBezTo>
                  <a:pt x="4772112" y="2016424"/>
                  <a:pt x="4781972" y="2008127"/>
                  <a:pt x="4788967" y="1999495"/>
                </a:cubicBezTo>
                <a:lnTo>
                  <a:pt x="4790083" y="2032981"/>
                </a:lnTo>
                <a:lnTo>
                  <a:pt x="4826025" y="2032981"/>
                </a:lnTo>
                <a:lnTo>
                  <a:pt x="4826025" y="1815543"/>
                </a:lnTo>
                <a:lnTo>
                  <a:pt x="4788521" y="1815543"/>
                </a:lnTo>
                <a:lnTo>
                  <a:pt x="4788521" y="1969580"/>
                </a:lnTo>
                <a:cubicBezTo>
                  <a:pt x="4781823" y="1978510"/>
                  <a:pt x="4772968" y="1986361"/>
                  <a:pt x="4761955" y="1993132"/>
                </a:cubicBezTo>
                <a:cubicBezTo>
                  <a:pt x="4750942" y="1999904"/>
                  <a:pt x="4737249" y="2003290"/>
                  <a:pt x="4720879" y="2003290"/>
                </a:cubicBezTo>
                <a:cubicBezTo>
                  <a:pt x="4709121" y="2003290"/>
                  <a:pt x="4700117" y="2001132"/>
                  <a:pt x="4693866" y="1996816"/>
                </a:cubicBezTo>
                <a:cubicBezTo>
                  <a:pt x="4687615" y="1992500"/>
                  <a:pt x="4683374" y="1986472"/>
                  <a:pt x="4681141" y="1978733"/>
                </a:cubicBezTo>
                <a:cubicBezTo>
                  <a:pt x="4678909" y="1970994"/>
                  <a:pt x="4677793" y="1962213"/>
                  <a:pt x="4677793" y="1952391"/>
                </a:cubicBezTo>
                <a:lnTo>
                  <a:pt x="4677793" y="1815543"/>
                </a:lnTo>
                <a:close/>
                <a:moveTo>
                  <a:pt x="7804299" y="1812864"/>
                </a:moveTo>
                <a:cubicBezTo>
                  <a:pt x="7786886" y="1812864"/>
                  <a:pt x="7772748" y="1816659"/>
                  <a:pt x="7761883" y="1824250"/>
                </a:cubicBezTo>
                <a:cubicBezTo>
                  <a:pt x="7751019" y="1831840"/>
                  <a:pt x="7742536" y="1841290"/>
                  <a:pt x="7736434" y="1852601"/>
                </a:cubicBezTo>
                <a:lnTo>
                  <a:pt x="7735094" y="1815543"/>
                </a:lnTo>
                <a:lnTo>
                  <a:pt x="7700045" y="1815543"/>
                </a:lnTo>
                <a:lnTo>
                  <a:pt x="7700045" y="2032981"/>
                </a:lnTo>
                <a:lnTo>
                  <a:pt x="7737327" y="2032981"/>
                </a:lnTo>
                <a:lnTo>
                  <a:pt x="7737327" y="1880283"/>
                </a:lnTo>
                <a:cubicBezTo>
                  <a:pt x="7742089" y="1873735"/>
                  <a:pt x="7747521" y="1867968"/>
                  <a:pt x="7753623" y="1862982"/>
                </a:cubicBezTo>
                <a:cubicBezTo>
                  <a:pt x="7759725" y="1857996"/>
                  <a:pt x="7766869" y="1854090"/>
                  <a:pt x="7775055" y="1851262"/>
                </a:cubicBezTo>
                <a:cubicBezTo>
                  <a:pt x="7783240" y="1848434"/>
                  <a:pt x="7792765" y="1847020"/>
                  <a:pt x="7803630" y="1847020"/>
                </a:cubicBezTo>
                <a:lnTo>
                  <a:pt x="7808764" y="1847020"/>
                </a:lnTo>
                <a:lnTo>
                  <a:pt x="7808764" y="1812864"/>
                </a:lnTo>
                <a:close/>
                <a:moveTo>
                  <a:pt x="6442224" y="1812864"/>
                </a:moveTo>
                <a:cubicBezTo>
                  <a:pt x="6424811" y="1812864"/>
                  <a:pt x="6410673" y="1816659"/>
                  <a:pt x="6399808" y="1824250"/>
                </a:cubicBezTo>
                <a:cubicBezTo>
                  <a:pt x="6388944" y="1831840"/>
                  <a:pt x="6380461" y="1841290"/>
                  <a:pt x="6374359" y="1852601"/>
                </a:cubicBezTo>
                <a:lnTo>
                  <a:pt x="6373019" y="1815543"/>
                </a:lnTo>
                <a:lnTo>
                  <a:pt x="6337970" y="1815543"/>
                </a:lnTo>
                <a:lnTo>
                  <a:pt x="6337970" y="2032981"/>
                </a:lnTo>
                <a:lnTo>
                  <a:pt x="6375252" y="2032981"/>
                </a:lnTo>
                <a:lnTo>
                  <a:pt x="6375252" y="1880283"/>
                </a:lnTo>
                <a:cubicBezTo>
                  <a:pt x="6380014" y="1873735"/>
                  <a:pt x="6385446" y="1867968"/>
                  <a:pt x="6391548" y="1862982"/>
                </a:cubicBezTo>
                <a:cubicBezTo>
                  <a:pt x="6397650" y="1857996"/>
                  <a:pt x="6404794" y="1854090"/>
                  <a:pt x="6412980" y="1851262"/>
                </a:cubicBezTo>
                <a:cubicBezTo>
                  <a:pt x="6421165" y="1848434"/>
                  <a:pt x="6430690" y="1847020"/>
                  <a:pt x="6441555" y="1847020"/>
                </a:cubicBezTo>
                <a:lnTo>
                  <a:pt x="6446689" y="1847020"/>
                </a:lnTo>
                <a:lnTo>
                  <a:pt x="6446689" y="1812864"/>
                </a:lnTo>
                <a:close/>
                <a:moveTo>
                  <a:pt x="5003949" y="1812864"/>
                </a:moveTo>
                <a:cubicBezTo>
                  <a:pt x="4986536" y="1812864"/>
                  <a:pt x="4972398" y="1816659"/>
                  <a:pt x="4961533" y="1824250"/>
                </a:cubicBezTo>
                <a:cubicBezTo>
                  <a:pt x="4950669" y="1831840"/>
                  <a:pt x="4942186" y="1841290"/>
                  <a:pt x="4936084" y="1852601"/>
                </a:cubicBezTo>
                <a:lnTo>
                  <a:pt x="4934744" y="1815543"/>
                </a:lnTo>
                <a:lnTo>
                  <a:pt x="4899695" y="1815543"/>
                </a:lnTo>
                <a:lnTo>
                  <a:pt x="4899695" y="2032981"/>
                </a:lnTo>
                <a:lnTo>
                  <a:pt x="4936977" y="2032981"/>
                </a:lnTo>
                <a:lnTo>
                  <a:pt x="4936977" y="1880283"/>
                </a:lnTo>
                <a:cubicBezTo>
                  <a:pt x="4941739" y="1873735"/>
                  <a:pt x="4947171" y="1867968"/>
                  <a:pt x="4953273" y="1862982"/>
                </a:cubicBezTo>
                <a:cubicBezTo>
                  <a:pt x="4959375" y="1857996"/>
                  <a:pt x="4966519" y="1854090"/>
                  <a:pt x="4974705" y="1851262"/>
                </a:cubicBezTo>
                <a:cubicBezTo>
                  <a:pt x="4982891" y="1848434"/>
                  <a:pt x="4992415" y="1847020"/>
                  <a:pt x="5003280" y="1847020"/>
                </a:cubicBezTo>
                <a:lnTo>
                  <a:pt x="5008414" y="1847020"/>
                </a:lnTo>
                <a:lnTo>
                  <a:pt x="5008414" y="1812864"/>
                </a:lnTo>
                <a:close/>
                <a:moveTo>
                  <a:pt x="6842349" y="1812418"/>
                </a:moveTo>
                <a:cubicBezTo>
                  <a:pt x="6822852" y="1812418"/>
                  <a:pt x="6806853" y="1816324"/>
                  <a:pt x="6794352" y="1824138"/>
                </a:cubicBezTo>
                <a:cubicBezTo>
                  <a:pt x="6781850" y="1831951"/>
                  <a:pt x="6772251" y="1840249"/>
                  <a:pt x="6765553" y="1849029"/>
                </a:cubicBezTo>
                <a:lnTo>
                  <a:pt x="6764214" y="1815543"/>
                </a:lnTo>
                <a:lnTo>
                  <a:pt x="6728495" y="1815543"/>
                </a:lnTo>
                <a:lnTo>
                  <a:pt x="6728495" y="2032981"/>
                </a:lnTo>
                <a:lnTo>
                  <a:pt x="6765777" y="2032981"/>
                </a:lnTo>
                <a:lnTo>
                  <a:pt x="6765777" y="1878944"/>
                </a:lnTo>
                <a:cubicBezTo>
                  <a:pt x="6772474" y="1870163"/>
                  <a:pt x="6781329" y="1862089"/>
                  <a:pt x="6792342" y="1854722"/>
                </a:cubicBezTo>
                <a:cubicBezTo>
                  <a:pt x="6803356" y="1847355"/>
                  <a:pt x="6816973" y="1843672"/>
                  <a:pt x="6833196" y="1843672"/>
                </a:cubicBezTo>
                <a:cubicBezTo>
                  <a:pt x="6844060" y="1843672"/>
                  <a:pt x="6852357" y="1846016"/>
                  <a:pt x="6858087" y="1850704"/>
                </a:cubicBezTo>
                <a:cubicBezTo>
                  <a:pt x="6863817" y="1855392"/>
                  <a:pt x="6867798" y="1861829"/>
                  <a:pt x="6870031" y="1870014"/>
                </a:cubicBezTo>
                <a:cubicBezTo>
                  <a:pt x="6872263" y="1878200"/>
                  <a:pt x="6873379" y="1887576"/>
                  <a:pt x="6873379" y="1898143"/>
                </a:cubicBezTo>
                <a:lnTo>
                  <a:pt x="6873379" y="2032981"/>
                </a:lnTo>
                <a:lnTo>
                  <a:pt x="6910661" y="2032981"/>
                </a:lnTo>
                <a:lnTo>
                  <a:pt x="6910661" y="1892785"/>
                </a:lnTo>
                <a:cubicBezTo>
                  <a:pt x="6910661" y="1867335"/>
                  <a:pt x="6905229" y="1847578"/>
                  <a:pt x="6894364" y="1833514"/>
                </a:cubicBezTo>
                <a:cubicBezTo>
                  <a:pt x="6883500" y="1819450"/>
                  <a:pt x="6866161" y="1812418"/>
                  <a:pt x="6842349" y="1812418"/>
                </a:cubicBezTo>
                <a:close/>
                <a:moveTo>
                  <a:pt x="5661249" y="1812418"/>
                </a:moveTo>
                <a:cubicBezTo>
                  <a:pt x="5641752" y="1812418"/>
                  <a:pt x="5625754" y="1816324"/>
                  <a:pt x="5613252" y="1824138"/>
                </a:cubicBezTo>
                <a:cubicBezTo>
                  <a:pt x="5600751" y="1831951"/>
                  <a:pt x="5591151" y="1840249"/>
                  <a:pt x="5584453" y="1849029"/>
                </a:cubicBezTo>
                <a:lnTo>
                  <a:pt x="5583114" y="1815543"/>
                </a:lnTo>
                <a:lnTo>
                  <a:pt x="5547395" y="1815543"/>
                </a:lnTo>
                <a:lnTo>
                  <a:pt x="5547395" y="2032981"/>
                </a:lnTo>
                <a:lnTo>
                  <a:pt x="5584677" y="2032981"/>
                </a:lnTo>
                <a:lnTo>
                  <a:pt x="5584677" y="1878944"/>
                </a:lnTo>
                <a:cubicBezTo>
                  <a:pt x="5591374" y="1870163"/>
                  <a:pt x="5600229" y="1862089"/>
                  <a:pt x="5611243" y="1854722"/>
                </a:cubicBezTo>
                <a:cubicBezTo>
                  <a:pt x="5622256" y="1847355"/>
                  <a:pt x="5635874" y="1843672"/>
                  <a:pt x="5652096" y="1843672"/>
                </a:cubicBezTo>
                <a:cubicBezTo>
                  <a:pt x="5662960" y="1843672"/>
                  <a:pt x="5671257" y="1846016"/>
                  <a:pt x="5676987" y="1850704"/>
                </a:cubicBezTo>
                <a:cubicBezTo>
                  <a:pt x="5682718" y="1855392"/>
                  <a:pt x="5686699" y="1861829"/>
                  <a:pt x="5688931" y="1870014"/>
                </a:cubicBezTo>
                <a:cubicBezTo>
                  <a:pt x="5691163" y="1878200"/>
                  <a:pt x="5692279" y="1887576"/>
                  <a:pt x="5692279" y="1898143"/>
                </a:cubicBezTo>
                <a:lnTo>
                  <a:pt x="5692279" y="2032981"/>
                </a:lnTo>
                <a:lnTo>
                  <a:pt x="5729561" y="2032981"/>
                </a:lnTo>
                <a:lnTo>
                  <a:pt x="5729561" y="1892785"/>
                </a:lnTo>
                <a:cubicBezTo>
                  <a:pt x="5729561" y="1867335"/>
                  <a:pt x="5724129" y="1847578"/>
                  <a:pt x="5713264" y="1833514"/>
                </a:cubicBezTo>
                <a:cubicBezTo>
                  <a:pt x="5702400" y="1819450"/>
                  <a:pt x="5685061" y="1812418"/>
                  <a:pt x="5661249" y="1812418"/>
                </a:cubicBezTo>
                <a:close/>
                <a:moveTo>
                  <a:pt x="7305279" y="1811748"/>
                </a:moveTo>
                <a:cubicBezTo>
                  <a:pt x="7289056" y="1811748"/>
                  <a:pt x="7274806" y="1815394"/>
                  <a:pt x="7262528" y="1822687"/>
                </a:cubicBezTo>
                <a:cubicBezTo>
                  <a:pt x="7250249" y="1829979"/>
                  <a:pt x="7240241" y="1839430"/>
                  <a:pt x="7232502" y="1851039"/>
                </a:cubicBezTo>
                <a:lnTo>
                  <a:pt x="7231385" y="1815543"/>
                </a:lnTo>
                <a:lnTo>
                  <a:pt x="7195220" y="1815543"/>
                </a:lnTo>
                <a:lnTo>
                  <a:pt x="7195220" y="2112902"/>
                </a:lnTo>
                <a:lnTo>
                  <a:pt x="7232278" y="2112902"/>
                </a:lnTo>
                <a:lnTo>
                  <a:pt x="7232278" y="2002397"/>
                </a:lnTo>
                <a:cubicBezTo>
                  <a:pt x="7239273" y="2013112"/>
                  <a:pt x="7248575" y="2021558"/>
                  <a:pt x="7260184" y="2027735"/>
                </a:cubicBezTo>
                <a:cubicBezTo>
                  <a:pt x="7271792" y="2033911"/>
                  <a:pt x="7285336" y="2036999"/>
                  <a:pt x="7300814" y="2036999"/>
                </a:cubicBezTo>
                <a:cubicBezTo>
                  <a:pt x="7319268" y="2036999"/>
                  <a:pt x="7335342" y="2032721"/>
                  <a:pt x="7349034" y="2024163"/>
                </a:cubicBezTo>
                <a:cubicBezTo>
                  <a:pt x="7362726" y="2015605"/>
                  <a:pt x="7373330" y="2002955"/>
                  <a:pt x="7380846" y="1986212"/>
                </a:cubicBezTo>
                <a:cubicBezTo>
                  <a:pt x="7388362" y="1969469"/>
                  <a:pt x="7392120" y="1948819"/>
                  <a:pt x="7392120" y="1924262"/>
                </a:cubicBezTo>
                <a:cubicBezTo>
                  <a:pt x="7392120" y="1899408"/>
                  <a:pt x="7388585" y="1878646"/>
                  <a:pt x="7381516" y="1861977"/>
                </a:cubicBezTo>
                <a:cubicBezTo>
                  <a:pt x="7374446" y="1845309"/>
                  <a:pt x="7364438" y="1832770"/>
                  <a:pt x="7351490" y="1824361"/>
                </a:cubicBezTo>
                <a:cubicBezTo>
                  <a:pt x="7338542" y="1815952"/>
                  <a:pt x="7323138" y="1811748"/>
                  <a:pt x="7305279" y="1811748"/>
                </a:cubicBezTo>
                <a:close/>
                <a:moveTo>
                  <a:pt x="7050708" y="1811748"/>
                </a:moveTo>
                <a:cubicBezTo>
                  <a:pt x="7039099" y="1811748"/>
                  <a:pt x="7028309" y="1812976"/>
                  <a:pt x="7018338" y="1815431"/>
                </a:cubicBezTo>
                <a:cubicBezTo>
                  <a:pt x="7008366" y="1817887"/>
                  <a:pt x="6999697" y="1821571"/>
                  <a:pt x="6992330" y="1826482"/>
                </a:cubicBezTo>
                <a:cubicBezTo>
                  <a:pt x="6984963" y="1831393"/>
                  <a:pt x="6979233" y="1837532"/>
                  <a:pt x="6975141" y="1844899"/>
                </a:cubicBezTo>
                <a:cubicBezTo>
                  <a:pt x="6971048" y="1852266"/>
                  <a:pt x="6969001" y="1860787"/>
                  <a:pt x="6969001" y="1870461"/>
                </a:cubicBezTo>
                <a:cubicBezTo>
                  <a:pt x="6969001" y="1882813"/>
                  <a:pt x="6971904" y="1893045"/>
                  <a:pt x="6977708" y="1901156"/>
                </a:cubicBezTo>
                <a:cubicBezTo>
                  <a:pt x="6983512" y="1909268"/>
                  <a:pt x="6992219" y="1915965"/>
                  <a:pt x="7003827" y="1921248"/>
                </a:cubicBezTo>
                <a:cubicBezTo>
                  <a:pt x="7015436" y="1926532"/>
                  <a:pt x="7029723" y="1931183"/>
                  <a:pt x="7046690" y="1935201"/>
                </a:cubicBezTo>
                <a:cubicBezTo>
                  <a:pt x="7067526" y="1940112"/>
                  <a:pt x="7082074" y="1945172"/>
                  <a:pt x="7090334" y="1950381"/>
                </a:cubicBezTo>
                <a:cubicBezTo>
                  <a:pt x="7098594" y="1955590"/>
                  <a:pt x="7102723" y="1963553"/>
                  <a:pt x="7102723" y="1974268"/>
                </a:cubicBezTo>
                <a:cubicBezTo>
                  <a:pt x="7102723" y="1986770"/>
                  <a:pt x="7098147" y="1995737"/>
                  <a:pt x="7088994" y="2001169"/>
                </a:cubicBezTo>
                <a:cubicBezTo>
                  <a:pt x="7079841" y="2006601"/>
                  <a:pt x="7068195" y="2009317"/>
                  <a:pt x="7054057" y="2009317"/>
                </a:cubicBezTo>
                <a:cubicBezTo>
                  <a:pt x="7038281" y="2009317"/>
                  <a:pt x="7025147" y="2005857"/>
                  <a:pt x="7014654" y="1998937"/>
                </a:cubicBezTo>
                <a:cubicBezTo>
                  <a:pt x="7004162" y="1992016"/>
                  <a:pt x="6998916" y="1980073"/>
                  <a:pt x="6998916" y="1963106"/>
                </a:cubicBezTo>
                <a:lnTo>
                  <a:pt x="6962974" y="1963106"/>
                </a:lnTo>
                <a:cubicBezTo>
                  <a:pt x="6962974" y="1976501"/>
                  <a:pt x="6965318" y="1987923"/>
                  <a:pt x="6970006" y="1997374"/>
                </a:cubicBezTo>
                <a:cubicBezTo>
                  <a:pt x="6974694" y="2006824"/>
                  <a:pt x="6981205" y="2014452"/>
                  <a:pt x="6989540" y="2020256"/>
                </a:cubicBezTo>
                <a:cubicBezTo>
                  <a:pt x="6997874" y="2026060"/>
                  <a:pt x="7007511" y="2030302"/>
                  <a:pt x="7018450" y="2032981"/>
                </a:cubicBezTo>
                <a:cubicBezTo>
                  <a:pt x="7029388" y="2035660"/>
                  <a:pt x="7040960" y="2036999"/>
                  <a:pt x="7053164" y="2036999"/>
                </a:cubicBezTo>
                <a:cubicBezTo>
                  <a:pt x="7065368" y="2036999"/>
                  <a:pt x="7076716" y="2035734"/>
                  <a:pt x="7087208" y="2033204"/>
                </a:cubicBezTo>
                <a:cubicBezTo>
                  <a:pt x="7097701" y="2030674"/>
                  <a:pt x="7106853" y="2026767"/>
                  <a:pt x="7114667" y="2021484"/>
                </a:cubicBezTo>
                <a:cubicBezTo>
                  <a:pt x="7122480" y="2016201"/>
                  <a:pt x="7128582" y="2009429"/>
                  <a:pt x="7132973" y="2001169"/>
                </a:cubicBezTo>
                <a:cubicBezTo>
                  <a:pt x="7137363" y="1992909"/>
                  <a:pt x="7139558" y="1983124"/>
                  <a:pt x="7139558" y="1971813"/>
                </a:cubicBezTo>
                <a:cubicBezTo>
                  <a:pt x="7139558" y="1958716"/>
                  <a:pt x="7136768" y="1947963"/>
                  <a:pt x="7131187" y="1939554"/>
                </a:cubicBezTo>
                <a:cubicBezTo>
                  <a:pt x="7125606" y="1931145"/>
                  <a:pt x="7117309" y="1924262"/>
                  <a:pt x="7106295" y="1918904"/>
                </a:cubicBezTo>
                <a:cubicBezTo>
                  <a:pt x="7095282" y="1913546"/>
                  <a:pt x="7081664" y="1908933"/>
                  <a:pt x="7065442" y="1905063"/>
                </a:cubicBezTo>
                <a:cubicBezTo>
                  <a:pt x="7050559" y="1901491"/>
                  <a:pt x="7038727" y="1898106"/>
                  <a:pt x="7029947" y="1894906"/>
                </a:cubicBezTo>
                <a:cubicBezTo>
                  <a:pt x="7021166" y="1891706"/>
                  <a:pt x="7014915" y="1888097"/>
                  <a:pt x="7011194" y="1884078"/>
                </a:cubicBezTo>
                <a:cubicBezTo>
                  <a:pt x="7007473" y="1880060"/>
                  <a:pt x="7005613" y="1875149"/>
                  <a:pt x="7005613" y="1869344"/>
                </a:cubicBezTo>
                <a:cubicBezTo>
                  <a:pt x="7005613" y="1859224"/>
                  <a:pt x="7009780" y="1851783"/>
                  <a:pt x="7018115" y="1847020"/>
                </a:cubicBezTo>
                <a:cubicBezTo>
                  <a:pt x="7026449" y="1842258"/>
                  <a:pt x="7037314" y="1839876"/>
                  <a:pt x="7050708" y="1839876"/>
                </a:cubicBezTo>
                <a:cubicBezTo>
                  <a:pt x="7063954" y="1839876"/>
                  <a:pt x="7075190" y="1843076"/>
                  <a:pt x="7084418" y="1849476"/>
                </a:cubicBezTo>
                <a:cubicBezTo>
                  <a:pt x="7093645" y="1855876"/>
                  <a:pt x="7098259" y="1866814"/>
                  <a:pt x="7098259" y="1882293"/>
                </a:cubicBezTo>
                <a:lnTo>
                  <a:pt x="7134424" y="1882293"/>
                </a:lnTo>
                <a:cubicBezTo>
                  <a:pt x="7134424" y="1869791"/>
                  <a:pt x="7132191" y="1859075"/>
                  <a:pt x="7127727" y="1850146"/>
                </a:cubicBezTo>
                <a:cubicBezTo>
                  <a:pt x="7123262" y="1841216"/>
                  <a:pt x="7117197" y="1833923"/>
                  <a:pt x="7109532" y="1828268"/>
                </a:cubicBezTo>
                <a:cubicBezTo>
                  <a:pt x="7101868" y="1822612"/>
                  <a:pt x="7093012" y="1818445"/>
                  <a:pt x="7082967" y="1815766"/>
                </a:cubicBezTo>
                <a:cubicBezTo>
                  <a:pt x="7072921" y="1813087"/>
                  <a:pt x="7062168" y="1811748"/>
                  <a:pt x="7050708" y="1811748"/>
                </a:cubicBezTo>
                <a:close/>
                <a:moveTo>
                  <a:pt x="6568133" y="1811748"/>
                </a:moveTo>
                <a:cubicBezTo>
                  <a:pt x="6550720" y="1811748"/>
                  <a:pt x="6535279" y="1814278"/>
                  <a:pt x="6521810" y="1819338"/>
                </a:cubicBezTo>
                <a:cubicBezTo>
                  <a:pt x="6508341" y="1824398"/>
                  <a:pt x="6497774" y="1832435"/>
                  <a:pt x="6490110" y="1843448"/>
                </a:cubicBezTo>
                <a:cubicBezTo>
                  <a:pt x="6482445" y="1854462"/>
                  <a:pt x="6478613" y="1868898"/>
                  <a:pt x="6478613" y="1886757"/>
                </a:cubicBezTo>
                <a:lnTo>
                  <a:pt x="6514778" y="1886757"/>
                </a:lnTo>
                <a:cubicBezTo>
                  <a:pt x="6514778" y="1870386"/>
                  <a:pt x="6519913" y="1858406"/>
                  <a:pt x="6530182" y="1850815"/>
                </a:cubicBezTo>
                <a:cubicBezTo>
                  <a:pt x="6540451" y="1843225"/>
                  <a:pt x="6553101" y="1839430"/>
                  <a:pt x="6568133" y="1839430"/>
                </a:cubicBezTo>
                <a:cubicBezTo>
                  <a:pt x="6582272" y="1839430"/>
                  <a:pt x="6593955" y="1842890"/>
                  <a:pt x="6603182" y="1849811"/>
                </a:cubicBezTo>
                <a:cubicBezTo>
                  <a:pt x="6612409" y="1856731"/>
                  <a:pt x="6617023" y="1869493"/>
                  <a:pt x="6617023" y="1888097"/>
                </a:cubicBezTo>
                <a:lnTo>
                  <a:pt x="6617023" y="1903277"/>
                </a:lnTo>
                <a:cubicBezTo>
                  <a:pt x="6587108" y="1903575"/>
                  <a:pt x="6560989" y="1905547"/>
                  <a:pt x="6538665" y="1909193"/>
                </a:cubicBezTo>
                <a:cubicBezTo>
                  <a:pt x="6516341" y="1912840"/>
                  <a:pt x="6499077" y="1919723"/>
                  <a:pt x="6486873" y="1929843"/>
                </a:cubicBezTo>
                <a:cubicBezTo>
                  <a:pt x="6474669" y="1939963"/>
                  <a:pt x="6468567" y="1954772"/>
                  <a:pt x="6468567" y="1974268"/>
                </a:cubicBezTo>
                <a:cubicBezTo>
                  <a:pt x="6468567" y="1987960"/>
                  <a:pt x="6471655" y="1999457"/>
                  <a:pt x="6477831" y="2008759"/>
                </a:cubicBezTo>
                <a:cubicBezTo>
                  <a:pt x="6484008" y="2018061"/>
                  <a:pt x="6492268" y="2025093"/>
                  <a:pt x="6502611" y="2029856"/>
                </a:cubicBezTo>
                <a:cubicBezTo>
                  <a:pt x="6512955" y="2034618"/>
                  <a:pt x="6524377" y="2036999"/>
                  <a:pt x="6536879" y="2036999"/>
                </a:cubicBezTo>
                <a:cubicBezTo>
                  <a:pt x="6554441" y="2036999"/>
                  <a:pt x="6569807" y="2033614"/>
                  <a:pt x="6582978" y="2026842"/>
                </a:cubicBezTo>
                <a:cubicBezTo>
                  <a:pt x="6596150" y="2020070"/>
                  <a:pt x="6607721" y="2011103"/>
                  <a:pt x="6617693" y="1999941"/>
                </a:cubicBezTo>
                <a:lnTo>
                  <a:pt x="6619255" y="2032981"/>
                </a:lnTo>
                <a:lnTo>
                  <a:pt x="6654081" y="2032981"/>
                </a:lnTo>
                <a:lnTo>
                  <a:pt x="6654081" y="1887650"/>
                </a:lnTo>
                <a:cubicBezTo>
                  <a:pt x="6654081" y="1872023"/>
                  <a:pt x="6651700" y="1859261"/>
                  <a:pt x="6646937" y="1849364"/>
                </a:cubicBezTo>
                <a:cubicBezTo>
                  <a:pt x="6642175" y="1839467"/>
                  <a:pt x="6635738" y="1831765"/>
                  <a:pt x="6627627" y="1826259"/>
                </a:cubicBezTo>
                <a:cubicBezTo>
                  <a:pt x="6619516" y="1820752"/>
                  <a:pt x="6610363" y="1816957"/>
                  <a:pt x="6600168" y="1814873"/>
                </a:cubicBezTo>
                <a:cubicBezTo>
                  <a:pt x="6589973" y="1812790"/>
                  <a:pt x="6579295" y="1811748"/>
                  <a:pt x="6568133" y="1811748"/>
                </a:cubicBezTo>
                <a:close/>
                <a:moveTo>
                  <a:pt x="5387033" y="1811748"/>
                </a:moveTo>
                <a:cubicBezTo>
                  <a:pt x="5369620" y="1811748"/>
                  <a:pt x="5354179" y="1814278"/>
                  <a:pt x="5340710" y="1819338"/>
                </a:cubicBezTo>
                <a:cubicBezTo>
                  <a:pt x="5327241" y="1824398"/>
                  <a:pt x="5316675" y="1832435"/>
                  <a:pt x="5309010" y="1843448"/>
                </a:cubicBezTo>
                <a:cubicBezTo>
                  <a:pt x="5301345" y="1854462"/>
                  <a:pt x="5297513" y="1868898"/>
                  <a:pt x="5297513" y="1886757"/>
                </a:cubicBezTo>
                <a:lnTo>
                  <a:pt x="5333679" y="1886757"/>
                </a:lnTo>
                <a:cubicBezTo>
                  <a:pt x="5333679" y="1870386"/>
                  <a:pt x="5338813" y="1858406"/>
                  <a:pt x="5349082" y="1850815"/>
                </a:cubicBezTo>
                <a:cubicBezTo>
                  <a:pt x="5359351" y="1843225"/>
                  <a:pt x="5372001" y="1839430"/>
                  <a:pt x="5387033" y="1839430"/>
                </a:cubicBezTo>
                <a:cubicBezTo>
                  <a:pt x="5401172" y="1839430"/>
                  <a:pt x="5412855" y="1842890"/>
                  <a:pt x="5422082" y="1849811"/>
                </a:cubicBezTo>
                <a:cubicBezTo>
                  <a:pt x="5431309" y="1856731"/>
                  <a:pt x="5435923" y="1869493"/>
                  <a:pt x="5435923" y="1888097"/>
                </a:cubicBezTo>
                <a:lnTo>
                  <a:pt x="5435923" y="1903277"/>
                </a:lnTo>
                <a:cubicBezTo>
                  <a:pt x="5406009" y="1903575"/>
                  <a:pt x="5379889" y="1905547"/>
                  <a:pt x="5357565" y="1909193"/>
                </a:cubicBezTo>
                <a:cubicBezTo>
                  <a:pt x="5335241" y="1912840"/>
                  <a:pt x="5317977" y="1919723"/>
                  <a:pt x="5305773" y="1929843"/>
                </a:cubicBezTo>
                <a:cubicBezTo>
                  <a:pt x="5293569" y="1939963"/>
                  <a:pt x="5287467" y="1954772"/>
                  <a:pt x="5287467" y="1974268"/>
                </a:cubicBezTo>
                <a:cubicBezTo>
                  <a:pt x="5287467" y="1987960"/>
                  <a:pt x="5290555" y="1999457"/>
                  <a:pt x="5296732" y="2008759"/>
                </a:cubicBezTo>
                <a:cubicBezTo>
                  <a:pt x="5302908" y="2018061"/>
                  <a:pt x="5311168" y="2025093"/>
                  <a:pt x="5321511" y="2029856"/>
                </a:cubicBezTo>
                <a:cubicBezTo>
                  <a:pt x="5331855" y="2034618"/>
                  <a:pt x="5343277" y="2036999"/>
                  <a:pt x="5355779" y="2036999"/>
                </a:cubicBezTo>
                <a:cubicBezTo>
                  <a:pt x="5373341" y="2036999"/>
                  <a:pt x="5388707" y="2033614"/>
                  <a:pt x="5401879" y="2026842"/>
                </a:cubicBezTo>
                <a:cubicBezTo>
                  <a:pt x="5415050" y="2020070"/>
                  <a:pt x="5426621" y="2011103"/>
                  <a:pt x="5436593" y="1999941"/>
                </a:cubicBezTo>
                <a:lnTo>
                  <a:pt x="5438156" y="2032981"/>
                </a:lnTo>
                <a:lnTo>
                  <a:pt x="5472981" y="2032981"/>
                </a:lnTo>
                <a:lnTo>
                  <a:pt x="5472981" y="1887650"/>
                </a:lnTo>
                <a:cubicBezTo>
                  <a:pt x="5472981" y="1872023"/>
                  <a:pt x="5470600" y="1859261"/>
                  <a:pt x="5465837" y="1849364"/>
                </a:cubicBezTo>
                <a:cubicBezTo>
                  <a:pt x="5461075" y="1839467"/>
                  <a:pt x="5454638" y="1831765"/>
                  <a:pt x="5446527" y="1826259"/>
                </a:cubicBezTo>
                <a:cubicBezTo>
                  <a:pt x="5438416" y="1820752"/>
                  <a:pt x="5429264" y="1816957"/>
                  <a:pt x="5419068" y="1814873"/>
                </a:cubicBezTo>
                <a:cubicBezTo>
                  <a:pt x="5408873" y="1812790"/>
                  <a:pt x="5398195" y="1811748"/>
                  <a:pt x="5387033" y="1811748"/>
                </a:cubicBezTo>
                <a:close/>
                <a:moveTo>
                  <a:pt x="7541469" y="1811302"/>
                </a:moveTo>
                <a:cubicBezTo>
                  <a:pt x="7520186" y="1811302"/>
                  <a:pt x="7501955" y="1815841"/>
                  <a:pt x="7486774" y="1824919"/>
                </a:cubicBezTo>
                <a:cubicBezTo>
                  <a:pt x="7471594" y="1833998"/>
                  <a:pt x="7460023" y="1846983"/>
                  <a:pt x="7452060" y="1863875"/>
                </a:cubicBezTo>
                <a:cubicBezTo>
                  <a:pt x="7444098" y="1880767"/>
                  <a:pt x="7440117" y="1901045"/>
                  <a:pt x="7440117" y="1924709"/>
                </a:cubicBezTo>
                <a:cubicBezTo>
                  <a:pt x="7440117" y="1947777"/>
                  <a:pt x="7444098" y="1967683"/>
                  <a:pt x="7452060" y="1984426"/>
                </a:cubicBezTo>
                <a:cubicBezTo>
                  <a:pt x="7460023" y="2001169"/>
                  <a:pt x="7471594" y="2014043"/>
                  <a:pt x="7486774" y="2023047"/>
                </a:cubicBezTo>
                <a:cubicBezTo>
                  <a:pt x="7501955" y="2032051"/>
                  <a:pt x="7520186" y="2036553"/>
                  <a:pt x="7541469" y="2036553"/>
                </a:cubicBezTo>
                <a:cubicBezTo>
                  <a:pt x="7563198" y="2036553"/>
                  <a:pt x="7581764" y="2032051"/>
                  <a:pt x="7597168" y="2023047"/>
                </a:cubicBezTo>
                <a:cubicBezTo>
                  <a:pt x="7612571" y="2014043"/>
                  <a:pt x="7624403" y="2001169"/>
                  <a:pt x="7632663" y="1984426"/>
                </a:cubicBezTo>
                <a:cubicBezTo>
                  <a:pt x="7640923" y="1967683"/>
                  <a:pt x="7645053" y="1947777"/>
                  <a:pt x="7645053" y="1924709"/>
                </a:cubicBezTo>
                <a:cubicBezTo>
                  <a:pt x="7645053" y="1901045"/>
                  <a:pt x="7640923" y="1880767"/>
                  <a:pt x="7632663" y="1863875"/>
                </a:cubicBezTo>
                <a:cubicBezTo>
                  <a:pt x="7624403" y="1846983"/>
                  <a:pt x="7612571" y="1833998"/>
                  <a:pt x="7597168" y="1824919"/>
                </a:cubicBezTo>
                <a:cubicBezTo>
                  <a:pt x="7581764" y="1815841"/>
                  <a:pt x="7563198" y="1811302"/>
                  <a:pt x="7541469" y="1811302"/>
                </a:cubicBezTo>
                <a:close/>
                <a:moveTo>
                  <a:pt x="4483944" y="1811302"/>
                </a:moveTo>
                <a:cubicBezTo>
                  <a:pt x="4462661" y="1811302"/>
                  <a:pt x="4444430" y="1815841"/>
                  <a:pt x="4429250" y="1824919"/>
                </a:cubicBezTo>
                <a:cubicBezTo>
                  <a:pt x="4414069" y="1833998"/>
                  <a:pt x="4402498" y="1846983"/>
                  <a:pt x="4394535" y="1863875"/>
                </a:cubicBezTo>
                <a:cubicBezTo>
                  <a:pt x="4386573" y="1880767"/>
                  <a:pt x="4382592" y="1901045"/>
                  <a:pt x="4382592" y="1924709"/>
                </a:cubicBezTo>
                <a:cubicBezTo>
                  <a:pt x="4382592" y="1947777"/>
                  <a:pt x="4386573" y="1967683"/>
                  <a:pt x="4394535" y="1984426"/>
                </a:cubicBezTo>
                <a:cubicBezTo>
                  <a:pt x="4402498" y="2001169"/>
                  <a:pt x="4414069" y="2014043"/>
                  <a:pt x="4429250" y="2023047"/>
                </a:cubicBezTo>
                <a:cubicBezTo>
                  <a:pt x="4444430" y="2032051"/>
                  <a:pt x="4462661" y="2036553"/>
                  <a:pt x="4483944" y="2036553"/>
                </a:cubicBezTo>
                <a:cubicBezTo>
                  <a:pt x="4505673" y="2036553"/>
                  <a:pt x="4524239" y="2032051"/>
                  <a:pt x="4539643" y="2023047"/>
                </a:cubicBezTo>
                <a:cubicBezTo>
                  <a:pt x="4555047" y="2014043"/>
                  <a:pt x="4566878" y="2001169"/>
                  <a:pt x="4575139" y="1984426"/>
                </a:cubicBezTo>
                <a:cubicBezTo>
                  <a:pt x="4583398" y="1967683"/>
                  <a:pt x="4587528" y="1947777"/>
                  <a:pt x="4587528" y="1924709"/>
                </a:cubicBezTo>
                <a:cubicBezTo>
                  <a:pt x="4587528" y="1901045"/>
                  <a:pt x="4583398" y="1880767"/>
                  <a:pt x="4575139" y="1863875"/>
                </a:cubicBezTo>
                <a:cubicBezTo>
                  <a:pt x="4566878" y="1846983"/>
                  <a:pt x="4555047" y="1833998"/>
                  <a:pt x="4539643" y="1824919"/>
                </a:cubicBezTo>
                <a:cubicBezTo>
                  <a:pt x="4524239" y="1815841"/>
                  <a:pt x="4505673" y="1811302"/>
                  <a:pt x="4483944" y="1811302"/>
                </a:cubicBezTo>
                <a:close/>
                <a:moveTo>
                  <a:pt x="7860035" y="1765760"/>
                </a:moveTo>
                <a:lnTo>
                  <a:pt x="7860035" y="1815543"/>
                </a:lnTo>
                <a:lnTo>
                  <a:pt x="7823647" y="1815543"/>
                </a:lnTo>
                <a:lnTo>
                  <a:pt x="7823647" y="1845681"/>
                </a:lnTo>
                <a:lnTo>
                  <a:pt x="7860035" y="1845681"/>
                </a:lnTo>
                <a:lnTo>
                  <a:pt x="7860035" y="1962660"/>
                </a:lnTo>
                <a:cubicBezTo>
                  <a:pt x="7860035" y="1977394"/>
                  <a:pt x="7861784" y="1990007"/>
                  <a:pt x="7865282" y="2000499"/>
                </a:cubicBezTo>
                <a:cubicBezTo>
                  <a:pt x="7868779" y="2010992"/>
                  <a:pt x="7875216" y="2019028"/>
                  <a:pt x="7884592" y="2024609"/>
                </a:cubicBezTo>
                <a:cubicBezTo>
                  <a:pt x="7893968" y="2030190"/>
                  <a:pt x="7907437" y="2032981"/>
                  <a:pt x="7924999" y="2032981"/>
                </a:cubicBezTo>
                <a:lnTo>
                  <a:pt x="7951118" y="2032981"/>
                </a:lnTo>
                <a:lnTo>
                  <a:pt x="7951118" y="2002843"/>
                </a:lnTo>
                <a:lnTo>
                  <a:pt x="7927455" y="2002843"/>
                </a:lnTo>
                <a:cubicBezTo>
                  <a:pt x="7914209" y="2002843"/>
                  <a:pt x="7905837" y="1999234"/>
                  <a:pt x="7902340" y="1992016"/>
                </a:cubicBezTo>
                <a:cubicBezTo>
                  <a:pt x="7898842" y="1984798"/>
                  <a:pt x="7897094" y="1974417"/>
                  <a:pt x="7897094" y="1960874"/>
                </a:cubicBezTo>
                <a:lnTo>
                  <a:pt x="7897094" y="1845681"/>
                </a:lnTo>
                <a:lnTo>
                  <a:pt x="7950672" y="1845681"/>
                </a:lnTo>
                <a:lnTo>
                  <a:pt x="7950672" y="1815543"/>
                </a:lnTo>
                <a:lnTo>
                  <a:pt x="7897094" y="1815543"/>
                </a:lnTo>
                <a:lnTo>
                  <a:pt x="7897094" y="1765760"/>
                </a:lnTo>
                <a:close/>
                <a:moveTo>
                  <a:pt x="5059685" y="1765760"/>
                </a:moveTo>
                <a:lnTo>
                  <a:pt x="5059685" y="1815543"/>
                </a:lnTo>
                <a:lnTo>
                  <a:pt x="5023297" y="1815543"/>
                </a:lnTo>
                <a:lnTo>
                  <a:pt x="5023297" y="1845681"/>
                </a:lnTo>
                <a:lnTo>
                  <a:pt x="5059685" y="1845681"/>
                </a:lnTo>
                <a:lnTo>
                  <a:pt x="5059685" y="1962660"/>
                </a:lnTo>
                <a:cubicBezTo>
                  <a:pt x="5059685" y="1977394"/>
                  <a:pt x="5061434" y="1990007"/>
                  <a:pt x="5064932" y="2000499"/>
                </a:cubicBezTo>
                <a:cubicBezTo>
                  <a:pt x="5068429" y="2010992"/>
                  <a:pt x="5074866" y="2019028"/>
                  <a:pt x="5084242" y="2024609"/>
                </a:cubicBezTo>
                <a:cubicBezTo>
                  <a:pt x="5093618" y="2030190"/>
                  <a:pt x="5107088" y="2032981"/>
                  <a:pt x="5124649" y="2032981"/>
                </a:cubicBezTo>
                <a:lnTo>
                  <a:pt x="5150769" y="2032981"/>
                </a:lnTo>
                <a:lnTo>
                  <a:pt x="5150769" y="2002843"/>
                </a:lnTo>
                <a:lnTo>
                  <a:pt x="5127105" y="2002843"/>
                </a:lnTo>
                <a:cubicBezTo>
                  <a:pt x="5113859" y="2002843"/>
                  <a:pt x="5105487" y="1999234"/>
                  <a:pt x="5101990" y="1992016"/>
                </a:cubicBezTo>
                <a:cubicBezTo>
                  <a:pt x="5098492" y="1984798"/>
                  <a:pt x="5096744" y="1974417"/>
                  <a:pt x="5096744" y="1960874"/>
                </a:cubicBezTo>
                <a:lnTo>
                  <a:pt x="5096744" y="1845681"/>
                </a:lnTo>
                <a:lnTo>
                  <a:pt x="5150322" y="1845681"/>
                </a:lnTo>
                <a:lnTo>
                  <a:pt x="5150322" y="1815543"/>
                </a:lnTo>
                <a:lnTo>
                  <a:pt x="5096744" y="1815543"/>
                </a:lnTo>
                <a:lnTo>
                  <a:pt x="5096744" y="1765760"/>
                </a:lnTo>
                <a:close/>
                <a:moveTo>
                  <a:pt x="6106022" y="1732497"/>
                </a:moveTo>
                <a:lnTo>
                  <a:pt x="6106022" y="1766207"/>
                </a:lnTo>
                <a:lnTo>
                  <a:pt x="6191523" y="1766207"/>
                </a:lnTo>
                <a:lnTo>
                  <a:pt x="6191523" y="2032981"/>
                </a:lnTo>
                <a:lnTo>
                  <a:pt x="6231484" y="2032981"/>
                </a:lnTo>
                <a:lnTo>
                  <a:pt x="6231484" y="1766207"/>
                </a:lnTo>
                <a:lnTo>
                  <a:pt x="6316762" y="1766207"/>
                </a:lnTo>
                <a:lnTo>
                  <a:pt x="6316762" y="1732497"/>
                </a:lnTo>
                <a:close/>
                <a:moveTo>
                  <a:pt x="5942385" y="1732497"/>
                </a:moveTo>
                <a:lnTo>
                  <a:pt x="5942385" y="1849476"/>
                </a:lnTo>
                <a:cubicBezTo>
                  <a:pt x="5935391" y="1837867"/>
                  <a:pt x="5926163" y="1828677"/>
                  <a:pt x="5914703" y="1821906"/>
                </a:cubicBezTo>
                <a:cubicBezTo>
                  <a:pt x="5903243" y="1815134"/>
                  <a:pt x="5889774" y="1811748"/>
                  <a:pt x="5874296" y="1811748"/>
                </a:cubicBezTo>
                <a:cubicBezTo>
                  <a:pt x="5855693" y="1811748"/>
                  <a:pt x="5839545" y="1815952"/>
                  <a:pt x="5825853" y="1824361"/>
                </a:cubicBezTo>
                <a:cubicBezTo>
                  <a:pt x="5812161" y="1832770"/>
                  <a:pt x="5801556" y="1845234"/>
                  <a:pt x="5794041" y="1861754"/>
                </a:cubicBezTo>
                <a:cubicBezTo>
                  <a:pt x="5786525" y="1878274"/>
                  <a:pt x="5782767" y="1898887"/>
                  <a:pt x="5782767" y="1923592"/>
                </a:cubicBezTo>
                <a:cubicBezTo>
                  <a:pt x="5782767" y="1948447"/>
                  <a:pt x="5786302" y="1969320"/>
                  <a:pt x="5793371" y="1986212"/>
                </a:cubicBezTo>
                <a:cubicBezTo>
                  <a:pt x="5800440" y="2003104"/>
                  <a:pt x="5810449" y="2015791"/>
                  <a:pt x="5823398" y="2024275"/>
                </a:cubicBezTo>
                <a:cubicBezTo>
                  <a:pt x="5836345" y="2032758"/>
                  <a:pt x="5851675" y="2036999"/>
                  <a:pt x="5869385" y="2036999"/>
                </a:cubicBezTo>
                <a:cubicBezTo>
                  <a:pt x="5885905" y="2036999"/>
                  <a:pt x="5900267" y="2033688"/>
                  <a:pt x="5912471" y="2027065"/>
                </a:cubicBezTo>
                <a:cubicBezTo>
                  <a:pt x="5924675" y="2020442"/>
                  <a:pt x="5934646" y="2011847"/>
                  <a:pt x="5942385" y="2001281"/>
                </a:cubicBezTo>
                <a:lnTo>
                  <a:pt x="5944394" y="2032981"/>
                </a:lnTo>
                <a:lnTo>
                  <a:pt x="5979667" y="2032981"/>
                </a:lnTo>
                <a:lnTo>
                  <a:pt x="5979667" y="1732497"/>
                </a:lnTo>
                <a:close/>
                <a:moveTo>
                  <a:pt x="4212035" y="1728479"/>
                </a:moveTo>
                <a:cubicBezTo>
                  <a:pt x="4180930" y="1728479"/>
                  <a:pt x="4154736" y="1735027"/>
                  <a:pt x="4133454" y="1748124"/>
                </a:cubicBezTo>
                <a:cubicBezTo>
                  <a:pt x="4112171" y="1761221"/>
                  <a:pt x="4096061" y="1779378"/>
                  <a:pt x="4085122" y="1802595"/>
                </a:cubicBezTo>
                <a:cubicBezTo>
                  <a:pt x="4074183" y="1825812"/>
                  <a:pt x="4068714" y="1852601"/>
                  <a:pt x="4068714" y="1882962"/>
                </a:cubicBezTo>
                <a:cubicBezTo>
                  <a:pt x="4068714" y="1913323"/>
                  <a:pt x="4074183" y="1940038"/>
                  <a:pt x="4085122" y="1963106"/>
                </a:cubicBezTo>
                <a:cubicBezTo>
                  <a:pt x="4096061" y="1986175"/>
                  <a:pt x="4112171" y="2004257"/>
                  <a:pt x="4133454" y="2017354"/>
                </a:cubicBezTo>
                <a:cubicBezTo>
                  <a:pt x="4154736" y="2030451"/>
                  <a:pt x="4180930" y="2036999"/>
                  <a:pt x="4212035" y="2036999"/>
                </a:cubicBezTo>
                <a:cubicBezTo>
                  <a:pt x="4234657" y="2036999"/>
                  <a:pt x="4255046" y="2033130"/>
                  <a:pt x="4273203" y="2025391"/>
                </a:cubicBezTo>
                <a:cubicBezTo>
                  <a:pt x="4291360" y="2017652"/>
                  <a:pt x="4306169" y="2006006"/>
                  <a:pt x="4317628" y="1990453"/>
                </a:cubicBezTo>
                <a:cubicBezTo>
                  <a:pt x="4329088" y="1974901"/>
                  <a:pt x="4336009" y="1955293"/>
                  <a:pt x="4338390" y="1931629"/>
                </a:cubicBezTo>
                <a:lnTo>
                  <a:pt x="4297760" y="1931629"/>
                </a:lnTo>
                <a:cubicBezTo>
                  <a:pt x="4295379" y="1955590"/>
                  <a:pt x="4286598" y="1973599"/>
                  <a:pt x="4271417" y="1985654"/>
                </a:cubicBezTo>
                <a:cubicBezTo>
                  <a:pt x="4256237" y="1997709"/>
                  <a:pt x="4236443" y="2003736"/>
                  <a:pt x="4212035" y="2003736"/>
                </a:cubicBezTo>
                <a:cubicBezTo>
                  <a:pt x="4187925" y="2003736"/>
                  <a:pt x="4168391" y="1998341"/>
                  <a:pt x="4153434" y="1987551"/>
                </a:cubicBezTo>
                <a:cubicBezTo>
                  <a:pt x="4138477" y="1976761"/>
                  <a:pt x="4127575" y="1962213"/>
                  <a:pt x="4120729" y="1943907"/>
                </a:cubicBezTo>
                <a:cubicBezTo>
                  <a:pt x="4113883" y="1925602"/>
                  <a:pt x="4110460" y="1905286"/>
                  <a:pt x="4110460" y="1882962"/>
                </a:cubicBezTo>
                <a:cubicBezTo>
                  <a:pt x="4110460" y="1860489"/>
                  <a:pt x="4113883" y="1840100"/>
                  <a:pt x="4120729" y="1821794"/>
                </a:cubicBezTo>
                <a:cubicBezTo>
                  <a:pt x="4127575" y="1803488"/>
                  <a:pt x="4138477" y="1788828"/>
                  <a:pt x="4153434" y="1777815"/>
                </a:cubicBezTo>
                <a:cubicBezTo>
                  <a:pt x="4168391" y="1766802"/>
                  <a:pt x="4187925" y="1761295"/>
                  <a:pt x="4212035" y="1761295"/>
                </a:cubicBezTo>
                <a:cubicBezTo>
                  <a:pt x="4225876" y="1761295"/>
                  <a:pt x="4238861" y="1763676"/>
                  <a:pt x="4250991" y="1768439"/>
                </a:cubicBezTo>
                <a:cubicBezTo>
                  <a:pt x="4263120" y="1773202"/>
                  <a:pt x="4273315" y="1780457"/>
                  <a:pt x="4281575" y="1790205"/>
                </a:cubicBezTo>
                <a:cubicBezTo>
                  <a:pt x="4289835" y="1799953"/>
                  <a:pt x="4294858" y="1812343"/>
                  <a:pt x="4296644" y="1827375"/>
                </a:cubicBezTo>
                <a:lnTo>
                  <a:pt x="4337051" y="1827375"/>
                </a:lnTo>
                <a:cubicBezTo>
                  <a:pt x="4334967" y="1805051"/>
                  <a:pt x="4327860" y="1786559"/>
                  <a:pt x="4315731" y="1771899"/>
                </a:cubicBezTo>
                <a:cubicBezTo>
                  <a:pt x="4303601" y="1757240"/>
                  <a:pt x="4288421" y="1746338"/>
                  <a:pt x="4270190" y="1739194"/>
                </a:cubicBezTo>
                <a:cubicBezTo>
                  <a:pt x="4251958" y="1732051"/>
                  <a:pt x="4232573" y="1728479"/>
                  <a:pt x="4212035" y="1728479"/>
                </a:cubicBezTo>
                <a:close/>
                <a:moveTo>
                  <a:pt x="0" y="0"/>
                </a:moveTo>
                <a:lnTo>
                  <a:pt x="12192000" y="0"/>
                </a:lnTo>
                <a:lnTo>
                  <a:pt x="12192000" y="6663070"/>
                </a:lnTo>
                <a:lnTo>
                  <a:pt x="0" y="6663070"/>
                </a:lnTo>
                <a:close/>
              </a:path>
            </a:pathLst>
          </a:custGeom>
          <a:solidFill>
            <a:schemeClr val="accent1">
              <a:alpha val="92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600" dirty="0"/>
          </a:p>
        </p:txBody>
      </p:sp>
      <p:pic>
        <p:nvPicPr>
          <p:cNvPr id="53" name="Picture 52" descr="A diagram of a life cycle&#10;&#10;AI-generated content may be incorrect.">
            <a:extLst>
              <a:ext uri="{FF2B5EF4-FFF2-40B4-BE49-F238E27FC236}">
                <a16:creationId xmlns:a16="http://schemas.microsoft.com/office/drawing/2014/main" id="{88EEE96D-0DA0-6882-B8C4-A2F0719FCCBB}"/>
              </a:ext>
            </a:extLst>
          </p:cNvPr>
          <p:cNvPicPr>
            <a:picLocks noChangeAspect="1"/>
          </p:cNvPicPr>
          <p:nvPr/>
        </p:nvPicPr>
        <p:blipFill>
          <a:blip r:embed="rId8">
            <a:extLst>
              <a:ext uri="{28A0092B-C50C-407E-A947-70E740481C1C}">
                <a14:useLocalDpi xmlns:a14="http://schemas.microsoft.com/office/drawing/2010/main" val="0"/>
              </a:ext>
            </a:extLst>
          </a:blip>
          <a:srcRect l="51591" t="35185" r="30909" b="17148"/>
          <a:stretch/>
        </p:blipFill>
        <p:spPr>
          <a:xfrm>
            <a:off x="6289964" y="2327564"/>
            <a:ext cx="2133600" cy="3176049"/>
          </a:xfrm>
          <a:prstGeom prst="rect">
            <a:avLst/>
          </a:prstGeom>
          <a:effectLst>
            <a:softEdge rad="127000"/>
          </a:effectLst>
        </p:spPr>
      </p:pic>
      <p:sp>
        <p:nvSpPr>
          <p:cNvPr id="9" name="TextBox 8">
            <a:extLst>
              <a:ext uri="{FF2B5EF4-FFF2-40B4-BE49-F238E27FC236}">
                <a16:creationId xmlns:a16="http://schemas.microsoft.com/office/drawing/2014/main" id="{8FDB71FA-D4B2-AF76-5FF0-97BA433CDA07}"/>
              </a:ext>
            </a:extLst>
          </p:cNvPr>
          <p:cNvSpPr txBox="1"/>
          <p:nvPr/>
        </p:nvSpPr>
        <p:spPr>
          <a:xfrm>
            <a:off x="1309178" y="2327564"/>
            <a:ext cx="4498109" cy="3970318"/>
          </a:xfrm>
          <a:prstGeom prst="rect">
            <a:avLst/>
          </a:prstGeom>
          <a:noFill/>
        </p:spPr>
        <p:txBody>
          <a:bodyPr wrap="square" rtlCol="0">
            <a:spAutoFit/>
          </a:bodyPr>
          <a:lstStyle/>
          <a:p>
            <a:r>
              <a:rPr lang="en-US" dirty="0">
                <a:solidFill>
                  <a:schemeClr val="bg1"/>
                </a:solidFill>
              </a:rPr>
              <a:t>The same Corrections Officers Provide on-island and off-island transportation</a:t>
            </a:r>
          </a:p>
          <a:p>
            <a:endParaRPr lang="en-US" dirty="0">
              <a:solidFill>
                <a:schemeClr val="bg1"/>
              </a:solidFill>
            </a:endParaRPr>
          </a:p>
          <a:p>
            <a:r>
              <a:rPr lang="en-US" dirty="0">
                <a:solidFill>
                  <a:schemeClr val="bg1"/>
                </a:solidFill>
              </a:rPr>
              <a:t>Corrections Officers may conduct video arraignments at the request of the court</a:t>
            </a:r>
          </a:p>
          <a:p>
            <a:endParaRPr lang="en-US" dirty="0">
              <a:solidFill>
                <a:schemeClr val="bg1"/>
              </a:solidFill>
            </a:endParaRPr>
          </a:p>
          <a:p>
            <a:r>
              <a:rPr lang="en-US" dirty="0">
                <a:solidFill>
                  <a:schemeClr val="bg1"/>
                </a:solidFill>
              </a:rPr>
              <a:t>DCSO works with recovery court to divert eligible inmates away from the criminal justice system</a:t>
            </a:r>
          </a:p>
          <a:p>
            <a:endParaRPr lang="en-US" dirty="0">
              <a:solidFill>
                <a:schemeClr val="bg1"/>
              </a:solidFill>
            </a:endParaRPr>
          </a:p>
          <a:p>
            <a:r>
              <a:rPr lang="en-US" dirty="0">
                <a:solidFill>
                  <a:schemeClr val="bg1"/>
                </a:solidFill>
              </a:rPr>
              <a:t>Post arraignment and pre-trial inmates receive the same services beginning the rehabilitation process as early as possible</a:t>
            </a:r>
          </a:p>
          <a:p>
            <a:endParaRPr lang="en-US" dirty="0">
              <a:solidFill>
                <a:schemeClr val="bg1"/>
              </a:solidFill>
            </a:endParaRPr>
          </a:p>
        </p:txBody>
      </p:sp>
      <p:sp>
        <p:nvSpPr>
          <p:cNvPr id="5" name="TextBox 4">
            <a:extLst>
              <a:ext uri="{FF2B5EF4-FFF2-40B4-BE49-F238E27FC236}">
                <a16:creationId xmlns:a16="http://schemas.microsoft.com/office/drawing/2014/main" id="{7AE10BE3-A79D-9CE5-BBE7-D9FE9CD9281A}"/>
              </a:ext>
            </a:extLst>
          </p:cNvPr>
          <p:cNvSpPr txBox="1"/>
          <p:nvPr/>
        </p:nvSpPr>
        <p:spPr>
          <a:xfrm>
            <a:off x="-12239374" y="0"/>
            <a:ext cx="12192000" cy="6679905"/>
          </a:xfrm>
          <a:custGeom>
            <a:avLst/>
            <a:gdLst/>
            <a:ahLst/>
            <a:cxnLst/>
            <a:rect l="l" t="t" r="r" b="b"/>
            <a:pathLst>
              <a:path w="12192000" h="6679905">
                <a:moveTo>
                  <a:pt x="10648658" y="6347706"/>
                </a:moveTo>
                <a:lnTo>
                  <a:pt x="10648658" y="6381778"/>
                </a:lnTo>
                <a:cubicBezTo>
                  <a:pt x="10642464" y="6390038"/>
                  <a:pt x="10634777" y="6396864"/>
                  <a:pt x="10625600" y="6402256"/>
                </a:cubicBezTo>
                <a:cubicBezTo>
                  <a:pt x="10616422" y="6407648"/>
                  <a:pt x="10606097" y="6410344"/>
                  <a:pt x="10594625" y="6410344"/>
                </a:cubicBezTo>
                <a:cubicBezTo>
                  <a:pt x="10584300" y="6410344"/>
                  <a:pt x="10576470" y="6407849"/>
                  <a:pt x="10571135" y="6402859"/>
                </a:cubicBezTo>
                <a:cubicBezTo>
                  <a:pt x="10565801" y="6397868"/>
                  <a:pt x="10563134" y="6391186"/>
                  <a:pt x="10563134" y="6382811"/>
                </a:cubicBezTo>
                <a:cubicBezTo>
                  <a:pt x="10563134" y="6370536"/>
                  <a:pt x="10569759" y="6361702"/>
                  <a:pt x="10583009" y="6356310"/>
                </a:cubicBezTo>
                <a:cubicBezTo>
                  <a:pt x="10596259" y="6350918"/>
                  <a:pt x="10618143" y="6348050"/>
                  <a:pt x="10648658" y="6347706"/>
                </a:cubicBezTo>
                <a:close/>
                <a:moveTo>
                  <a:pt x="9896184" y="6347706"/>
                </a:moveTo>
                <a:lnTo>
                  <a:pt x="9896184" y="6381778"/>
                </a:lnTo>
                <a:cubicBezTo>
                  <a:pt x="9889989" y="6390038"/>
                  <a:pt x="9882302" y="6396864"/>
                  <a:pt x="9873125" y="6402256"/>
                </a:cubicBezTo>
                <a:cubicBezTo>
                  <a:pt x="9863947" y="6407648"/>
                  <a:pt x="9853622" y="6410344"/>
                  <a:pt x="9842150" y="6410344"/>
                </a:cubicBezTo>
                <a:cubicBezTo>
                  <a:pt x="9831825" y="6410344"/>
                  <a:pt x="9823995" y="6407849"/>
                  <a:pt x="9818661" y="6402859"/>
                </a:cubicBezTo>
                <a:cubicBezTo>
                  <a:pt x="9813326" y="6397868"/>
                  <a:pt x="9810659" y="6391186"/>
                  <a:pt x="9810659" y="6382811"/>
                </a:cubicBezTo>
                <a:cubicBezTo>
                  <a:pt x="9810659" y="6370536"/>
                  <a:pt x="9817284" y="6361702"/>
                  <a:pt x="9830534" y="6356310"/>
                </a:cubicBezTo>
                <a:cubicBezTo>
                  <a:pt x="9843785" y="6350918"/>
                  <a:pt x="9865668" y="6348050"/>
                  <a:pt x="9896184" y="6347706"/>
                </a:cubicBezTo>
                <a:close/>
                <a:moveTo>
                  <a:pt x="10706655" y="6261665"/>
                </a:moveTo>
                <a:lnTo>
                  <a:pt x="10773595" y="6429273"/>
                </a:lnTo>
                <a:lnTo>
                  <a:pt x="10767056" y="6444416"/>
                </a:lnTo>
                <a:cubicBezTo>
                  <a:pt x="10763844" y="6452562"/>
                  <a:pt x="10759972" y="6458384"/>
                  <a:pt x="10755440" y="6461883"/>
                </a:cubicBezTo>
                <a:cubicBezTo>
                  <a:pt x="10750909" y="6465382"/>
                  <a:pt x="10745374" y="6467131"/>
                  <a:pt x="10738834" y="6467131"/>
                </a:cubicBezTo>
                <a:lnTo>
                  <a:pt x="10724724" y="6467131"/>
                </a:lnTo>
                <a:lnTo>
                  <a:pt x="10724724" y="6490879"/>
                </a:lnTo>
                <a:lnTo>
                  <a:pt x="10741760" y="6490879"/>
                </a:lnTo>
                <a:cubicBezTo>
                  <a:pt x="10751741" y="6490879"/>
                  <a:pt x="10759943" y="6489531"/>
                  <a:pt x="10766368" y="6486835"/>
                </a:cubicBezTo>
                <a:cubicBezTo>
                  <a:pt x="10772792" y="6484139"/>
                  <a:pt x="10778213" y="6479751"/>
                  <a:pt x="10782630" y="6473671"/>
                </a:cubicBezTo>
                <a:cubicBezTo>
                  <a:pt x="10787046" y="6467590"/>
                  <a:pt x="10791205" y="6459560"/>
                  <a:pt x="10795106" y="6449579"/>
                </a:cubicBezTo>
                <a:lnTo>
                  <a:pt x="10803021" y="6429273"/>
                </a:lnTo>
                <a:lnTo>
                  <a:pt x="10866003" y="6261665"/>
                </a:lnTo>
                <a:lnTo>
                  <a:pt x="10836750" y="6261665"/>
                </a:lnTo>
                <a:lnTo>
                  <a:pt x="10788911" y="6398815"/>
                </a:lnTo>
                <a:lnTo>
                  <a:pt x="10737114" y="6261665"/>
                </a:lnTo>
                <a:close/>
                <a:moveTo>
                  <a:pt x="10260873" y="6261665"/>
                </a:moveTo>
                <a:lnTo>
                  <a:pt x="10314391" y="6429273"/>
                </a:lnTo>
                <a:lnTo>
                  <a:pt x="10345021" y="6429273"/>
                </a:lnTo>
                <a:lnTo>
                  <a:pt x="10385977" y="6292812"/>
                </a:lnTo>
                <a:lnTo>
                  <a:pt x="10427105" y="6429273"/>
                </a:lnTo>
                <a:lnTo>
                  <a:pt x="10457391" y="6429273"/>
                </a:lnTo>
                <a:lnTo>
                  <a:pt x="10510909" y="6261665"/>
                </a:lnTo>
                <a:lnTo>
                  <a:pt x="10482687" y="6261665"/>
                </a:lnTo>
                <a:lnTo>
                  <a:pt x="10443280" y="6396750"/>
                </a:lnTo>
                <a:lnTo>
                  <a:pt x="10402497" y="6261665"/>
                </a:lnTo>
                <a:lnTo>
                  <a:pt x="10370662" y="6261665"/>
                </a:lnTo>
                <a:lnTo>
                  <a:pt x="10330566" y="6396922"/>
                </a:lnTo>
                <a:lnTo>
                  <a:pt x="10290815" y="6261665"/>
                </a:lnTo>
                <a:close/>
                <a:moveTo>
                  <a:pt x="10953761" y="6258739"/>
                </a:moveTo>
                <a:cubicBezTo>
                  <a:pt x="10944813" y="6258739"/>
                  <a:pt x="10936495" y="6259686"/>
                  <a:pt x="10928809" y="6261579"/>
                </a:cubicBezTo>
                <a:cubicBezTo>
                  <a:pt x="10921123" y="6263472"/>
                  <a:pt x="10914440" y="6266311"/>
                  <a:pt x="10908761" y="6270097"/>
                </a:cubicBezTo>
                <a:cubicBezTo>
                  <a:pt x="10903083" y="6273883"/>
                  <a:pt x="10898666" y="6278615"/>
                  <a:pt x="10895511" y="6284294"/>
                </a:cubicBezTo>
                <a:cubicBezTo>
                  <a:pt x="10892356" y="6289972"/>
                  <a:pt x="10890779" y="6296540"/>
                  <a:pt x="10890779" y="6303997"/>
                </a:cubicBezTo>
                <a:cubicBezTo>
                  <a:pt x="10890779" y="6313519"/>
                  <a:pt x="10893016" y="6321406"/>
                  <a:pt x="10897490" y="6327658"/>
                </a:cubicBezTo>
                <a:cubicBezTo>
                  <a:pt x="10901964" y="6333911"/>
                  <a:pt x="10908675" y="6339073"/>
                  <a:pt x="10917624" y="6343146"/>
                </a:cubicBezTo>
                <a:cubicBezTo>
                  <a:pt x="10926572" y="6347218"/>
                  <a:pt x="10937585" y="6350804"/>
                  <a:pt x="10950663" y="6353901"/>
                </a:cubicBezTo>
                <a:cubicBezTo>
                  <a:pt x="10966725" y="6357687"/>
                  <a:pt x="10977939" y="6361587"/>
                  <a:pt x="10984306" y="6365603"/>
                </a:cubicBezTo>
                <a:cubicBezTo>
                  <a:pt x="10990673" y="6369618"/>
                  <a:pt x="10993856" y="6375756"/>
                  <a:pt x="10993856" y="6384016"/>
                </a:cubicBezTo>
                <a:cubicBezTo>
                  <a:pt x="10993856" y="6393652"/>
                  <a:pt x="10990329" y="6400564"/>
                  <a:pt x="10983273" y="6404751"/>
                </a:cubicBezTo>
                <a:cubicBezTo>
                  <a:pt x="10976218" y="6408939"/>
                  <a:pt x="10967241" y="6411032"/>
                  <a:pt x="10956342" y="6411032"/>
                </a:cubicBezTo>
                <a:cubicBezTo>
                  <a:pt x="10944182" y="6411032"/>
                  <a:pt x="10934057" y="6408365"/>
                  <a:pt x="10925970" y="6403031"/>
                </a:cubicBezTo>
                <a:cubicBezTo>
                  <a:pt x="10917882" y="6397696"/>
                  <a:pt x="10913838" y="6388490"/>
                  <a:pt x="10913838" y="6375411"/>
                </a:cubicBezTo>
                <a:lnTo>
                  <a:pt x="10886133" y="6375411"/>
                </a:lnTo>
                <a:cubicBezTo>
                  <a:pt x="10886133" y="6385736"/>
                  <a:pt x="10887939" y="6394541"/>
                  <a:pt x="10891553" y="6401826"/>
                </a:cubicBezTo>
                <a:cubicBezTo>
                  <a:pt x="10895167" y="6409111"/>
                  <a:pt x="10900186" y="6414990"/>
                  <a:pt x="10906610" y="6419465"/>
                </a:cubicBezTo>
                <a:cubicBezTo>
                  <a:pt x="10913035" y="6423939"/>
                  <a:pt x="10920463" y="6427208"/>
                  <a:pt x="10928895" y="6429273"/>
                </a:cubicBezTo>
                <a:cubicBezTo>
                  <a:pt x="10937327" y="6431338"/>
                  <a:pt x="10946247" y="6432371"/>
                  <a:pt x="10955654" y="6432371"/>
                </a:cubicBezTo>
                <a:cubicBezTo>
                  <a:pt x="10965061" y="6432371"/>
                  <a:pt x="10973809" y="6431395"/>
                  <a:pt x="10981896" y="6429445"/>
                </a:cubicBezTo>
                <a:cubicBezTo>
                  <a:pt x="10989984" y="6427495"/>
                  <a:pt x="10997040" y="6424484"/>
                  <a:pt x="11003063" y="6420411"/>
                </a:cubicBezTo>
                <a:cubicBezTo>
                  <a:pt x="11009085" y="6416338"/>
                  <a:pt x="11013789" y="6411119"/>
                  <a:pt x="11017173" y="6404751"/>
                </a:cubicBezTo>
                <a:cubicBezTo>
                  <a:pt x="11020558" y="6398384"/>
                  <a:pt x="11022250" y="6390841"/>
                  <a:pt x="11022250" y="6382123"/>
                </a:cubicBezTo>
                <a:cubicBezTo>
                  <a:pt x="11022250" y="6372027"/>
                  <a:pt x="11020099" y="6363738"/>
                  <a:pt x="11015797" y="6357257"/>
                </a:cubicBezTo>
                <a:cubicBezTo>
                  <a:pt x="11011495" y="6350775"/>
                  <a:pt x="11005099" y="6345469"/>
                  <a:pt x="10996610" y="6341339"/>
                </a:cubicBezTo>
                <a:cubicBezTo>
                  <a:pt x="10988120" y="6337209"/>
                  <a:pt x="10977623" y="6333653"/>
                  <a:pt x="10965118" y="6330670"/>
                </a:cubicBezTo>
                <a:cubicBezTo>
                  <a:pt x="10953646" y="6327917"/>
                  <a:pt x="10944526" y="6325307"/>
                  <a:pt x="10937757" y="6322840"/>
                </a:cubicBezTo>
                <a:cubicBezTo>
                  <a:pt x="10930989" y="6320374"/>
                  <a:pt x="10926170" y="6317592"/>
                  <a:pt x="10923302" y="6314494"/>
                </a:cubicBezTo>
                <a:cubicBezTo>
                  <a:pt x="10920434" y="6311397"/>
                  <a:pt x="10919000" y="6307611"/>
                  <a:pt x="10919000" y="6303137"/>
                </a:cubicBezTo>
                <a:cubicBezTo>
                  <a:pt x="10919000" y="6295336"/>
                  <a:pt x="10922212" y="6289600"/>
                  <a:pt x="10928637" y="6285928"/>
                </a:cubicBezTo>
                <a:cubicBezTo>
                  <a:pt x="10935061" y="6282257"/>
                  <a:pt x="10943436" y="6280422"/>
                  <a:pt x="10953761" y="6280422"/>
                </a:cubicBezTo>
                <a:cubicBezTo>
                  <a:pt x="10963971" y="6280422"/>
                  <a:pt x="10972633" y="6282888"/>
                  <a:pt x="10979745" y="6287821"/>
                </a:cubicBezTo>
                <a:cubicBezTo>
                  <a:pt x="10986858" y="6292754"/>
                  <a:pt x="10990415" y="6301186"/>
                  <a:pt x="10990415" y="6313118"/>
                </a:cubicBezTo>
                <a:lnTo>
                  <a:pt x="11018292" y="6313118"/>
                </a:lnTo>
                <a:cubicBezTo>
                  <a:pt x="11018292" y="6303481"/>
                  <a:pt x="11016571" y="6295221"/>
                  <a:pt x="11013130" y="6288338"/>
                </a:cubicBezTo>
                <a:cubicBezTo>
                  <a:pt x="11009688" y="6281454"/>
                  <a:pt x="11005013" y="6275833"/>
                  <a:pt x="10999105" y="6271474"/>
                </a:cubicBezTo>
                <a:cubicBezTo>
                  <a:pt x="10993196" y="6267114"/>
                  <a:pt x="10986371" y="6263902"/>
                  <a:pt x="10978627" y="6261837"/>
                </a:cubicBezTo>
                <a:cubicBezTo>
                  <a:pt x="10970883" y="6259772"/>
                  <a:pt x="10962595" y="6258739"/>
                  <a:pt x="10953761" y="6258739"/>
                </a:cubicBezTo>
                <a:close/>
                <a:moveTo>
                  <a:pt x="10611145" y="6258739"/>
                </a:moveTo>
                <a:cubicBezTo>
                  <a:pt x="10597722" y="6258739"/>
                  <a:pt x="10585820" y="6260690"/>
                  <a:pt x="10575437" y="6264590"/>
                </a:cubicBezTo>
                <a:cubicBezTo>
                  <a:pt x="10565055" y="6268491"/>
                  <a:pt x="10556910" y="6274686"/>
                  <a:pt x="10551002" y="6283175"/>
                </a:cubicBezTo>
                <a:cubicBezTo>
                  <a:pt x="10545094" y="6291665"/>
                  <a:pt x="10542140" y="6302793"/>
                  <a:pt x="10542140" y="6316559"/>
                </a:cubicBezTo>
                <a:lnTo>
                  <a:pt x="10570017" y="6316559"/>
                </a:lnTo>
                <a:cubicBezTo>
                  <a:pt x="10570017" y="6303940"/>
                  <a:pt x="10573975" y="6294705"/>
                  <a:pt x="10581891" y="6288854"/>
                </a:cubicBezTo>
                <a:cubicBezTo>
                  <a:pt x="10589806" y="6283003"/>
                  <a:pt x="10599558" y="6280078"/>
                  <a:pt x="10611145" y="6280078"/>
                </a:cubicBezTo>
                <a:cubicBezTo>
                  <a:pt x="10622043" y="6280078"/>
                  <a:pt x="10631049" y="6282745"/>
                  <a:pt x="10638161" y="6288080"/>
                </a:cubicBezTo>
                <a:cubicBezTo>
                  <a:pt x="10645274" y="6293414"/>
                  <a:pt x="10648831" y="6303251"/>
                  <a:pt x="10648831" y="6317592"/>
                </a:cubicBezTo>
                <a:lnTo>
                  <a:pt x="10648831" y="6329293"/>
                </a:lnTo>
                <a:cubicBezTo>
                  <a:pt x="10625772" y="6329523"/>
                  <a:pt x="10605638" y="6331043"/>
                  <a:pt x="10588430" y="6333853"/>
                </a:cubicBezTo>
                <a:cubicBezTo>
                  <a:pt x="10571222" y="6336664"/>
                  <a:pt x="10557914" y="6341970"/>
                  <a:pt x="10548507" y="6349771"/>
                </a:cubicBezTo>
                <a:cubicBezTo>
                  <a:pt x="10539099" y="6357572"/>
                  <a:pt x="10534396" y="6368987"/>
                  <a:pt x="10534396" y="6384016"/>
                </a:cubicBezTo>
                <a:cubicBezTo>
                  <a:pt x="10534396" y="6394570"/>
                  <a:pt x="10536776" y="6403432"/>
                  <a:pt x="10541537" y="6410602"/>
                </a:cubicBezTo>
                <a:cubicBezTo>
                  <a:pt x="10546298" y="6417772"/>
                  <a:pt x="10552665" y="6423193"/>
                  <a:pt x="10560638" y="6426864"/>
                </a:cubicBezTo>
                <a:cubicBezTo>
                  <a:pt x="10568612" y="6430535"/>
                  <a:pt x="10577416" y="6432371"/>
                  <a:pt x="10587053" y="6432371"/>
                </a:cubicBezTo>
                <a:cubicBezTo>
                  <a:pt x="10600590" y="6432371"/>
                  <a:pt x="10612435" y="6429761"/>
                  <a:pt x="10622588" y="6424541"/>
                </a:cubicBezTo>
                <a:cubicBezTo>
                  <a:pt x="10632741" y="6419321"/>
                  <a:pt x="10641661" y="6412409"/>
                  <a:pt x="10649347" y="6403805"/>
                </a:cubicBezTo>
                <a:lnTo>
                  <a:pt x="10650551" y="6429273"/>
                </a:lnTo>
                <a:lnTo>
                  <a:pt x="10677396" y="6429273"/>
                </a:lnTo>
                <a:lnTo>
                  <a:pt x="10677396" y="6317247"/>
                </a:lnTo>
                <a:cubicBezTo>
                  <a:pt x="10677396" y="6305202"/>
                  <a:pt x="10675561" y="6295364"/>
                  <a:pt x="10671890" y="6287735"/>
                </a:cubicBezTo>
                <a:cubicBezTo>
                  <a:pt x="10668219" y="6280106"/>
                  <a:pt x="10663257" y="6274169"/>
                  <a:pt x="10657005" y="6269925"/>
                </a:cubicBezTo>
                <a:cubicBezTo>
                  <a:pt x="10650752" y="6265680"/>
                  <a:pt x="10643697" y="6262755"/>
                  <a:pt x="10635838" y="6261149"/>
                </a:cubicBezTo>
                <a:cubicBezTo>
                  <a:pt x="10627980" y="6259542"/>
                  <a:pt x="10619749" y="6258739"/>
                  <a:pt x="10611145" y="6258739"/>
                </a:cubicBezTo>
                <a:close/>
                <a:moveTo>
                  <a:pt x="9858670" y="6258739"/>
                </a:moveTo>
                <a:cubicBezTo>
                  <a:pt x="9845247" y="6258739"/>
                  <a:pt x="9833345" y="6260690"/>
                  <a:pt x="9822963" y="6264590"/>
                </a:cubicBezTo>
                <a:cubicBezTo>
                  <a:pt x="9812580" y="6268491"/>
                  <a:pt x="9804435" y="6274686"/>
                  <a:pt x="9798527" y="6283175"/>
                </a:cubicBezTo>
                <a:cubicBezTo>
                  <a:pt x="9792619" y="6291665"/>
                  <a:pt x="9789665" y="6302793"/>
                  <a:pt x="9789665" y="6316559"/>
                </a:cubicBezTo>
                <a:lnTo>
                  <a:pt x="9817542" y="6316559"/>
                </a:lnTo>
                <a:cubicBezTo>
                  <a:pt x="9817542" y="6303940"/>
                  <a:pt x="9821500" y="6294705"/>
                  <a:pt x="9829416" y="6288854"/>
                </a:cubicBezTo>
                <a:cubicBezTo>
                  <a:pt x="9837331" y="6283003"/>
                  <a:pt x="9847083" y="6280078"/>
                  <a:pt x="9858670" y="6280078"/>
                </a:cubicBezTo>
                <a:cubicBezTo>
                  <a:pt x="9869568" y="6280078"/>
                  <a:pt x="9878574" y="6282745"/>
                  <a:pt x="9885687" y="6288080"/>
                </a:cubicBezTo>
                <a:cubicBezTo>
                  <a:pt x="9892799" y="6293414"/>
                  <a:pt x="9896356" y="6303251"/>
                  <a:pt x="9896356" y="6317592"/>
                </a:cubicBezTo>
                <a:lnTo>
                  <a:pt x="9896356" y="6329293"/>
                </a:lnTo>
                <a:cubicBezTo>
                  <a:pt x="9873297" y="6329523"/>
                  <a:pt x="9853163" y="6331043"/>
                  <a:pt x="9835955" y="6333853"/>
                </a:cubicBezTo>
                <a:cubicBezTo>
                  <a:pt x="9818747" y="6336664"/>
                  <a:pt x="9805439" y="6341970"/>
                  <a:pt x="9796032" y="6349771"/>
                </a:cubicBezTo>
                <a:cubicBezTo>
                  <a:pt x="9786624" y="6357572"/>
                  <a:pt x="9781921" y="6368987"/>
                  <a:pt x="9781921" y="6384016"/>
                </a:cubicBezTo>
                <a:cubicBezTo>
                  <a:pt x="9781921" y="6394570"/>
                  <a:pt x="9784301" y="6403432"/>
                  <a:pt x="9789062" y="6410602"/>
                </a:cubicBezTo>
                <a:cubicBezTo>
                  <a:pt x="9793823" y="6417772"/>
                  <a:pt x="9800190" y="6423193"/>
                  <a:pt x="9808163" y="6426864"/>
                </a:cubicBezTo>
                <a:cubicBezTo>
                  <a:pt x="9816137" y="6430535"/>
                  <a:pt x="9824942" y="6432371"/>
                  <a:pt x="9834578" y="6432371"/>
                </a:cubicBezTo>
                <a:cubicBezTo>
                  <a:pt x="9848115" y="6432371"/>
                  <a:pt x="9859960" y="6429761"/>
                  <a:pt x="9870113" y="6424541"/>
                </a:cubicBezTo>
                <a:cubicBezTo>
                  <a:pt x="9880266" y="6419321"/>
                  <a:pt x="9889186" y="6412409"/>
                  <a:pt x="9896872" y="6403805"/>
                </a:cubicBezTo>
                <a:lnTo>
                  <a:pt x="9898077" y="6429273"/>
                </a:lnTo>
                <a:lnTo>
                  <a:pt x="9924921" y="6429273"/>
                </a:lnTo>
                <a:lnTo>
                  <a:pt x="9924921" y="6317247"/>
                </a:lnTo>
                <a:cubicBezTo>
                  <a:pt x="9924921" y="6305202"/>
                  <a:pt x="9923086" y="6295364"/>
                  <a:pt x="9919415" y="6287735"/>
                </a:cubicBezTo>
                <a:cubicBezTo>
                  <a:pt x="9915744" y="6280106"/>
                  <a:pt x="9910782" y="6274169"/>
                  <a:pt x="9904530" y="6269925"/>
                </a:cubicBezTo>
                <a:cubicBezTo>
                  <a:pt x="9898277" y="6265680"/>
                  <a:pt x="9891222" y="6262755"/>
                  <a:pt x="9883364" y="6261149"/>
                </a:cubicBezTo>
                <a:cubicBezTo>
                  <a:pt x="9875505" y="6259542"/>
                  <a:pt x="9867274" y="6258739"/>
                  <a:pt x="9858670" y="6258739"/>
                </a:cubicBezTo>
                <a:close/>
                <a:moveTo>
                  <a:pt x="9987736" y="6223290"/>
                </a:moveTo>
                <a:lnTo>
                  <a:pt x="9987736" y="6261665"/>
                </a:lnTo>
                <a:lnTo>
                  <a:pt x="9959687" y="6261665"/>
                </a:lnTo>
                <a:lnTo>
                  <a:pt x="9959687" y="6284896"/>
                </a:lnTo>
                <a:lnTo>
                  <a:pt x="9987736" y="6284896"/>
                </a:lnTo>
                <a:lnTo>
                  <a:pt x="9987736" y="6375067"/>
                </a:lnTo>
                <a:cubicBezTo>
                  <a:pt x="9987736" y="6386425"/>
                  <a:pt x="9989084" y="6396147"/>
                  <a:pt x="9991780" y="6404235"/>
                </a:cubicBezTo>
                <a:cubicBezTo>
                  <a:pt x="9994476" y="6412323"/>
                  <a:pt x="9999438" y="6418518"/>
                  <a:pt x="10006665" y="6422820"/>
                </a:cubicBezTo>
                <a:cubicBezTo>
                  <a:pt x="10013893" y="6427122"/>
                  <a:pt x="10024275" y="6429273"/>
                  <a:pt x="10037812" y="6429273"/>
                </a:cubicBezTo>
                <a:lnTo>
                  <a:pt x="10057946" y="6429273"/>
                </a:lnTo>
                <a:lnTo>
                  <a:pt x="10057946" y="6406042"/>
                </a:lnTo>
                <a:lnTo>
                  <a:pt x="10039705" y="6406042"/>
                </a:lnTo>
                <a:cubicBezTo>
                  <a:pt x="10029495" y="6406042"/>
                  <a:pt x="10023042" y="6403260"/>
                  <a:pt x="10020346" y="6397696"/>
                </a:cubicBezTo>
                <a:cubicBezTo>
                  <a:pt x="10017650" y="6392132"/>
                  <a:pt x="10016302" y="6384130"/>
                  <a:pt x="10016302" y="6373691"/>
                </a:cubicBezTo>
                <a:lnTo>
                  <a:pt x="10016302" y="6284896"/>
                </a:lnTo>
                <a:lnTo>
                  <a:pt x="10057602" y="6284896"/>
                </a:lnTo>
                <a:lnTo>
                  <a:pt x="10057602" y="6261665"/>
                </a:lnTo>
                <a:lnTo>
                  <a:pt x="10016302" y="6261665"/>
                </a:lnTo>
                <a:lnTo>
                  <a:pt x="10016302" y="6223290"/>
                </a:lnTo>
                <a:close/>
                <a:moveTo>
                  <a:pt x="9634442" y="6223118"/>
                </a:moveTo>
                <a:lnTo>
                  <a:pt x="9684690" y="6223118"/>
                </a:lnTo>
                <a:cubicBezTo>
                  <a:pt x="9698571" y="6223118"/>
                  <a:pt x="9709871" y="6226847"/>
                  <a:pt x="9718590" y="6234304"/>
                </a:cubicBezTo>
                <a:cubicBezTo>
                  <a:pt x="9727309" y="6241761"/>
                  <a:pt x="9731668" y="6253290"/>
                  <a:pt x="9731668" y="6268892"/>
                </a:cubicBezTo>
                <a:cubicBezTo>
                  <a:pt x="9731668" y="6283462"/>
                  <a:pt x="9727337" y="6294332"/>
                  <a:pt x="9718676" y="6301502"/>
                </a:cubicBezTo>
                <a:cubicBezTo>
                  <a:pt x="9710014" y="6308672"/>
                  <a:pt x="9698686" y="6312257"/>
                  <a:pt x="9684690" y="6312257"/>
                </a:cubicBezTo>
                <a:lnTo>
                  <a:pt x="9634442" y="6312257"/>
                </a:lnTo>
                <a:close/>
                <a:moveTo>
                  <a:pt x="10096186" y="6197650"/>
                </a:moveTo>
                <a:lnTo>
                  <a:pt x="10096186" y="6429273"/>
                </a:lnTo>
                <a:lnTo>
                  <a:pt x="10124923" y="6429273"/>
                </a:lnTo>
                <a:lnTo>
                  <a:pt x="10124923" y="6310536"/>
                </a:lnTo>
                <a:cubicBezTo>
                  <a:pt x="10130086" y="6303768"/>
                  <a:pt x="10136912" y="6297544"/>
                  <a:pt x="10145401" y="6291865"/>
                </a:cubicBezTo>
                <a:cubicBezTo>
                  <a:pt x="10153890" y="6286187"/>
                  <a:pt x="10164387" y="6283347"/>
                  <a:pt x="10176892" y="6283347"/>
                </a:cubicBezTo>
                <a:cubicBezTo>
                  <a:pt x="10185267" y="6283347"/>
                  <a:pt x="10191691" y="6285154"/>
                  <a:pt x="10196165" y="6288768"/>
                </a:cubicBezTo>
                <a:cubicBezTo>
                  <a:pt x="10200639" y="6292382"/>
                  <a:pt x="10203708" y="6297343"/>
                  <a:pt x="10205372" y="6303653"/>
                </a:cubicBezTo>
                <a:cubicBezTo>
                  <a:pt x="10207035" y="6309963"/>
                  <a:pt x="10207867" y="6317133"/>
                  <a:pt x="10207867" y="6325163"/>
                </a:cubicBezTo>
                <a:lnTo>
                  <a:pt x="10207867" y="6429273"/>
                </a:lnTo>
                <a:lnTo>
                  <a:pt x="10236605" y="6429273"/>
                </a:lnTo>
                <a:lnTo>
                  <a:pt x="10236605" y="6321205"/>
                </a:lnTo>
                <a:cubicBezTo>
                  <a:pt x="10236605" y="6301473"/>
                  <a:pt x="10232503" y="6286215"/>
                  <a:pt x="10224301" y="6275431"/>
                </a:cubicBezTo>
                <a:cubicBezTo>
                  <a:pt x="10216098" y="6264648"/>
                  <a:pt x="10202590" y="6259256"/>
                  <a:pt x="10183775" y="6259256"/>
                </a:cubicBezTo>
                <a:cubicBezTo>
                  <a:pt x="10168862" y="6259256"/>
                  <a:pt x="10156586" y="6262267"/>
                  <a:pt x="10146950" y="6268290"/>
                </a:cubicBezTo>
                <a:cubicBezTo>
                  <a:pt x="10137313" y="6274313"/>
                  <a:pt x="10129914" y="6280709"/>
                  <a:pt x="10124751" y="6287477"/>
                </a:cubicBezTo>
                <a:lnTo>
                  <a:pt x="10124751" y="6197650"/>
                </a:lnTo>
                <a:close/>
                <a:moveTo>
                  <a:pt x="9603467" y="6197650"/>
                </a:moveTo>
                <a:lnTo>
                  <a:pt x="9603467" y="6429273"/>
                </a:lnTo>
                <a:lnTo>
                  <a:pt x="9634442" y="6429273"/>
                </a:lnTo>
                <a:lnTo>
                  <a:pt x="9634442" y="6337897"/>
                </a:lnTo>
                <a:lnTo>
                  <a:pt x="9687099" y="6337897"/>
                </a:lnTo>
                <a:cubicBezTo>
                  <a:pt x="9701439" y="6337897"/>
                  <a:pt x="9714345" y="6335259"/>
                  <a:pt x="9725817" y="6329982"/>
                </a:cubicBezTo>
                <a:cubicBezTo>
                  <a:pt x="9737290" y="6324704"/>
                  <a:pt x="9746353" y="6316961"/>
                  <a:pt x="9753006" y="6306750"/>
                </a:cubicBezTo>
                <a:cubicBezTo>
                  <a:pt x="9759660" y="6296540"/>
                  <a:pt x="9762987" y="6283921"/>
                  <a:pt x="9762987" y="6268892"/>
                </a:cubicBezTo>
                <a:cubicBezTo>
                  <a:pt x="9762987" y="6253520"/>
                  <a:pt x="9759660" y="6240527"/>
                  <a:pt x="9753006" y="6229916"/>
                </a:cubicBezTo>
                <a:cubicBezTo>
                  <a:pt x="9746353" y="6219304"/>
                  <a:pt x="9737290" y="6211273"/>
                  <a:pt x="9725817" y="6205824"/>
                </a:cubicBezTo>
                <a:cubicBezTo>
                  <a:pt x="9714345" y="6200375"/>
                  <a:pt x="9701439" y="6197650"/>
                  <a:pt x="9687099" y="6197650"/>
                </a:cubicBezTo>
                <a:close/>
                <a:moveTo>
                  <a:pt x="11058234" y="5919081"/>
                </a:moveTo>
                <a:lnTo>
                  <a:pt x="11058234" y="5953153"/>
                </a:lnTo>
                <a:cubicBezTo>
                  <a:pt x="11052039" y="5961413"/>
                  <a:pt x="11044352" y="5968239"/>
                  <a:pt x="11035174" y="5973631"/>
                </a:cubicBezTo>
                <a:cubicBezTo>
                  <a:pt x="11025997" y="5979023"/>
                  <a:pt x="11015672" y="5981719"/>
                  <a:pt x="11004200" y="5981719"/>
                </a:cubicBezTo>
                <a:cubicBezTo>
                  <a:pt x="10993875" y="5981719"/>
                  <a:pt x="10986045" y="5979224"/>
                  <a:pt x="10980711" y="5974234"/>
                </a:cubicBezTo>
                <a:cubicBezTo>
                  <a:pt x="10975376" y="5969243"/>
                  <a:pt x="10972709" y="5962561"/>
                  <a:pt x="10972709" y="5954186"/>
                </a:cubicBezTo>
                <a:cubicBezTo>
                  <a:pt x="10972709" y="5941911"/>
                  <a:pt x="10979334" y="5933077"/>
                  <a:pt x="10992584" y="5927685"/>
                </a:cubicBezTo>
                <a:cubicBezTo>
                  <a:pt x="11005835" y="5922293"/>
                  <a:pt x="11027718" y="5919425"/>
                  <a:pt x="11058234" y="5919081"/>
                </a:cubicBezTo>
                <a:close/>
                <a:moveTo>
                  <a:pt x="10286709" y="5919081"/>
                </a:moveTo>
                <a:lnTo>
                  <a:pt x="10286709" y="5953153"/>
                </a:lnTo>
                <a:cubicBezTo>
                  <a:pt x="10280514" y="5961413"/>
                  <a:pt x="10272827" y="5968239"/>
                  <a:pt x="10263650" y="5973631"/>
                </a:cubicBezTo>
                <a:cubicBezTo>
                  <a:pt x="10254472" y="5979023"/>
                  <a:pt x="10244147" y="5981719"/>
                  <a:pt x="10232675" y="5981719"/>
                </a:cubicBezTo>
                <a:cubicBezTo>
                  <a:pt x="10222350" y="5981719"/>
                  <a:pt x="10214520" y="5979224"/>
                  <a:pt x="10209185" y="5974234"/>
                </a:cubicBezTo>
                <a:cubicBezTo>
                  <a:pt x="10203851" y="5969243"/>
                  <a:pt x="10201184" y="5962561"/>
                  <a:pt x="10201184" y="5954186"/>
                </a:cubicBezTo>
                <a:cubicBezTo>
                  <a:pt x="10201184" y="5941911"/>
                  <a:pt x="10207809" y="5933077"/>
                  <a:pt x="10221059" y="5927685"/>
                </a:cubicBezTo>
                <a:cubicBezTo>
                  <a:pt x="10234309" y="5922293"/>
                  <a:pt x="10256193" y="5919425"/>
                  <a:pt x="10286709" y="5919081"/>
                </a:cubicBezTo>
                <a:close/>
                <a:moveTo>
                  <a:pt x="10451396" y="5853174"/>
                </a:moveTo>
                <a:cubicBezTo>
                  <a:pt x="10465622" y="5853174"/>
                  <a:pt x="10476377" y="5858680"/>
                  <a:pt x="10483662" y="5869693"/>
                </a:cubicBezTo>
                <a:cubicBezTo>
                  <a:pt x="10490947" y="5880707"/>
                  <a:pt x="10494589" y="5896538"/>
                  <a:pt x="10494589" y="5917188"/>
                </a:cubicBezTo>
                <a:cubicBezTo>
                  <a:pt x="10494589" y="5937264"/>
                  <a:pt x="10490688" y="5952781"/>
                  <a:pt x="10482887" y="5963737"/>
                </a:cubicBezTo>
                <a:cubicBezTo>
                  <a:pt x="10475086" y="5974692"/>
                  <a:pt x="10463614" y="5980170"/>
                  <a:pt x="10448471" y="5980170"/>
                </a:cubicBezTo>
                <a:cubicBezTo>
                  <a:pt x="10436999" y="5980170"/>
                  <a:pt x="10427362" y="5977388"/>
                  <a:pt x="10419561" y="5971824"/>
                </a:cubicBezTo>
                <a:cubicBezTo>
                  <a:pt x="10411760" y="5966260"/>
                  <a:pt x="10405622" y="5959234"/>
                  <a:pt x="10401148" y="5950744"/>
                </a:cubicBezTo>
                <a:lnTo>
                  <a:pt x="10401148" y="5886213"/>
                </a:lnTo>
                <a:cubicBezTo>
                  <a:pt x="10405966" y="5877036"/>
                  <a:pt x="10412534" y="5869235"/>
                  <a:pt x="10420852" y="5862810"/>
                </a:cubicBezTo>
                <a:cubicBezTo>
                  <a:pt x="10429169" y="5856386"/>
                  <a:pt x="10439350" y="5853174"/>
                  <a:pt x="10451396" y="5853174"/>
                </a:cubicBezTo>
                <a:close/>
                <a:moveTo>
                  <a:pt x="11412621" y="5852657"/>
                </a:moveTo>
                <a:cubicBezTo>
                  <a:pt x="11425011" y="5852657"/>
                  <a:pt x="11434877" y="5855439"/>
                  <a:pt x="11442220" y="5861003"/>
                </a:cubicBezTo>
                <a:cubicBezTo>
                  <a:pt x="11449562" y="5866567"/>
                  <a:pt x="11454839" y="5874225"/>
                  <a:pt x="11458051" y="5883976"/>
                </a:cubicBezTo>
                <a:cubicBezTo>
                  <a:pt x="11461263" y="5893728"/>
                  <a:pt x="11462869" y="5904798"/>
                  <a:pt x="11462869" y="5917188"/>
                </a:cubicBezTo>
                <a:cubicBezTo>
                  <a:pt x="11462869" y="5929349"/>
                  <a:pt x="11461263" y="5940219"/>
                  <a:pt x="11458051" y="5949798"/>
                </a:cubicBezTo>
                <a:cubicBezTo>
                  <a:pt x="11454839" y="5959377"/>
                  <a:pt x="11449562" y="5966891"/>
                  <a:pt x="11442220" y="5972341"/>
                </a:cubicBezTo>
                <a:cubicBezTo>
                  <a:pt x="11434877" y="5977790"/>
                  <a:pt x="11425011" y="5980515"/>
                  <a:pt x="11412621" y="5980515"/>
                </a:cubicBezTo>
                <a:cubicBezTo>
                  <a:pt x="11400575" y="5980515"/>
                  <a:pt x="11391025" y="5977790"/>
                  <a:pt x="11383969" y="5972341"/>
                </a:cubicBezTo>
                <a:cubicBezTo>
                  <a:pt x="11376914" y="5966891"/>
                  <a:pt x="11371838" y="5959377"/>
                  <a:pt x="11368740" y="5949798"/>
                </a:cubicBezTo>
                <a:cubicBezTo>
                  <a:pt x="11365643" y="5940219"/>
                  <a:pt x="11364094" y="5929349"/>
                  <a:pt x="11364094" y="5917188"/>
                </a:cubicBezTo>
                <a:cubicBezTo>
                  <a:pt x="11364094" y="5904798"/>
                  <a:pt x="11365643" y="5893728"/>
                  <a:pt x="11368740" y="5883976"/>
                </a:cubicBezTo>
                <a:cubicBezTo>
                  <a:pt x="11371838" y="5874225"/>
                  <a:pt x="11376914" y="5866567"/>
                  <a:pt x="11383969" y="5861003"/>
                </a:cubicBezTo>
                <a:cubicBezTo>
                  <a:pt x="11391025" y="5855439"/>
                  <a:pt x="11400575" y="5852657"/>
                  <a:pt x="11412621" y="5852657"/>
                </a:cubicBezTo>
                <a:close/>
                <a:moveTo>
                  <a:pt x="9876687" y="5852141"/>
                </a:moveTo>
                <a:cubicBezTo>
                  <a:pt x="9890569" y="5852141"/>
                  <a:pt x="9901410" y="5856271"/>
                  <a:pt x="9909211" y="5864531"/>
                </a:cubicBezTo>
                <a:cubicBezTo>
                  <a:pt x="9917012" y="5872791"/>
                  <a:pt x="9921085" y="5884722"/>
                  <a:pt x="9921429" y="5900324"/>
                </a:cubicBezTo>
                <a:lnTo>
                  <a:pt x="9829881" y="5900324"/>
                </a:lnTo>
                <a:cubicBezTo>
                  <a:pt x="9831143" y="5884607"/>
                  <a:pt x="9835760" y="5872647"/>
                  <a:pt x="9843733" y="5864445"/>
                </a:cubicBezTo>
                <a:cubicBezTo>
                  <a:pt x="9851707" y="5856242"/>
                  <a:pt x="9862691" y="5852141"/>
                  <a:pt x="9876687" y="5852141"/>
                </a:cubicBezTo>
                <a:close/>
                <a:moveTo>
                  <a:pt x="11258235" y="5833040"/>
                </a:moveTo>
                <a:lnTo>
                  <a:pt x="11258235" y="6000648"/>
                </a:lnTo>
                <a:lnTo>
                  <a:pt x="11286973" y="6000648"/>
                </a:lnTo>
                <a:lnTo>
                  <a:pt x="11286973" y="5833040"/>
                </a:lnTo>
                <a:close/>
                <a:moveTo>
                  <a:pt x="10753410" y="5833040"/>
                </a:moveTo>
                <a:lnTo>
                  <a:pt x="10753410" y="6000648"/>
                </a:lnTo>
                <a:lnTo>
                  <a:pt x="10782148" y="6000648"/>
                </a:lnTo>
                <a:lnTo>
                  <a:pt x="10782148" y="5833040"/>
                </a:lnTo>
                <a:close/>
                <a:moveTo>
                  <a:pt x="10572435" y="5833040"/>
                </a:moveTo>
                <a:lnTo>
                  <a:pt x="10572435" y="6000648"/>
                </a:lnTo>
                <a:lnTo>
                  <a:pt x="10601173" y="6000648"/>
                </a:lnTo>
                <a:lnTo>
                  <a:pt x="10601173" y="5833040"/>
                </a:lnTo>
                <a:close/>
                <a:moveTo>
                  <a:pt x="11622223" y="5830631"/>
                </a:moveTo>
                <a:cubicBezTo>
                  <a:pt x="11607194" y="5830631"/>
                  <a:pt x="11594861" y="5833642"/>
                  <a:pt x="11585225" y="5839665"/>
                </a:cubicBezTo>
                <a:cubicBezTo>
                  <a:pt x="11575588" y="5845688"/>
                  <a:pt x="11568189" y="5852084"/>
                  <a:pt x="11563026" y="5858852"/>
                </a:cubicBezTo>
                <a:lnTo>
                  <a:pt x="11561994" y="5833040"/>
                </a:lnTo>
                <a:lnTo>
                  <a:pt x="11534460" y="5833040"/>
                </a:lnTo>
                <a:lnTo>
                  <a:pt x="11534460" y="6000648"/>
                </a:lnTo>
                <a:lnTo>
                  <a:pt x="11563198" y="6000648"/>
                </a:lnTo>
                <a:lnTo>
                  <a:pt x="11563198" y="5881911"/>
                </a:lnTo>
                <a:cubicBezTo>
                  <a:pt x="11568361" y="5875143"/>
                  <a:pt x="11575187" y="5868919"/>
                  <a:pt x="11583676" y="5863240"/>
                </a:cubicBezTo>
                <a:cubicBezTo>
                  <a:pt x="11592165" y="5857562"/>
                  <a:pt x="11602662" y="5854722"/>
                  <a:pt x="11615167" y="5854722"/>
                </a:cubicBezTo>
                <a:cubicBezTo>
                  <a:pt x="11623542" y="5854722"/>
                  <a:pt x="11629937" y="5856529"/>
                  <a:pt x="11634354" y="5860143"/>
                </a:cubicBezTo>
                <a:cubicBezTo>
                  <a:pt x="11638771" y="5863757"/>
                  <a:pt x="11641840" y="5868718"/>
                  <a:pt x="11643561" y="5875028"/>
                </a:cubicBezTo>
                <a:cubicBezTo>
                  <a:pt x="11645281" y="5881338"/>
                  <a:pt x="11646142" y="5888565"/>
                  <a:pt x="11646142" y="5896710"/>
                </a:cubicBezTo>
                <a:lnTo>
                  <a:pt x="11646142" y="6000648"/>
                </a:lnTo>
                <a:lnTo>
                  <a:pt x="11674880" y="6000648"/>
                </a:lnTo>
                <a:lnTo>
                  <a:pt x="11674880" y="5892580"/>
                </a:lnTo>
                <a:cubicBezTo>
                  <a:pt x="11674880" y="5872963"/>
                  <a:pt x="11670693" y="5857734"/>
                  <a:pt x="11662318" y="5846893"/>
                </a:cubicBezTo>
                <a:cubicBezTo>
                  <a:pt x="11653943" y="5836051"/>
                  <a:pt x="11640578" y="5830631"/>
                  <a:pt x="11622223" y="5830631"/>
                </a:cubicBezTo>
                <a:close/>
                <a:moveTo>
                  <a:pt x="11020720" y="5830114"/>
                </a:moveTo>
                <a:cubicBezTo>
                  <a:pt x="11007297" y="5830114"/>
                  <a:pt x="10995395" y="5832065"/>
                  <a:pt x="10985013" y="5835965"/>
                </a:cubicBezTo>
                <a:cubicBezTo>
                  <a:pt x="10974630" y="5839866"/>
                  <a:pt x="10966485" y="5846061"/>
                  <a:pt x="10960577" y="5854550"/>
                </a:cubicBezTo>
                <a:cubicBezTo>
                  <a:pt x="10954669" y="5863040"/>
                  <a:pt x="10951715" y="5874168"/>
                  <a:pt x="10951715" y="5887934"/>
                </a:cubicBezTo>
                <a:lnTo>
                  <a:pt x="10979592" y="5887934"/>
                </a:lnTo>
                <a:cubicBezTo>
                  <a:pt x="10979592" y="5875315"/>
                  <a:pt x="10983550" y="5866080"/>
                  <a:pt x="10991466" y="5860229"/>
                </a:cubicBezTo>
                <a:cubicBezTo>
                  <a:pt x="10999381" y="5854378"/>
                  <a:pt x="11009133" y="5851453"/>
                  <a:pt x="11020720" y="5851453"/>
                </a:cubicBezTo>
                <a:cubicBezTo>
                  <a:pt x="11031618" y="5851453"/>
                  <a:pt x="11040624" y="5854120"/>
                  <a:pt x="11047737" y="5859455"/>
                </a:cubicBezTo>
                <a:cubicBezTo>
                  <a:pt x="11054850" y="5864789"/>
                  <a:pt x="11058406" y="5874626"/>
                  <a:pt x="11058406" y="5888967"/>
                </a:cubicBezTo>
                <a:lnTo>
                  <a:pt x="11058406" y="5900668"/>
                </a:lnTo>
                <a:cubicBezTo>
                  <a:pt x="11035347" y="5900898"/>
                  <a:pt x="11015213" y="5902418"/>
                  <a:pt x="10998005" y="5905228"/>
                </a:cubicBezTo>
                <a:cubicBezTo>
                  <a:pt x="10980797" y="5908039"/>
                  <a:pt x="10967489" y="5913345"/>
                  <a:pt x="10958082" y="5921146"/>
                </a:cubicBezTo>
                <a:cubicBezTo>
                  <a:pt x="10948675" y="5928947"/>
                  <a:pt x="10943971" y="5940362"/>
                  <a:pt x="10943971" y="5955391"/>
                </a:cubicBezTo>
                <a:cubicBezTo>
                  <a:pt x="10943971" y="5965945"/>
                  <a:pt x="10946351" y="5974807"/>
                  <a:pt x="10951112" y="5981977"/>
                </a:cubicBezTo>
                <a:cubicBezTo>
                  <a:pt x="10955873" y="5989147"/>
                  <a:pt x="10962240" y="5994568"/>
                  <a:pt x="10970214" y="5998239"/>
                </a:cubicBezTo>
                <a:cubicBezTo>
                  <a:pt x="10978187" y="6001910"/>
                  <a:pt x="10986991" y="6003746"/>
                  <a:pt x="10996628" y="6003746"/>
                </a:cubicBezTo>
                <a:cubicBezTo>
                  <a:pt x="11010165" y="6003746"/>
                  <a:pt x="11022010" y="6001136"/>
                  <a:pt x="11032163" y="5995916"/>
                </a:cubicBezTo>
                <a:cubicBezTo>
                  <a:pt x="11042316" y="5990696"/>
                  <a:pt x="11051236" y="5983784"/>
                  <a:pt x="11058922" y="5975180"/>
                </a:cubicBezTo>
                <a:lnTo>
                  <a:pt x="11060127" y="6000648"/>
                </a:lnTo>
                <a:lnTo>
                  <a:pt x="11086971" y="6000648"/>
                </a:lnTo>
                <a:lnTo>
                  <a:pt x="11086971" y="5888623"/>
                </a:lnTo>
                <a:cubicBezTo>
                  <a:pt x="11086971" y="5876577"/>
                  <a:pt x="11085136" y="5866739"/>
                  <a:pt x="11081465" y="5859110"/>
                </a:cubicBezTo>
                <a:cubicBezTo>
                  <a:pt x="11077794" y="5851481"/>
                  <a:pt x="11072832" y="5845544"/>
                  <a:pt x="11066580" y="5841300"/>
                </a:cubicBezTo>
                <a:cubicBezTo>
                  <a:pt x="11060327" y="5837055"/>
                  <a:pt x="11053272" y="5834130"/>
                  <a:pt x="11045414" y="5832524"/>
                </a:cubicBezTo>
                <a:cubicBezTo>
                  <a:pt x="11037555" y="5830917"/>
                  <a:pt x="11029324" y="5830114"/>
                  <a:pt x="11020720" y="5830114"/>
                </a:cubicBezTo>
                <a:close/>
                <a:moveTo>
                  <a:pt x="10249195" y="5830114"/>
                </a:moveTo>
                <a:cubicBezTo>
                  <a:pt x="10235772" y="5830114"/>
                  <a:pt x="10223870" y="5832065"/>
                  <a:pt x="10213488" y="5835965"/>
                </a:cubicBezTo>
                <a:cubicBezTo>
                  <a:pt x="10203105" y="5839866"/>
                  <a:pt x="10194960" y="5846061"/>
                  <a:pt x="10189052" y="5854550"/>
                </a:cubicBezTo>
                <a:cubicBezTo>
                  <a:pt x="10183144" y="5863040"/>
                  <a:pt x="10180190" y="5874168"/>
                  <a:pt x="10180190" y="5887934"/>
                </a:cubicBezTo>
                <a:lnTo>
                  <a:pt x="10208067" y="5887934"/>
                </a:lnTo>
                <a:cubicBezTo>
                  <a:pt x="10208067" y="5875315"/>
                  <a:pt x="10212025" y="5866080"/>
                  <a:pt x="10219941" y="5860229"/>
                </a:cubicBezTo>
                <a:cubicBezTo>
                  <a:pt x="10227856" y="5854378"/>
                  <a:pt x="10237608" y="5851453"/>
                  <a:pt x="10249195" y="5851453"/>
                </a:cubicBezTo>
                <a:cubicBezTo>
                  <a:pt x="10260093" y="5851453"/>
                  <a:pt x="10269099" y="5854120"/>
                  <a:pt x="10276212" y="5859455"/>
                </a:cubicBezTo>
                <a:cubicBezTo>
                  <a:pt x="10283324" y="5864789"/>
                  <a:pt x="10286881" y="5874626"/>
                  <a:pt x="10286881" y="5888967"/>
                </a:cubicBezTo>
                <a:lnTo>
                  <a:pt x="10286881" y="5900668"/>
                </a:lnTo>
                <a:cubicBezTo>
                  <a:pt x="10263822" y="5900898"/>
                  <a:pt x="10243688" y="5902418"/>
                  <a:pt x="10226480" y="5905228"/>
                </a:cubicBezTo>
                <a:cubicBezTo>
                  <a:pt x="10209272" y="5908039"/>
                  <a:pt x="10195964" y="5913345"/>
                  <a:pt x="10186557" y="5921146"/>
                </a:cubicBezTo>
                <a:cubicBezTo>
                  <a:pt x="10177149" y="5928947"/>
                  <a:pt x="10172446" y="5940362"/>
                  <a:pt x="10172446" y="5955391"/>
                </a:cubicBezTo>
                <a:cubicBezTo>
                  <a:pt x="10172446" y="5965945"/>
                  <a:pt x="10174826" y="5974807"/>
                  <a:pt x="10179587" y="5981977"/>
                </a:cubicBezTo>
                <a:cubicBezTo>
                  <a:pt x="10184348" y="5989147"/>
                  <a:pt x="10190715" y="5994568"/>
                  <a:pt x="10198688" y="5998239"/>
                </a:cubicBezTo>
                <a:cubicBezTo>
                  <a:pt x="10206661" y="6001910"/>
                  <a:pt x="10215466" y="6003746"/>
                  <a:pt x="10225103" y="6003746"/>
                </a:cubicBezTo>
                <a:cubicBezTo>
                  <a:pt x="10238640" y="6003746"/>
                  <a:pt x="10250485" y="6001136"/>
                  <a:pt x="10260638" y="5995916"/>
                </a:cubicBezTo>
                <a:cubicBezTo>
                  <a:pt x="10270791" y="5990696"/>
                  <a:pt x="10279711" y="5983784"/>
                  <a:pt x="10287397" y="5975180"/>
                </a:cubicBezTo>
                <a:lnTo>
                  <a:pt x="10288602" y="6000648"/>
                </a:lnTo>
                <a:lnTo>
                  <a:pt x="10315446" y="6000648"/>
                </a:lnTo>
                <a:lnTo>
                  <a:pt x="10315446" y="5888623"/>
                </a:lnTo>
                <a:cubicBezTo>
                  <a:pt x="10315446" y="5876577"/>
                  <a:pt x="10313611" y="5866739"/>
                  <a:pt x="10309940" y="5859110"/>
                </a:cubicBezTo>
                <a:cubicBezTo>
                  <a:pt x="10306269" y="5851481"/>
                  <a:pt x="10301307" y="5845544"/>
                  <a:pt x="10295055" y="5841300"/>
                </a:cubicBezTo>
                <a:cubicBezTo>
                  <a:pt x="10288802" y="5837055"/>
                  <a:pt x="10281747" y="5834130"/>
                  <a:pt x="10273888" y="5832524"/>
                </a:cubicBezTo>
                <a:cubicBezTo>
                  <a:pt x="10266030" y="5830917"/>
                  <a:pt x="10257799" y="5830114"/>
                  <a:pt x="10249195" y="5830114"/>
                </a:cubicBezTo>
                <a:close/>
                <a:moveTo>
                  <a:pt x="9876687" y="5830114"/>
                </a:moveTo>
                <a:cubicBezTo>
                  <a:pt x="9859479" y="5830114"/>
                  <a:pt x="9845282" y="5833786"/>
                  <a:pt x="9834097" y="5841128"/>
                </a:cubicBezTo>
                <a:cubicBezTo>
                  <a:pt x="9822911" y="5848470"/>
                  <a:pt x="9814594" y="5858651"/>
                  <a:pt x="9809145" y="5871672"/>
                </a:cubicBezTo>
                <a:cubicBezTo>
                  <a:pt x="9803696" y="5884693"/>
                  <a:pt x="9800971" y="5899750"/>
                  <a:pt x="9800971" y="5916844"/>
                </a:cubicBezTo>
                <a:cubicBezTo>
                  <a:pt x="9800971" y="5933249"/>
                  <a:pt x="9803782" y="5948020"/>
                  <a:pt x="9809403" y="5961155"/>
                </a:cubicBezTo>
                <a:cubicBezTo>
                  <a:pt x="9815024" y="5974291"/>
                  <a:pt x="9823657" y="5984673"/>
                  <a:pt x="9835301" y="5992302"/>
                </a:cubicBezTo>
                <a:cubicBezTo>
                  <a:pt x="9846946" y="5999931"/>
                  <a:pt x="9861888" y="6003746"/>
                  <a:pt x="9880129" y="6003746"/>
                </a:cubicBezTo>
                <a:cubicBezTo>
                  <a:pt x="9894240" y="6003746"/>
                  <a:pt x="9906457" y="6001423"/>
                  <a:pt x="9916782" y="5996776"/>
                </a:cubicBezTo>
                <a:cubicBezTo>
                  <a:pt x="9927107" y="5992130"/>
                  <a:pt x="9935138" y="5985534"/>
                  <a:pt x="9940874" y="5976987"/>
                </a:cubicBezTo>
                <a:cubicBezTo>
                  <a:pt x="9946610" y="5968440"/>
                  <a:pt x="9949650" y="5958259"/>
                  <a:pt x="9949994" y="5946442"/>
                </a:cubicBezTo>
                <a:lnTo>
                  <a:pt x="9921601" y="5946442"/>
                </a:lnTo>
                <a:cubicBezTo>
                  <a:pt x="9921257" y="5957800"/>
                  <a:pt x="9917471" y="5966490"/>
                  <a:pt x="9910243" y="5972513"/>
                </a:cubicBezTo>
                <a:cubicBezTo>
                  <a:pt x="9903016" y="5978536"/>
                  <a:pt x="9892978" y="5981547"/>
                  <a:pt x="9880129" y="5981547"/>
                </a:cubicBezTo>
                <a:cubicBezTo>
                  <a:pt x="9868083" y="5981547"/>
                  <a:pt x="9858389" y="5978794"/>
                  <a:pt x="9851047" y="5973287"/>
                </a:cubicBezTo>
                <a:cubicBezTo>
                  <a:pt x="9843705" y="5967780"/>
                  <a:pt x="9838341" y="5960467"/>
                  <a:pt x="9834957" y="5951347"/>
                </a:cubicBezTo>
                <a:cubicBezTo>
                  <a:pt x="9831573" y="5942226"/>
                  <a:pt x="9829823" y="5932217"/>
                  <a:pt x="9829709" y="5921318"/>
                </a:cubicBezTo>
                <a:lnTo>
                  <a:pt x="9949134" y="5921318"/>
                </a:lnTo>
                <a:cubicBezTo>
                  <a:pt x="9949363" y="5920286"/>
                  <a:pt x="9949535" y="5918594"/>
                  <a:pt x="9949650" y="5916242"/>
                </a:cubicBezTo>
                <a:cubicBezTo>
                  <a:pt x="9949765" y="5913890"/>
                  <a:pt x="9949822" y="5911854"/>
                  <a:pt x="9949822" y="5910133"/>
                </a:cubicBezTo>
                <a:cubicBezTo>
                  <a:pt x="9949822" y="5884320"/>
                  <a:pt x="9943340" y="5864531"/>
                  <a:pt x="9930377" y="5850764"/>
                </a:cubicBezTo>
                <a:cubicBezTo>
                  <a:pt x="9917413" y="5836998"/>
                  <a:pt x="9899517" y="5830114"/>
                  <a:pt x="9876687" y="5830114"/>
                </a:cubicBezTo>
                <a:close/>
                <a:moveTo>
                  <a:pt x="11412621" y="5829770"/>
                </a:moveTo>
                <a:cubicBezTo>
                  <a:pt x="11396216" y="5829770"/>
                  <a:pt x="11382163" y="5833269"/>
                  <a:pt x="11370461" y="5840267"/>
                </a:cubicBezTo>
                <a:cubicBezTo>
                  <a:pt x="11358760" y="5847265"/>
                  <a:pt x="11349840" y="5857275"/>
                  <a:pt x="11343702" y="5870296"/>
                </a:cubicBezTo>
                <a:cubicBezTo>
                  <a:pt x="11337565" y="5883317"/>
                  <a:pt x="11334496" y="5898947"/>
                  <a:pt x="11334496" y="5917188"/>
                </a:cubicBezTo>
                <a:cubicBezTo>
                  <a:pt x="11334496" y="5934970"/>
                  <a:pt x="11337565" y="5950314"/>
                  <a:pt x="11343702" y="5963220"/>
                </a:cubicBezTo>
                <a:cubicBezTo>
                  <a:pt x="11349840" y="5976126"/>
                  <a:pt x="11358760" y="5986050"/>
                  <a:pt x="11370461" y="5992991"/>
                </a:cubicBezTo>
                <a:cubicBezTo>
                  <a:pt x="11382163" y="5999931"/>
                  <a:pt x="11396216" y="6003402"/>
                  <a:pt x="11412621" y="6003402"/>
                </a:cubicBezTo>
                <a:cubicBezTo>
                  <a:pt x="11429371" y="6003402"/>
                  <a:pt x="11443682" y="5999931"/>
                  <a:pt x="11455556" y="5992991"/>
                </a:cubicBezTo>
                <a:cubicBezTo>
                  <a:pt x="11467430" y="5986050"/>
                  <a:pt x="11476550" y="5976126"/>
                  <a:pt x="11482917" y="5963220"/>
                </a:cubicBezTo>
                <a:cubicBezTo>
                  <a:pt x="11489284" y="5950314"/>
                  <a:pt x="11492468" y="5934970"/>
                  <a:pt x="11492468" y="5917188"/>
                </a:cubicBezTo>
                <a:cubicBezTo>
                  <a:pt x="11492468" y="5898947"/>
                  <a:pt x="11489284" y="5883317"/>
                  <a:pt x="11482917" y="5870296"/>
                </a:cubicBezTo>
                <a:cubicBezTo>
                  <a:pt x="11476550" y="5857275"/>
                  <a:pt x="11467430" y="5847265"/>
                  <a:pt x="11455556" y="5840267"/>
                </a:cubicBezTo>
                <a:cubicBezTo>
                  <a:pt x="11443682" y="5833269"/>
                  <a:pt x="11429371" y="5829770"/>
                  <a:pt x="11412621" y="5829770"/>
                </a:cubicBezTo>
                <a:close/>
                <a:moveTo>
                  <a:pt x="9634442" y="5794838"/>
                </a:moveTo>
                <a:lnTo>
                  <a:pt x="9687959" y="5794838"/>
                </a:lnTo>
                <a:cubicBezTo>
                  <a:pt x="9702529" y="5794838"/>
                  <a:pt x="9713628" y="5798451"/>
                  <a:pt x="9721257" y="5805679"/>
                </a:cubicBezTo>
                <a:cubicBezTo>
                  <a:pt x="9728886" y="5812906"/>
                  <a:pt x="9732701" y="5823002"/>
                  <a:pt x="9732701" y="5835965"/>
                </a:cubicBezTo>
                <a:cubicBezTo>
                  <a:pt x="9732701" y="5844569"/>
                  <a:pt x="9730664" y="5851912"/>
                  <a:pt x="9726592" y="5857992"/>
                </a:cubicBezTo>
                <a:cubicBezTo>
                  <a:pt x="9722519" y="5864072"/>
                  <a:pt x="9717041" y="5868718"/>
                  <a:pt x="9710158" y="5871931"/>
                </a:cubicBezTo>
                <a:cubicBezTo>
                  <a:pt x="9703275" y="5875143"/>
                  <a:pt x="9695588" y="5876749"/>
                  <a:pt x="9687099" y="5876749"/>
                </a:cubicBezTo>
                <a:lnTo>
                  <a:pt x="9634442" y="5876749"/>
                </a:lnTo>
                <a:close/>
                <a:moveTo>
                  <a:pt x="11149786" y="5794665"/>
                </a:moveTo>
                <a:lnTo>
                  <a:pt x="11149786" y="5833040"/>
                </a:lnTo>
                <a:lnTo>
                  <a:pt x="11121737" y="5833040"/>
                </a:lnTo>
                <a:lnTo>
                  <a:pt x="11121737" y="5856271"/>
                </a:lnTo>
                <a:lnTo>
                  <a:pt x="11149786" y="5856271"/>
                </a:lnTo>
                <a:lnTo>
                  <a:pt x="11149786" y="5946442"/>
                </a:lnTo>
                <a:cubicBezTo>
                  <a:pt x="11149786" y="5957800"/>
                  <a:pt x="11151134" y="5967522"/>
                  <a:pt x="11153830" y="5975610"/>
                </a:cubicBezTo>
                <a:cubicBezTo>
                  <a:pt x="11156526" y="5983698"/>
                  <a:pt x="11161488" y="5989893"/>
                  <a:pt x="11168715" y="5994195"/>
                </a:cubicBezTo>
                <a:cubicBezTo>
                  <a:pt x="11175943" y="5998497"/>
                  <a:pt x="11186325" y="6000648"/>
                  <a:pt x="11199862" y="6000648"/>
                </a:cubicBezTo>
                <a:lnTo>
                  <a:pt x="11219996" y="6000648"/>
                </a:lnTo>
                <a:lnTo>
                  <a:pt x="11219996" y="5977417"/>
                </a:lnTo>
                <a:lnTo>
                  <a:pt x="11201755" y="5977417"/>
                </a:lnTo>
                <a:cubicBezTo>
                  <a:pt x="11191545" y="5977417"/>
                  <a:pt x="11185092" y="5974635"/>
                  <a:pt x="11182396" y="5969071"/>
                </a:cubicBezTo>
                <a:cubicBezTo>
                  <a:pt x="11179700" y="5963507"/>
                  <a:pt x="11178352" y="5955505"/>
                  <a:pt x="11178352" y="5945066"/>
                </a:cubicBezTo>
                <a:lnTo>
                  <a:pt x="11178352" y="5856271"/>
                </a:lnTo>
                <a:lnTo>
                  <a:pt x="11219652" y="5856271"/>
                </a:lnTo>
                <a:lnTo>
                  <a:pt x="11219652" y="5833040"/>
                </a:lnTo>
                <a:lnTo>
                  <a:pt x="11178352" y="5833040"/>
                </a:lnTo>
                <a:lnTo>
                  <a:pt x="11178352" y="5794665"/>
                </a:lnTo>
                <a:close/>
                <a:moveTo>
                  <a:pt x="10844986" y="5794665"/>
                </a:moveTo>
                <a:lnTo>
                  <a:pt x="10844986" y="5833040"/>
                </a:lnTo>
                <a:lnTo>
                  <a:pt x="10816937" y="5833040"/>
                </a:lnTo>
                <a:lnTo>
                  <a:pt x="10816937" y="5856271"/>
                </a:lnTo>
                <a:lnTo>
                  <a:pt x="10844986" y="5856271"/>
                </a:lnTo>
                <a:lnTo>
                  <a:pt x="10844986" y="5946442"/>
                </a:lnTo>
                <a:cubicBezTo>
                  <a:pt x="10844986" y="5957800"/>
                  <a:pt x="10846334" y="5967522"/>
                  <a:pt x="10849030" y="5975610"/>
                </a:cubicBezTo>
                <a:cubicBezTo>
                  <a:pt x="10851726" y="5983698"/>
                  <a:pt x="10856688" y="5989893"/>
                  <a:pt x="10863915" y="5994195"/>
                </a:cubicBezTo>
                <a:cubicBezTo>
                  <a:pt x="10871143" y="5998497"/>
                  <a:pt x="10881525" y="6000648"/>
                  <a:pt x="10895062" y="6000648"/>
                </a:cubicBezTo>
                <a:lnTo>
                  <a:pt x="10915196" y="6000648"/>
                </a:lnTo>
                <a:lnTo>
                  <a:pt x="10915196" y="5977417"/>
                </a:lnTo>
                <a:lnTo>
                  <a:pt x="10896955" y="5977417"/>
                </a:lnTo>
                <a:cubicBezTo>
                  <a:pt x="10886745" y="5977417"/>
                  <a:pt x="10880292" y="5974635"/>
                  <a:pt x="10877596" y="5969071"/>
                </a:cubicBezTo>
                <a:cubicBezTo>
                  <a:pt x="10874900" y="5963507"/>
                  <a:pt x="10873552" y="5955505"/>
                  <a:pt x="10873552" y="5945066"/>
                </a:cubicBezTo>
                <a:lnTo>
                  <a:pt x="10873552" y="5856271"/>
                </a:lnTo>
                <a:lnTo>
                  <a:pt x="10914852" y="5856271"/>
                </a:lnTo>
                <a:lnTo>
                  <a:pt x="10914852" y="5833040"/>
                </a:lnTo>
                <a:lnTo>
                  <a:pt x="10873552" y="5833040"/>
                </a:lnTo>
                <a:lnTo>
                  <a:pt x="10873552" y="5794665"/>
                </a:lnTo>
                <a:close/>
                <a:moveTo>
                  <a:pt x="10656267" y="5769025"/>
                </a:moveTo>
                <a:lnTo>
                  <a:pt x="10656267" y="5946442"/>
                </a:lnTo>
                <a:cubicBezTo>
                  <a:pt x="10656267" y="5957800"/>
                  <a:pt x="10657587" y="5967522"/>
                  <a:pt x="10660225" y="5975610"/>
                </a:cubicBezTo>
                <a:cubicBezTo>
                  <a:pt x="10662864" y="5983698"/>
                  <a:pt x="10667797" y="5989893"/>
                  <a:pt x="10675024" y="5994195"/>
                </a:cubicBezTo>
                <a:cubicBezTo>
                  <a:pt x="10682252" y="5998497"/>
                  <a:pt x="10692692" y="6000648"/>
                  <a:pt x="10706344" y="6000648"/>
                </a:cubicBezTo>
                <a:lnTo>
                  <a:pt x="10715980" y="6000648"/>
                </a:lnTo>
                <a:lnTo>
                  <a:pt x="10715980" y="5977245"/>
                </a:lnTo>
                <a:lnTo>
                  <a:pt x="10708236" y="5977245"/>
                </a:lnTo>
                <a:cubicBezTo>
                  <a:pt x="10698026" y="5977245"/>
                  <a:pt x="10691573" y="5974492"/>
                  <a:pt x="10688877" y="5968985"/>
                </a:cubicBezTo>
                <a:cubicBezTo>
                  <a:pt x="10686181" y="5963478"/>
                  <a:pt x="10684833" y="5955505"/>
                  <a:pt x="10684833" y="5945066"/>
                </a:cubicBezTo>
                <a:lnTo>
                  <a:pt x="10684833" y="5769025"/>
                </a:lnTo>
                <a:close/>
                <a:moveTo>
                  <a:pt x="10372410" y="5769025"/>
                </a:moveTo>
                <a:lnTo>
                  <a:pt x="10372410" y="6000648"/>
                </a:lnTo>
                <a:lnTo>
                  <a:pt x="10399255" y="6000648"/>
                </a:lnTo>
                <a:lnTo>
                  <a:pt x="10400804" y="5976901"/>
                </a:lnTo>
                <a:cubicBezTo>
                  <a:pt x="10406311" y="5985275"/>
                  <a:pt x="10413423" y="5991843"/>
                  <a:pt x="10422142" y="5996604"/>
                </a:cubicBezTo>
                <a:cubicBezTo>
                  <a:pt x="10430861" y="6001365"/>
                  <a:pt x="10441415" y="6003746"/>
                  <a:pt x="10453805" y="6003746"/>
                </a:cubicBezTo>
                <a:cubicBezTo>
                  <a:pt x="10468031" y="6003746"/>
                  <a:pt x="10480421" y="6000476"/>
                  <a:pt x="10490975" y="5993937"/>
                </a:cubicBezTo>
                <a:cubicBezTo>
                  <a:pt x="10501530" y="5987398"/>
                  <a:pt x="10509703" y="5977675"/>
                  <a:pt x="10515497" y="5964769"/>
                </a:cubicBezTo>
                <a:cubicBezTo>
                  <a:pt x="10521291" y="5951863"/>
                  <a:pt x="10524187" y="5935888"/>
                  <a:pt x="10524187" y="5916844"/>
                </a:cubicBezTo>
                <a:cubicBezTo>
                  <a:pt x="10524187" y="5897685"/>
                  <a:pt x="10521463" y="5881682"/>
                  <a:pt x="10516013" y="5868833"/>
                </a:cubicBezTo>
                <a:cubicBezTo>
                  <a:pt x="10510564" y="5855984"/>
                  <a:pt x="10502849" y="5846319"/>
                  <a:pt x="10492868" y="5839837"/>
                </a:cubicBezTo>
                <a:cubicBezTo>
                  <a:pt x="10482887" y="5833355"/>
                  <a:pt x="10471071" y="5830114"/>
                  <a:pt x="10457419" y="5830114"/>
                </a:cubicBezTo>
                <a:cubicBezTo>
                  <a:pt x="10444685" y="5830114"/>
                  <a:pt x="10433586" y="5832868"/>
                  <a:pt x="10424121" y="5838374"/>
                </a:cubicBezTo>
                <a:cubicBezTo>
                  <a:pt x="10414657" y="5843881"/>
                  <a:pt x="10406999" y="5851051"/>
                  <a:pt x="10401148" y="5859885"/>
                </a:cubicBezTo>
                <a:lnTo>
                  <a:pt x="10401148" y="5769025"/>
                </a:lnTo>
                <a:close/>
                <a:moveTo>
                  <a:pt x="9991410" y="5769025"/>
                </a:moveTo>
                <a:lnTo>
                  <a:pt x="9991410" y="6000648"/>
                </a:lnTo>
                <a:lnTo>
                  <a:pt x="10020148" y="6000648"/>
                </a:lnTo>
                <a:lnTo>
                  <a:pt x="10020148" y="5881911"/>
                </a:lnTo>
                <a:cubicBezTo>
                  <a:pt x="10025311" y="5875143"/>
                  <a:pt x="10032137" y="5868919"/>
                  <a:pt x="10040626" y="5863240"/>
                </a:cubicBezTo>
                <a:cubicBezTo>
                  <a:pt x="10049115" y="5857562"/>
                  <a:pt x="10059613" y="5854722"/>
                  <a:pt x="10072117" y="5854722"/>
                </a:cubicBezTo>
                <a:cubicBezTo>
                  <a:pt x="10080492" y="5854722"/>
                  <a:pt x="10086916" y="5856529"/>
                  <a:pt x="10091390" y="5860143"/>
                </a:cubicBezTo>
                <a:cubicBezTo>
                  <a:pt x="10095865" y="5863757"/>
                  <a:pt x="10098933" y="5868718"/>
                  <a:pt x="10100597" y="5875028"/>
                </a:cubicBezTo>
                <a:cubicBezTo>
                  <a:pt x="10102260" y="5881338"/>
                  <a:pt x="10103092" y="5888508"/>
                  <a:pt x="10103092" y="5896538"/>
                </a:cubicBezTo>
                <a:lnTo>
                  <a:pt x="10103092" y="6000648"/>
                </a:lnTo>
                <a:lnTo>
                  <a:pt x="10131830" y="6000648"/>
                </a:lnTo>
                <a:lnTo>
                  <a:pt x="10131830" y="5892580"/>
                </a:lnTo>
                <a:cubicBezTo>
                  <a:pt x="10131830" y="5872848"/>
                  <a:pt x="10127728" y="5857590"/>
                  <a:pt x="10119526" y="5846806"/>
                </a:cubicBezTo>
                <a:cubicBezTo>
                  <a:pt x="10111323" y="5836023"/>
                  <a:pt x="10097815" y="5830631"/>
                  <a:pt x="10079001" y="5830631"/>
                </a:cubicBezTo>
                <a:cubicBezTo>
                  <a:pt x="10064087" y="5830631"/>
                  <a:pt x="10051811" y="5833642"/>
                  <a:pt x="10042175" y="5839665"/>
                </a:cubicBezTo>
                <a:cubicBezTo>
                  <a:pt x="10032538" y="5845688"/>
                  <a:pt x="10025139" y="5852084"/>
                  <a:pt x="10019976" y="5858852"/>
                </a:cubicBezTo>
                <a:lnTo>
                  <a:pt x="10019976" y="5769025"/>
                </a:lnTo>
                <a:close/>
                <a:moveTo>
                  <a:pt x="9603467" y="5769025"/>
                </a:moveTo>
                <a:lnTo>
                  <a:pt x="9603467" y="6000648"/>
                </a:lnTo>
                <a:lnTo>
                  <a:pt x="9634442" y="6000648"/>
                </a:lnTo>
                <a:lnTo>
                  <a:pt x="9634442" y="5902561"/>
                </a:lnTo>
                <a:lnTo>
                  <a:pt x="9688820" y="5902561"/>
                </a:lnTo>
                <a:cubicBezTo>
                  <a:pt x="9697653" y="5902561"/>
                  <a:pt x="9704709" y="5904311"/>
                  <a:pt x="9709986" y="5907810"/>
                </a:cubicBezTo>
                <a:cubicBezTo>
                  <a:pt x="9715263" y="5911309"/>
                  <a:pt x="9719479" y="5916414"/>
                  <a:pt x="9722634" y="5923125"/>
                </a:cubicBezTo>
                <a:cubicBezTo>
                  <a:pt x="9725789" y="5929836"/>
                  <a:pt x="9728513" y="5937953"/>
                  <a:pt x="9730808" y="5947475"/>
                </a:cubicBezTo>
                <a:lnTo>
                  <a:pt x="9744058" y="6000648"/>
                </a:lnTo>
                <a:lnTo>
                  <a:pt x="9775721" y="6000648"/>
                </a:lnTo>
                <a:lnTo>
                  <a:pt x="9760578" y="5942656"/>
                </a:lnTo>
                <a:cubicBezTo>
                  <a:pt x="9757825" y="5931758"/>
                  <a:pt x="9754584" y="5922609"/>
                  <a:pt x="9750855" y="5915209"/>
                </a:cubicBezTo>
                <a:cubicBezTo>
                  <a:pt x="9747127" y="5907810"/>
                  <a:pt x="9742452" y="5901930"/>
                  <a:pt x="9736831" y="5897571"/>
                </a:cubicBezTo>
                <a:cubicBezTo>
                  <a:pt x="9731209" y="5893211"/>
                  <a:pt x="9724039" y="5890401"/>
                  <a:pt x="9715320" y="5889139"/>
                </a:cubicBezTo>
                <a:cubicBezTo>
                  <a:pt x="9731152" y="5885468"/>
                  <a:pt x="9743169" y="5878470"/>
                  <a:pt x="9751372" y="5868145"/>
                </a:cubicBezTo>
                <a:cubicBezTo>
                  <a:pt x="9759574" y="5857820"/>
                  <a:pt x="9763676" y="5845315"/>
                  <a:pt x="9763676" y="5830631"/>
                </a:cubicBezTo>
                <a:cubicBezTo>
                  <a:pt x="9763676" y="5816176"/>
                  <a:pt x="9760406" y="5804417"/>
                  <a:pt x="9753867" y="5795354"/>
                </a:cubicBezTo>
                <a:cubicBezTo>
                  <a:pt x="9747328" y="5786291"/>
                  <a:pt x="9738580" y="5779637"/>
                  <a:pt x="9727624" y="5775392"/>
                </a:cubicBezTo>
                <a:cubicBezTo>
                  <a:pt x="9716668" y="5771148"/>
                  <a:pt x="9704479" y="5769025"/>
                  <a:pt x="9691057" y="5769025"/>
                </a:cubicBezTo>
                <a:close/>
                <a:moveTo>
                  <a:pt x="11272518" y="5768165"/>
                </a:moveTo>
                <a:cubicBezTo>
                  <a:pt x="11267126" y="5768165"/>
                  <a:pt x="11262796" y="5769742"/>
                  <a:pt x="11259526" y="5772897"/>
                </a:cubicBezTo>
                <a:cubicBezTo>
                  <a:pt x="11256256" y="5776052"/>
                  <a:pt x="11254622" y="5780038"/>
                  <a:pt x="11254622" y="5784857"/>
                </a:cubicBezTo>
                <a:cubicBezTo>
                  <a:pt x="11254622" y="5789675"/>
                  <a:pt x="11256256" y="5793662"/>
                  <a:pt x="11259526" y="5796816"/>
                </a:cubicBezTo>
                <a:cubicBezTo>
                  <a:pt x="11262796" y="5799971"/>
                  <a:pt x="11267126" y="5801549"/>
                  <a:pt x="11272518" y="5801549"/>
                </a:cubicBezTo>
                <a:cubicBezTo>
                  <a:pt x="11277910" y="5801549"/>
                  <a:pt x="11282269" y="5799971"/>
                  <a:pt x="11285596" y="5796816"/>
                </a:cubicBezTo>
                <a:cubicBezTo>
                  <a:pt x="11288924" y="5793662"/>
                  <a:pt x="11290587" y="5789675"/>
                  <a:pt x="11290587" y="5784857"/>
                </a:cubicBezTo>
                <a:cubicBezTo>
                  <a:pt x="11290587" y="5780038"/>
                  <a:pt x="11288924" y="5776052"/>
                  <a:pt x="11285596" y="5772897"/>
                </a:cubicBezTo>
                <a:cubicBezTo>
                  <a:pt x="11282269" y="5769742"/>
                  <a:pt x="11277910" y="5768165"/>
                  <a:pt x="11272518" y="5768165"/>
                </a:cubicBezTo>
                <a:close/>
                <a:moveTo>
                  <a:pt x="10767693" y="5768165"/>
                </a:moveTo>
                <a:cubicBezTo>
                  <a:pt x="10762301" y="5768165"/>
                  <a:pt x="10757970" y="5769742"/>
                  <a:pt x="10754701" y="5772897"/>
                </a:cubicBezTo>
                <a:cubicBezTo>
                  <a:pt x="10751431" y="5776052"/>
                  <a:pt x="10749797" y="5780038"/>
                  <a:pt x="10749797" y="5784857"/>
                </a:cubicBezTo>
                <a:cubicBezTo>
                  <a:pt x="10749797" y="5789675"/>
                  <a:pt x="10751431" y="5793662"/>
                  <a:pt x="10754701" y="5796816"/>
                </a:cubicBezTo>
                <a:cubicBezTo>
                  <a:pt x="10757970" y="5799971"/>
                  <a:pt x="10762301" y="5801549"/>
                  <a:pt x="10767693" y="5801549"/>
                </a:cubicBezTo>
                <a:cubicBezTo>
                  <a:pt x="10773085" y="5801549"/>
                  <a:pt x="10777445" y="5799971"/>
                  <a:pt x="10780772" y="5796816"/>
                </a:cubicBezTo>
                <a:cubicBezTo>
                  <a:pt x="10784098" y="5793662"/>
                  <a:pt x="10785762" y="5789675"/>
                  <a:pt x="10785762" y="5784857"/>
                </a:cubicBezTo>
                <a:cubicBezTo>
                  <a:pt x="10785762" y="5780038"/>
                  <a:pt x="10784098" y="5776052"/>
                  <a:pt x="10780772" y="5772897"/>
                </a:cubicBezTo>
                <a:cubicBezTo>
                  <a:pt x="10777445" y="5769742"/>
                  <a:pt x="10773085" y="5768165"/>
                  <a:pt x="10767693" y="5768165"/>
                </a:cubicBezTo>
                <a:close/>
                <a:moveTo>
                  <a:pt x="10586718" y="5768165"/>
                </a:moveTo>
                <a:cubicBezTo>
                  <a:pt x="10581326" y="5768165"/>
                  <a:pt x="10576996" y="5769742"/>
                  <a:pt x="10573726" y="5772897"/>
                </a:cubicBezTo>
                <a:cubicBezTo>
                  <a:pt x="10570456" y="5776052"/>
                  <a:pt x="10568822" y="5780038"/>
                  <a:pt x="10568822" y="5784857"/>
                </a:cubicBezTo>
                <a:cubicBezTo>
                  <a:pt x="10568822" y="5789675"/>
                  <a:pt x="10570456" y="5793662"/>
                  <a:pt x="10573726" y="5796816"/>
                </a:cubicBezTo>
                <a:cubicBezTo>
                  <a:pt x="10576996" y="5799971"/>
                  <a:pt x="10581326" y="5801549"/>
                  <a:pt x="10586718" y="5801549"/>
                </a:cubicBezTo>
                <a:cubicBezTo>
                  <a:pt x="10592110" y="5801549"/>
                  <a:pt x="10596470" y="5799971"/>
                  <a:pt x="10599796" y="5796816"/>
                </a:cubicBezTo>
                <a:cubicBezTo>
                  <a:pt x="10603123" y="5793662"/>
                  <a:pt x="10604787" y="5789675"/>
                  <a:pt x="10604787" y="5784857"/>
                </a:cubicBezTo>
                <a:cubicBezTo>
                  <a:pt x="10604787" y="5780038"/>
                  <a:pt x="10603123" y="5776052"/>
                  <a:pt x="10599796" y="5772897"/>
                </a:cubicBezTo>
                <a:cubicBezTo>
                  <a:pt x="10596470" y="5769742"/>
                  <a:pt x="10592110" y="5768165"/>
                  <a:pt x="10586718" y="5768165"/>
                </a:cubicBezTo>
                <a:close/>
                <a:moveTo>
                  <a:pt x="11086362" y="5424893"/>
                </a:moveTo>
                <a:cubicBezTo>
                  <a:pt x="11097949" y="5424893"/>
                  <a:pt x="11107557" y="5427961"/>
                  <a:pt x="11115186" y="5434099"/>
                </a:cubicBezTo>
                <a:cubicBezTo>
                  <a:pt x="11122815" y="5440237"/>
                  <a:pt x="11128981" y="5448009"/>
                  <a:pt x="11133685" y="5457416"/>
                </a:cubicBezTo>
                <a:lnTo>
                  <a:pt x="11133685" y="5521947"/>
                </a:lnTo>
                <a:cubicBezTo>
                  <a:pt x="11128637" y="5530092"/>
                  <a:pt x="11122041" y="5537062"/>
                  <a:pt x="11113896" y="5542855"/>
                </a:cubicBezTo>
                <a:cubicBezTo>
                  <a:pt x="11105750" y="5548649"/>
                  <a:pt x="11095540" y="5551545"/>
                  <a:pt x="11083265" y="5551545"/>
                </a:cubicBezTo>
                <a:cubicBezTo>
                  <a:pt x="11069154" y="5551545"/>
                  <a:pt x="11058456" y="5546096"/>
                  <a:pt x="11051171" y="5535198"/>
                </a:cubicBezTo>
                <a:cubicBezTo>
                  <a:pt x="11043886" y="5524299"/>
                  <a:pt x="11040244" y="5508467"/>
                  <a:pt x="11040244" y="5487703"/>
                </a:cubicBezTo>
                <a:cubicBezTo>
                  <a:pt x="11040244" y="5467626"/>
                  <a:pt x="11044116" y="5452139"/>
                  <a:pt x="11051860" y="5441241"/>
                </a:cubicBezTo>
                <a:cubicBezTo>
                  <a:pt x="11059603" y="5430342"/>
                  <a:pt x="11071104" y="5424893"/>
                  <a:pt x="11086362" y="5424893"/>
                </a:cubicBezTo>
                <a:close/>
                <a:moveTo>
                  <a:pt x="10905387" y="5423516"/>
                </a:moveTo>
                <a:cubicBezTo>
                  <a:pt x="10919268" y="5423516"/>
                  <a:pt x="10930110" y="5427646"/>
                  <a:pt x="10937911" y="5435906"/>
                </a:cubicBezTo>
                <a:cubicBezTo>
                  <a:pt x="10945712" y="5444166"/>
                  <a:pt x="10949784" y="5456097"/>
                  <a:pt x="10950129" y="5471699"/>
                </a:cubicBezTo>
                <a:lnTo>
                  <a:pt x="10858581" y="5471699"/>
                </a:lnTo>
                <a:cubicBezTo>
                  <a:pt x="10859843" y="5455982"/>
                  <a:pt x="10864460" y="5444023"/>
                  <a:pt x="10872433" y="5435820"/>
                </a:cubicBezTo>
                <a:cubicBezTo>
                  <a:pt x="10880407" y="5427617"/>
                  <a:pt x="10891391" y="5423516"/>
                  <a:pt x="10905387" y="5423516"/>
                </a:cubicBezTo>
                <a:close/>
                <a:moveTo>
                  <a:pt x="10352937" y="5423516"/>
                </a:moveTo>
                <a:cubicBezTo>
                  <a:pt x="10366818" y="5423516"/>
                  <a:pt x="10377660" y="5427646"/>
                  <a:pt x="10385461" y="5435906"/>
                </a:cubicBezTo>
                <a:cubicBezTo>
                  <a:pt x="10393262" y="5444166"/>
                  <a:pt x="10397334" y="5456097"/>
                  <a:pt x="10397679" y="5471699"/>
                </a:cubicBezTo>
                <a:lnTo>
                  <a:pt x="10306131" y="5471699"/>
                </a:lnTo>
                <a:cubicBezTo>
                  <a:pt x="10307393" y="5455982"/>
                  <a:pt x="10312010" y="5444023"/>
                  <a:pt x="10319983" y="5435820"/>
                </a:cubicBezTo>
                <a:cubicBezTo>
                  <a:pt x="10327957" y="5427617"/>
                  <a:pt x="10338941" y="5423516"/>
                  <a:pt x="10352937" y="5423516"/>
                </a:cubicBezTo>
                <a:close/>
                <a:moveTo>
                  <a:pt x="9867162" y="5423516"/>
                </a:moveTo>
                <a:cubicBezTo>
                  <a:pt x="9881044" y="5423516"/>
                  <a:pt x="9891885" y="5427646"/>
                  <a:pt x="9899686" y="5435906"/>
                </a:cubicBezTo>
                <a:cubicBezTo>
                  <a:pt x="9907487" y="5444166"/>
                  <a:pt x="9911560" y="5456097"/>
                  <a:pt x="9911904" y="5471699"/>
                </a:cubicBezTo>
                <a:lnTo>
                  <a:pt x="9820356" y="5471699"/>
                </a:lnTo>
                <a:cubicBezTo>
                  <a:pt x="9821618" y="5455982"/>
                  <a:pt x="9826235" y="5444023"/>
                  <a:pt x="9834208" y="5435820"/>
                </a:cubicBezTo>
                <a:cubicBezTo>
                  <a:pt x="9842182" y="5427617"/>
                  <a:pt x="9853166" y="5423516"/>
                  <a:pt x="9867162" y="5423516"/>
                </a:cubicBezTo>
                <a:close/>
                <a:moveTo>
                  <a:pt x="10555423" y="5402006"/>
                </a:moveTo>
                <a:cubicBezTo>
                  <a:pt x="10540394" y="5402006"/>
                  <a:pt x="10528061" y="5405017"/>
                  <a:pt x="10518425" y="5411040"/>
                </a:cubicBezTo>
                <a:cubicBezTo>
                  <a:pt x="10508788" y="5417063"/>
                  <a:pt x="10501389" y="5423459"/>
                  <a:pt x="10496226" y="5430227"/>
                </a:cubicBezTo>
                <a:lnTo>
                  <a:pt x="10495194" y="5404415"/>
                </a:lnTo>
                <a:lnTo>
                  <a:pt x="10467660" y="5404415"/>
                </a:lnTo>
                <a:lnTo>
                  <a:pt x="10467660" y="5572023"/>
                </a:lnTo>
                <a:lnTo>
                  <a:pt x="10496398" y="5572023"/>
                </a:lnTo>
                <a:lnTo>
                  <a:pt x="10496398" y="5453286"/>
                </a:lnTo>
                <a:cubicBezTo>
                  <a:pt x="10501561" y="5446518"/>
                  <a:pt x="10508387" y="5440294"/>
                  <a:pt x="10516876" y="5434615"/>
                </a:cubicBezTo>
                <a:cubicBezTo>
                  <a:pt x="10525365" y="5428937"/>
                  <a:pt x="10535862" y="5426097"/>
                  <a:pt x="10548367" y="5426097"/>
                </a:cubicBezTo>
                <a:cubicBezTo>
                  <a:pt x="10556742" y="5426097"/>
                  <a:pt x="10563137" y="5427904"/>
                  <a:pt x="10567554" y="5431518"/>
                </a:cubicBezTo>
                <a:cubicBezTo>
                  <a:pt x="10571971" y="5435132"/>
                  <a:pt x="10575040" y="5440093"/>
                  <a:pt x="10576761" y="5446403"/>
                </a:cubicBezTo>
                <a:cubicBezTo>
                  <a:pt x="10578481" y="5452713"/>
                  <a:pt x="10579342" y="5459940"/>
                  <a:pt x="10579342" y="5468085"/>
                </a:cubicBezTo>
                <a:lnTo>
                  <a:pt x="10579342" y="5572023"/>
                </a:lnTo>
                <a:lnTo>
                  <a:pt x="10608080" y="5572023"/>
                </a:lnTo>
                <a:lnTo>
                  <a:pt x="10608080" y="5463955"/>
                </a:lnTo>
                <a:cubicBezTo>
                  <a:pt x="10608080" y="5444338"/>
                  <a:pt x="10603892" y="5429109"/>
                  <a:pt x="10595518" y="5418268"/>
                </a:cubicBezTo>
                <a:cubicBezTo>
                  <a:pt x="10587143" y="5407426"/>
                  <a:pt x="10573778" y="5402006"/>
                  <a:pt x="10555423" y="5402006"/>
                </a:cubicBezTo>
                <a:close/>
                <a:moveTo>
                  <a:pt x="10069648" y="5402006"/>
                </a:moveTo>
                <a:cubicBezTo>
                  <a:pt x="10054619" y="5402006"/>
                  <a:pt x="10042286" y="5405017"/>
                  <a:pt x="10032650" y="5411040"/>
                </a:cubicBezTo>
                <a:cubicBezTo>
                  <a:pt x="10023013" y="5417063"/>
                  <a:pt x="10015614" y="5423459"/>
                  <a:pt x="10010451" y="5430227"/>
                </a:cubicBezTo>
                <a:lnTo>
                  <a:pt x="10009419" y="5404415"/>
                </a:lnTo>
                <a:lnTo>
                  <a:pt x="9981885" y="5404415"/>
                </a:lnTo>
                <a:lnTo>
                  <a:pt x="9981885" y="5572023"/>
                </a:lnTo>
                <a:lnTo>
                  <a:pt x="10010623" y="5572023"/>
                </a:lnTo>
                <a:lnTo>
                  <a:pt x="10010623" y="5453286"/>
                </a:lnTo>
                <a:cubicBezTo>
                  <a:pt x="10015786" y="5446518"/>
                  <a:pt x="10022612" y="5440294"/>
                  <a:pt x="10031101" y="5434615"/>
                </a:cubicBezTo>
                <a:cubicBezTo>
                  <a:pt x="10039590" y="5428937"/>
                  <a:pt x="10050088" y="5426097"/>
                  <a:pt x="10062592" y="5426097"/>
                </a:cubicBezTo>
                <a:cubicBezTo>
                  <a:pt x="10070967" y="5426097"/>
                  <a:pt x="10077363" y="5427904"/>
                  <a:pt x="10081779" y="5431518"/>
                </a:cubicBezTo>
                <a:cubicBezTo>
                  <a:pt x="10086196" y="5435132"/>
                  <a:pt x="10089265" y="5440093"/>
                  <a:pt x="10090986" y="5446403"/>
                </a:cubicBezTo>
                <a:cubicBezTo>
                  <a:pt x="10092707" y="5452713"/>
                  <a:pt x="10093567" y="5459940"/>
                  <a:pt x="10093567" y="5468085"/>
                </a:cubicBezTo>
                <a:lnTo>
                  <a:pt x="10093567" y="5572023"/>
                </a:lnTo>
                <a:lnTo>
                  <a:pt x="10122305" y="5572023"/>
                </a:lnTo>
                <a:lnTo>
                  <a:pt x="10122305" y="5463955"/>
                </a:lnTo>
                <a:cubicBezTo>
                  <a:pt x="10122305" y="5444338"/>
                  <a:pt x="10118117" y="5429109"/>
                  <a:pt x="10109743" y="5418268"/>
                </a:cubicBezTo>
                <a:cubicBezTo>
                  <a:pt x="10101368" y="5407426"/>
                  <a:pt x="10088003" y="5402006"/>
                  <a:pt x="10069648" y="5402006"/>
                </a:cubicBezTo>
                <a:close/>
                <a:moveTo>
                  <a:pt x="10905387" y="5401489"/>
                </a:moveTo>
                <a:cubicBezTo>
                  <a:pt x="10888179" y="5401489"/>
                  <a:pt x="10873982" y="5405161"/>
                  <a:pt x="10862797" y="5412503"/>
                </a:cubicBezTo>
                <a:cubicBezTo>
                  <a:pt x="10851611" y="5419845"/>
                  <a:pt x="10843294" y="5430026"/>
                  <a:pt x="10837845" y="5443047"/>
                </a:cubicBezTo>
                <a:cubicBezTo>
                  <a:pt x="10832395" y="5456068"/>
                  <a:pt x="10829671" y="5471126"/>
                  <a:pt x="10829671" y="5488219"/>
                </a:cubicBezTo>
                <a:cubicBezTo>
                  <a:pt x="10829671" y="5504624"/>
                  <a:pt x="10832482" y="5519395"/>
                  <a:pt x="10838103" y="5532530"/>
                </a:cubicBezTo>
                <a:cubicBezTo>
                  <a:pt x="10843724" y="5545666"/>
                  <a:pt x="10852357" y="5556048"/>
                  <a:pt x="10864001" y="5563677"/>
                </a:cubicBezTo>
                <a:cubicBezTo>
                  <a:pt x="10875646" y="5571306"/>
                  <a:pt x="10890588" y="5575121"/>
                  <a:pt x="10908829" y="5575121"/>
                </a:cubicBezTo>
                <a:cubicBezTo>
                  <a:pt x="10922940" y="5575121"/>
                  <a:pt x="10935158" y="5572798"/>
                  <a:pt x="10945482" y="5568151"/>
                </a:cubicBezTo>
                <a:cubicBezTo>
                  <a:pt x="10955807" y="5563505"/>
                  <a:pt x="10963838" y="5556909"/>
                  <a:pt x="10969574" y="5548362"/>
                </a:cubicBezTo>
                <a:cubicBezTo>
                  <a:pt x="10975310" y="5539815"/>
                  <a:pt x="10978350" y="5529634"/>
                  <a:pt x="10978694" y="5517817"/>
                </a:cubicBezTo>
                <a:lnTo>
                  <a:pt x="10950301" y="5517817"/>
                </a:lnTo>
                <a:cubicBezTo>
                  <a:pt x="10949957" y="5529175"/>
                  <a:pt x="10946171" y="5537865"/>
                  <a:pt x="10938943" y="5543888"/>
                </a:cubicBezTo>
                <a:cubicBezTo>
                  <a:pt x="10931716" y="5549911"/>
                  <a:pt x="10921678" y="5552922"/>
                  <a:pt x="10908829" y="5552922"/>
                </a:cubicBezTo>
                <a:cubicBezTo>
                  <a:pt x="10896783" y="5552922"/>
                  <a:pt x="10887089" y="5550169"/>
                  <a:pt x="10879747" y="5544662"/>
                </a:cubicBezTo>
                <a:cubicBezTo>
                  <a:pt x="10872405" y="5539155"/>
                  <a:pt x="10867041" y="5531842"/>
                  <a:pt x="10863657" y="5522722"/>
                </a:cubicBezTo>
                <a:cubicBezTo>
                  <a:pt x="10860273" y="5513601"/>
                  <a:pt x="10858523" y="5503592"/>
                  <a:pt x="10858409" y="5492693"/>
                </a:cubicBezTo>
                <a:lnTo>
                  <a:pt x="10977834" y="5492693"/>
                </a:lnTo>
                <a:cubicBezTo>
                  <a:pt x="10978063" y="5491661"/>
                  <a:pt x="10978235" y="5489969"/>
                  <a:pt x="10978350" y="5487617"/>
                </a:cubicBezTo>
                <a:cubicBezTo>
                  <a:pt x="10978465" y="5485265"/>
                  <a:pt x="10978522" y="5483229"/>
                  <a:pt x="10978522" y="5481508"/>
                </a:cubicBezTo>
                <a:cubicBezTo>
                  <a:pt x="10978522" y="5455695"/>
                  <a:pt x="10972041" y="5435906"/>
                  <a:pt x="10959077" y="5422139"/>
                </a:cubicBezTo>
                <a:cubicBezTo>
                  <a:pt x="10946113" y="5408373"/>
                  <a:pt x="10928217" y="5401489"/>
                  <a:pt x="10905387" y="5401489"/>
                </a:cubicBezTo>
                <a:close/>
                <a:moveTo>
                  <a:pt x="10726305" y="5401489"/>
                </a:moveTo>
                <a:cubicBezTo>
                  <a:pt x="10710818" y="5401489"/>
                  <a:pt x="10697252" y="5404730"/>
                  <a:pt x="10685607" y="5411212"/>
                </a:cubicBezTo>
                <a:cubicBezTo>
                  <a:pt x="10673963" y="5417694"/>
                  <a:pt x="10664900" y="5427388"/>
                  <a:pt x="10658418" y="5440294"/>
                </a:cubicBezTo>
                <a:cubicBezTo>
                  <a:pt x="10651937" y="5453200"/>
                  <a:pt x="10648696" y="5469290"/>
                  <a:pt x="10648696" y="5488563"/>
                </a:cubicBezTo>
                <a:cubicBezTo>
                  <a:pt x="10648696" y="5507836"/>
                  <a:pt x="10651994" y="5523869"/>
                  <a:pt x="10658591" y="5536660"/>
                </a:cubicBezTo>
                <a:cubicBezTo>
                  <a:pt x="10665187" y="5549452"/>
                  <a:pt x="10674336" y="5559031"/>
                  <a:pt x="10686038" y="5565398"/>
                </a:cubicBezTo>
                <a:cubicBezTo>
                  <a:pt x="10697739" y="5571765"/>
                  <a:pt x="10711162" y="5574949"/>
                  <a:pt x="10726305" y="5574949"/>
                </a:cubicBezTo>
                <a:cubicBezTo>
                  <a:pt x="10739498" y="5574949"/>
                  <a:pt x="10751400" y="5572712"/>
                  <a:pt x="10762012" y="5568237"/>
                </a:cubicBezTo>
                <a:cubicBezTo>
                  <a:pt x="10772624" y="5563763"/>
                  <a:pt x="10781056" y="5557023"/>
                  <a:pt x="10787308" y="5548018"/>
                </a:cubicBezTo>
                <a:cubicBezTo>
                  <a:pt x="10793561" y="5539012"/>
                  <a:pt x="10796859" y="5527741"/>
                  <a:pt x="10797203" y="5514204"/>
                </a:cubicBezTo>
                <a:lnTo>
                  <a:pt x="10768809" y="5514204"/>
                </a:lnTo>
                <a:cubicBezTo>
                  <a:pt x="10768465" y="5526479"/>
                  <a:pt x="10764450" y="5535800"/>
                  <a:pt x="10756764" y="5542167"/>
                </a:cubicBezTo>
                <a:cubicBezTo>
                  <a:pt x="10749077" y="5548534"/>
                  <a:pt x="10739097" y="5551717"/>
                  <a:pt x="10726821" y="5551717"/>
                </a:cubicBezTo>
                <a:cubicBezTo>
                  <a:pt x="10716038" y="5551717"/>
                  <a:pt x="10707032" y="5549222"/>
                  <a:pt x="10699804" y="5544232"/>
                </a:cubicBezTo>
                <a:cubicBezTo>
                  <a:pt x="10692577" y="5539242"/>
                  <a:pt x="10687185" y="5532071"/>
                  <a:pt x="10683629" y="5522722"/>
                </a:cubicBezTo>
                <a:cubicBezTo>
                  <a:pt x="10680072" y="5513372"/>
                  <a:pt x="10678294" y="5501986"/>
                  <a:pt x="10678294" y="5488563"/>
                </a:cubicBezTo>
                <a:cubicBezTo>
                  <a:pt x="10678294" y="5468372"/>
                  <a:pt x="10682309" y="5452684"/>
                  <a:pt x="10690340" y="5441499"/>
                </a:cubicBezTo>
                <a:cubicBezTo>
                  <a:pt x="10698370" y="5430313"/>
                  <a:pt x="10710531" y="5424721"/>
                  <a:pt x="10726821" y="5424721"/>
                </a:cubicBezTo>
                <a:cubicBezTo>
                  <a:pt x="10739097" y="5424721"/>
                  <a:pt x="10748790" y="5427818"/>
                  <a:pt x="10755903" y="5434013"/>
                </a:cubicBezTo>
                <a:cubicBezTo>
                  <a:pt x="10763016" y="5440208"/>
                  <a:pt x="10766917" y="5448697"/>
                  <a:pt x="10767605" y="5459481"/>
                </a:cubicBezTo>
                <a:lnTo>
                  <a:pt x="10795999" y="5459481"/>
                </a:lnTo>
                <a:cubicBezTo>
                  <a:pt x="10795654" y="5446403"/>
                  <a:pt x="10792385" y="5435590"/>
                  <a:pt x="10786190" y="5427044"/>
                </a:cubicBezTo>
                <a:cubicBezTo>
                  <a:pt x="10779995" y="5418497"/>
                  <a:pt x="10771706" y="5412101"/>
                  <a:pt x="10761324" y="5407857"/>
                </a:cubicBezTo>
                <a:cubicBezTo>
                  <a:pt x="10750941" y="5403612"/>
                  <a:pt x="10739269" y="5401489"/>
                  <a:pt x="10726305" y="5401489"/>
                </a:cubicBezTo>
                <a:close/>
                <a:moveTo>
                  <a:pt x="10352937" y="5401489"/>
                </a:moveTo>
                <a:cubicBezTo>
                  <a:pt x="10335729" y="5401489"/>
                  <a:pt x="10321532" y="5405161"/>
                  <a:pt x="10310347" y="5412503"/>
                </a:cubicBezTo>
                <a:cubicBezTo>
                  <a:pt x="10299161" y="5419845"/>
                  <a:pt x="10290844" y="5430026"/>
                  <a:pt x="10285395" y="5443047"/>
                </a:cubicBezTo>
                <a:cubicBezTo>
                  <a:pt x="10279946" y="5456068"/>
                  <a:pt x="10277221" y="5471126"/>
                  <a:pt x="10277221" y="5488219"/>
                </a:cubicBezTo>
                <a:cubicBezTo>
                  <a:pt x="10277221" y="5504624"/>
                  <a:pt x="10280032" y="5519395"/>
                  <a:pt x="10285653" y="5532530"/>
                </a:cubicBezTo>
                <a:cubicBezTo>
                  <a:pt x="10291274" y="5545666"/>
                  <a:pt x="10299907" y="5556048"/>
                  <a:pt x="10311551" y="5563677"/>
                </a:cubicBezTo>
                <a:cubicBezTo>
                  <a:pt x="10323195" y="5571306"/>
                  <a:pt x="10338138" y="5575121"/>
                  <a:pt x="10356379" y="5575121"/>
                </a:cubicBezTo>
                <a:cubicBezTo>
                  <a:pt x="10370490" y="5575121"/>
                  <a:pt x="10382707" y="5572798"/>
                  <a:pt x="10393032" y="5568151"/>
                </a:cubicBezTo>
                <a:cubicBezTo>
                  <a:pt x="10403357" y="5563505"/>
                  <a:pt x="10411388" y="5556909"/>
                  <a:pt x="10417124" y="5548362"/>
                </a:cubicBezTo>
                <a:cubicBezTo>
                  <a:pt x="10422860" y="5539815"/>
                  <a:pt x="10425900" y="5529634"/>
                  <a:pt x="10426244" y="5517817"/>
                </a:cubicBezTo>
                <a:lnTo>
                  <a:pt x="10397851" y="5517817"/>
                </a:lnTo>
                <a:cubicBezTo>
                  <a:pt x="10397506" y="5529175"/>
                  <a:pt x="10393721" y="5537865"/>
                  <a:pt x="10386493" y="5543888"/>
                </a:cubicBezTo>
                <a:cubicBezTo>
                  <a:pt x="10379266" y="5549911"/>
                  <a:pt x="10369227" y="5552922"/>
                  <a:pt x="10356379" y="5552922"/>
                </a:cubicBezTo>
                <a:cubicBezTo>
                  <a:pt x="10344333" y="5552922"/>
                  <a:pt x="10334639" y="5550169"/>
                  <a:pt x="10327297" y="5544662"/>
                </a:cubicBezTo>
                <a:cubicBezTo>
                  <a:pt x="10319955" y="5539155"/>
                  <a:pt x="10314591" y="5531842"/>
                  <a:pt x="10311207" y="5522722"/>
                </a:cubicBezTo>
                <a:cubicBezTo>
                  <a:pt x="10307823" y="5513601"/>
                  <a:pt x="10306073" y="5503592"/>
                  <a:pt x="10305959" y="5492693"/>
                </a:cubicBezTo>
                <a:lnTo>
                  <a:pt x="10425384" y="5492693"/>
                </a:lnTo>
                <a:cubicBezTo>
                  <a:pt x="10425613" y="5491661"/>
                  <a:pt x="10425785" y="5489969"/>
                  <a:pt x="10425900" y="5487617"/>
                </a:cubicBezTo>
                <a:cubicBezTo>
                  <a:pt x="10426015" y="5485265"/>
                  <a:pt x="10426072" y="5483229"/>
                  <a:pt x="10426072" y="5481508"/>
                </a:cubicBezTo>
                <a:cubicBezTo>
                  <a:pt x="10426072" y="5455695"/>
                  <a:pt x="10419591" y="5435906"/>
                  <a:pt x="10406627" y="5422139"/>
                </a:cubicBezTo>
                <a:cubicBezTo>
                  <a:pt x="10393663" y="5408373"/>
                  <a:pt x="10375767" y="5401489"/>
                  <a:pt x="10352937" y="5401489"/>
                </a:cubicBezTo>
                <a:close/>
                <a:moveTo>
                  <a:pt x="9867162" y="5401489"/>
                </a:moveTo>
                <a:cubicBezTo>
                  <a:pt x="9849954" y="5401489"/>
                  <a:pt x="9835757" y="5405161"/>
                  <a:pt x="9824572" y="5412503"/>
                </a:cubicBezTo>
                <a:cubicBezTo>
                  <a:pt x="9813386" y="5419845"/>
                  <a:pt x="9805069" y="5430026"/>
                  <a:pt x="9799620" y="5443047"/>
                </a:cubicBezTo>
                <a:cubicBezTo>
                  <a:pt x="9794171" y="5456068"/>
                  <a:pt x="9791446" y="5471126"/>
                  <a:pt x="9791446" y="5488219"/>
                </a:cubicBezTo>
                <a:cubicBezTo>
                  <a:pt x="9791446" y="5504624"/>
                  <a:pt x="9794257" y="5519395"/>
                  <a:pt x="9799878" y="5532530"/>
                </a:cubicBezTo>
                <a:cubicBezTo>
                  <a:pt x="9805499" y="5545666"/>
                  <a:pt x="9814132" y="5556048"/>
                  <a:pt x="9825776" y="5563677"/>
                </a:cubicBezTo>
                <a:cubicBezTo>
                  <a:pt x="9837421" y="5571306"/>
                  <a:pt x="9852363" y="5575121"/>
                  <a:pt x="9870604" y="5575121"/>
                </a:cubicBezTo>
                <a:cubicBezTo>
                  <a:pt x="9884715" y="5575121"/>
                  <a:pt x="9896932" y="5572798"/>
                  <a:pt x="9907257" y="5568151"/>
                </a:cubicBezTo>
                <a:cubicBezTo>
                  <a:pt x="9917582" y="5563505"/>
                  <a:pt x="9925613" y="5556909"/>
                  <a:pt x="9931349" y="5548362"/>
                </a:cubicBezTo>
                <a:cubicBezTo>
                  <a:pt x="9937085" y="5539815"/>
                  <a:pt x="9940125" y="5529634"/>
                  <a:pt x="9940469" y="5517817"/>
                </a:cubicBezTo>
                <a:lnTo>
                  <a:pt x="9912076" y="5517817"/>
                </a:lnTo>
                <a:cubicBezTo>
                  <a:pt x="9911732" y="5529175"/>
                  <a:pt x="9907946" y="5537865"/>
                  <a:pt x="9900718" y="5543888"/>
                </a:cubicBezTo>
                <a:cubicBezTo>
                  <a:pt x="9893491" y="5549911"/>
                  <a:pt x="9883453" y="5552922"/>
                  <a:pt x="9870604" y="5552922"/>
                </a:cubicBezTo>
                <a:cubicBezTo>
                  <a:pt x="9858558" y="5552922"/>
                  <a:pt x="9848864" y="5550169"/>
                  <a:pt x="9841522" y="5544662"/>
                </a:cubicBezTo>
                <a:cubicBezTo>
                  <a:pt x="9834180" y="5539155"/>
                  <a:pt x="9828817" y="5531842"/>
                  <a:pt x="9825432" y="5522722"/>
                </a:cubicBezTo>
                <a:cubicBezTo>
                  <a:pt x="9822048" y="5513601"/>
                  <a:pt x="9820298" y="5503592"/>
                  <a:pt x="9820184" y="5492693"/>
                </a:cubicBezTo>
                <a:lnTo>
                  <a:pt x="9939609" y="5492693"/>
                </a:lnTo>
                <a:cubicBezTo>
                  <a:pt x="9939838" y="5491661"/>
                  <a:pt x="9940010" y="5489969"/>
                  <a:pt x="9940125" y="5487617"/>
                </a:cubicBezTo>
                <a:cubicBezTo>
                  <a:pt x="9940240" y="5485265"/>
                  <a:pt x="9940297" y="5483229"/>
                  <a:pt x="9940297" y="5481508"/>
                </a:cubicBezTo>
                <a:cubicBezTo>
                  <a:pt x="9940297" y="5455695"/>
                  <a:pt x="9933815" y="5435906"/>
                  <a:pt x="9920852" y="5422139"/>
                </a:cubicBezTo>
                <a:cubicBezTo>
                  <a:pt x="9907888" y="5408373"/>
                  <a:pt x="9889992" y="5401489"/>
                  <a:pt x="9867162" y="5401489"/>
                </a:cubicBezTo>
                <a:close/>
                <a:moveTo>
                  <a:pt x="10178236" y="5366040"/>
                </a:moveTo>
                <a:lnTo>
                  <a:pt x="10178236" y="5404415"/>
                </a:lnTo>
                <a:lnTo>
                  <a:pt x="10150187" y="5404415"/>
                </a:lnTo>
                <a:lnTo>
                  <a:pt x="10150187" y="5427646"/>
                </a:lnTo>
                <a:lnTo>
                  <a:pt x="10178236" y="5427646"/>
                </a:lnTo>
                <a:lnTo>
                  <a:pt x="10178236" y="5517817"/>
                </a:lnTo>
                <a:cubicBezTo>
                  <a:pt x="10178236" y="5529175"/>
                  <a:pt x="10179584" y="5538897"/>
                  <a:pt x="10182280" y="5546985"/>
                </a:cubicBezTo>
                <a:cubicBezTo>
                  <a:pt x="10184976" y="5555073"/>
                  <a:pt x="10189938" y="5561268"/>
                  <a:pt x="10197165" y="5565570"/>
                </a:cubicBezTo>
                <a:cubicBezTo>
                  <a:pt x="10204393" y="5569872"/>
                  <a:pt x="10214775" y="5572023"/>
                  <a:pt x="10228312" y="5572023"/>
                </a:cubicBezTo>
                <a:lnTo>
                  <a:pt x="10248446" y="5572023"/>
                </a:lnTo>
                <a:lnTo>
                  <a:pt x="10248446" y="5548792"/>
                </a:lnTo>
                <a:lnTo>
                  <a:pt x="10230205" y="5548792"/>
                </a:lnTo>
                <a:cubicBezTo>
                  <a:pt x="10219995" y="5548792"/>
                  <a:pt x="10213542" y="5546010"/>
                  <a:pt x="10210846" y="5540446"/>
                </a:cubicBezTo>
                <a:cubicBezTo>
                  <a:pt x="10208150" y="5534882"/>
                  <a:pt x="10206802" y="5526880"/>
                  <a:pt x="10206802" y="5516441"/>
                </a:cubicBezTo>
                <a:lnTo>
                  <a:pt x="10206802" y="5427646"/>
                </a:lnTo>
                <a:lnTo>
                  <a:pt x="10248102" y="5427646"/>
                </a:lnTo>
                <a:lnTo>
                  <a:pt x="10248102" y="5404415"/>
                </a:lnTo>
                <a:lnTo>
                  <a:pt x="10206802" y="5404415"/>
                </a:lnTo>
                <a:lnTo>
                  <a:pt x="10206802" y="5366040"/>
                </a:lnTo>
                <a:close/>
                <a:moveTo>
                  <a:pt x="11133685" y="5340400"/>
                </a:moveTo>
                <a:lnTo>
                  <a:pt x="11133685" y="5430571"/>
                </a:lnTo>
                <a:cubicBezTo>
                  <a:pt x="11128293" y="5421623"/>
                  <a:pt x="11121180" y="5414539"/>
                  <a:pt x="11112347" y="5409319"/>
                </a:cubicBezTo>
                <a:cubicBezTo>
                  <a:pt x="11103513" y="5404099"/>
                  <a:pt x="11093131" y="5401489"/>
                  <a:pt x="11081200" y="5401489"/>
                </a:cubicBezTo>
                <a:cubicBezTo>
                  <a:pt x="11066860" y="5401489"/>
                  <a:pt x="11054412" y="5404730"/>
                  <a:pt x="11043858" y="5411212"/>
                </a:cubicBezTo>
                <a:cubicBezTo>
                  <a:pt x="11033303" y="5417694"/>
                  <a:pt x="11025130" y="5427302"/>
                  <a:pt x="11019336" y="5440036"/>
                </a:cubicBezTo>
                <a:cubicBezTo>
                  <a:pt x="11013543" y="5452770"/>
                  <a:pt x="11010646" y="5468659"/>
                  <a:pt x="11010646" y="5487703"/>
                </a:cubicBezTo>
                <a:cubicBezTo>
                  <a:pt x="11010646" y="5506861"/>
                  <a:pt x="11013371" y="5522951"/>
                  <a:pt x="11018820" y="5535972"/>
                </a:cubicBezTo>
                <a:cubicBezTo>
                  <a:pt x="11024269" y="5548993"/>
                  <a:pt x="11031984" y="5558773"/>
                  <a:pt x="11041965" y="5565312"/>
                </a:cubicBezTo>
                <a:cubicBezTo>
                  <a:pt x="11051946" y="5571851"/>
                  <a:pt x="11063762" y="5575121"/>
                  <a:pt x="11077414" y="5575121"/>
                </a:cubicBezTo>
                <a:cubicBezTo>
                  <a:pt x="11090148" y="5575121"/>
                  <a:pt x="11101219" y="5572568"/>
                  <a:pt x="11110626" y="5567463"/>
                </a:cubicBezTo>
                <a:cubicBezTo>
                  <a:pt x="11120033" y="5562358"/>
                  <a:pt x="11127719" y="5555733"/>
                  <a:pt x="11133685" y="5547588"/>
                </a:cubicBezTo>
                <a:lnTo>
                  <a:pt x="11135234" y="5572023"/>
                </a:lnTo>
                <a:lnTo>
                  <a:pt x="11162423" y="5572023"/>
                </a:lnTo>
                <a:lnTo>
                  <a:pt x="11162423" y="5340400"/>
                </a:lnTo>
                <a:close/>
                <a:moveTo>
                  <a:pt x="9670235" y="5337303"/>
                </a:moveTo>
                <a:cubicBezTo>
                  <a:pt x="9654288" y="5337303"/>
                  <a:pt x="9640522" y="5339654"/>
                  <a:pt x="9628935" y="5344358"/>
                </a:cubicBezTo>
                <a:cubicBezTo>
                  <a:pt x="9617348" y="5349062"/>
                  <a:pt x="9608457" y="5355916"/>
                  <a:pt x="9602262" y="5364922"/>
                </a:cubicBezTo>
                <a:cubicBezTo>
                  <a:pt x="9596067" y="5373928"/>
                  <a:pt x="9592970" y="5385027"/>
                  <a:pt x="9592970" y="5398220"/>
                </a:cubicBezTo>
                <a:cubicBezTo>
                  <a:pt x="9592970" y="5410725"/>
                  <a:pt x="9595694" y="5421050"/>
                  <a:pt x="9601144" y="5429195"/>
                </a:cubicBezTo>
                <a:cubicBezTo>
                  <a:pt x="9606593" y="5437340"/>
                  <a:pt x="9614939" y="5444137"/>
                  <a:pt x="9626182" y="5449587"/>
                </a:cubicBezTo>
                <a:cubicBezTo>
                  <a:pt x="9637424" y="5455036"/>
                  <a:pt x="9651765" y="5460055"/>
                  <a:pt x="9669202" y="5464644"/>
                </a:cubicBezTo>
                <a:cubicBezTo>
                  <a:pt x="9684001" y="5468430"/>
                  <a:pt x="9695789" y="5472244"/>
                  <a:pt x="9704565" y="5476087"/>
                </a:cubicBezTo>
                <a:cubicBezTo>
                  <a:pt x="9713341" y="5479930"/>
                  <a:pt x="9719622" y="5484433"/>
                  <a:pt x="9723408" y="5489596"/>
                </a:cubicBezTo>
                <a:cubicBezTo>
                  <a:pt x="9727194" y="5494758"/>
                  <a:pt x="9729087" y="5501355"/>
                  <a:pt x="9729087" y="5509385"/>
                </a:cubicBezTo>
                <a:cubicBezTo>
                  <a:pt x="9729087" y="5518678"/>
                  <a:pt x="9726678" y="5526278"/>
                  <a:pt x="9721859" y="5532186"/>
                </a:cubicBezTo>
                <a:cubicBezTo>
                  <a:pt x="9717041" y="5538094"/>
                  <a:pt x="9710588" y="5542511"/>
                  <a:pt x="9702500" y="5545436"/>
                </a:cubicBezTo>
                <a:cubicBezTo>
                  <a:pt x="9694412" y="5548362"/>
                  <a:pt x="9685493" y="5549825"/>
                  <a:pt x="9675741" y="5549825"/>
                </a:cubicBezTo>
                <a:cubicBezTo>
                  <a:pt x="9665187" y="5549825"/>
                  <a:pt x="9655493" y="5548391"/>
                  <a:pt x="9646659" y="5545523"/>
                </a:cubicBezTo>
                <a:cubicBezTo>
                  <a:pt x="9637826" y="5542654"/>
                  <a:pt x="9630742" y="5537721"/>
                  <a:pt x="9625407" y="5530723"/>
                </a:cubicBezTo>
                <a:cubicBezTo>
                  <a:pt x="9620073" y="5523725"/>
                  <a:pt x="9617405" y="5514089"/>
                  <a:pt x="9617405" y="5501814"/>
                </a:cubicBezTo>
                <a:lnTo>
                  <a:pt x="9586258" y="5501814"/>
                </a:lnTo>
                <a:cubicBezTo>
                  <a:pt x="9586258" y="5519022"/>
                  <a:pt x="9590188" y="5533018"/>
                  <a:pt x="9598046" y="5543802"/>
                </a:cubicBezTo>
                <a:cubicBezTo>
                  <a:pt x="9605905" y="5554586"/>
                  <a:pt x="9616488" y="5562501"/>
                  <a:pt x="9629795" y="5567549"/>
                </a:cubicBezTo>
                <a:cubicBezTo>
                  <a:pt x="9643103" y="5572597"/>
                  <a:pt x="9658017" y="5575121"/>
                  <a:pt x="9674537" y="5575121"/>
                </a:cubicBezTo>
                <a:cubicBezTo>
                  <a:pt x="9690713" y="5575121"/>
                  <a:pt x="9705225" y="5572654"/>
                  <a:pt x="9718074" y="5567721"/>
                </a:cubicBezTo>
                <a:cubicBezTo>
                  <a:pt x="9730922" y="5562788"/>
                  <a:pt x="9741075" y="5555417"/>
                  <a:pt x="9748532" y="5545609"/>
                </a:cubicBezTo>
                <a:cubicBezTo>
                  <a:pt x="9755989" y="5535800"/>
                  <a:pt x="9759718" y="5523439"/>
                  <a:pt x="9759718" y="5508525"/>
                </a:cubicBezTo>
                <a:cubicBezTo>
                  <a:pt x="9759718" y="5494529"/>
                  <a:pt x="9757079" y="5483229"/>
                  <a:pt x="9751802" y="5474625"/>
                </a:cubicBezTo>
                <a:cubicBezTo>
                  <a:pt x="9746525" y="5466020"/>
                  <a:pt x="9738293" y="5458965"/>
                  <a:pt x="9727108" y="5453458"/>
                </a:cubicBezTo>
                <a:cubicBezTo>
                  <a:pt x="9715923" y="5447952"/>
                  <a:pt x="9701382" y="5442789"/>
                  <a:pt x="9683485" y="5437971"/>
                </a:cubicBezTo>
                <a:cubicBezTo>
                  <a:pt x="9667998" y="5433956"/>
                  <a:pt x="9655923" y="5430113"/>
                  <a:pt x="9647262" y="5426441"/>
                </a:cubicBezTo>
                <a:cubicBezTo>
                  <a:pt x="9638600" y="5422770"/>
                  <a:pt x="9632491" y="5418669"/>
                  <a:pt x="9628935" y="5414138"/>
                </a:cubicBezTo>
                <a:cubicBezTo>
                  <a:pt x="9625379" y="5409606"/>
                  <a:pt x="9623600" y="5403956"/>
                  <a:pt x="9623600" y="5397187"/>
                </a:cubicBezTo>
                <a:cubicBezTo>
                  <a:pt x="9623600" y="5385830"/>
                  <a:pt x="9627702" y="5377197"/>
                  <a:pt x="9635904" y="5371289"/>
                </a:cubicBezTo>
                <a:cubicBezTo>
                  <a:pt x="9644107" y="5365381"/>
                  <a:pt x="9655608" y="5362427"/>
                  <a:pt x="9670407" y="5362427"/>
                </a:cubicBezTo>
                <a:cubicBezTo>
                  <a:pt x="9684747" y="5362427"/>
                  <a:pt x="9696793" y="5365782"/>
                  <a:pt x="9706544" y="5372494"/>
                </a:cubicBezTo>
                <a:cubicBezTo>
                  <a:pt x="9716295" y="5379205"/>
                  <a:pt x="9721114" y="5389100"/>
                  <a:pt x="9720999" y="5402178"/>
                </a:cubicBezTo>
                <a:lnTo>
                  <a:pt x="9751974" y="5402178"/>
                </a:lnTo>
                <a:cubicBezTo>
                  <a:pt x="9751974" y="5387838"/>
                  <a:pt x="9748274" y="5375849"/>
                  <a:pt x="9740875" y="5366213"/>
                </a:cubicBezTo>
                <a:cubicBezTo>
                  <a:pt x="9733475" y="5356576"/>
                  <a:pt x="9723580" y="5349348"/>
                  <a:pt x="9711190" y="5344530"/>
                </a:cubicBezTo>
                <a:cubicBezTo>
                  <a:pt x="9698800" y="5339712"/>
                  <a:pt x="9685149" y="5337303"/>
                  <a:pt x="9670235" y="5337303"/>
                </a:cubicBezTo>
                <a:close/>
                <a:moveTo>
                  <a:pt x="0" y="0"/>
                </a:moveTo>
                <a:lnTo>
                  <a:pt x="12192000" y="0"/>
                </a:lnTo>
                <a:lnTo>
                  <a:pt x="12192000" y="6679905"/>
                </a:lnTo>
                <a:lnTo>
                  <a:pt x="0" y="6679905"/>
                </a:lnTo>
                <a:close/>
              </a:path>
            </a:pathLst>
          </a:custGeom>
          <a:solidFill>
            <a:schemeClr val="accent1">
              <a:alpha val="92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800" dirty="0"/>
          </a:p>
        </p:txBody>
      </p:sp>
    </p:spTree>
    <p:extLst>
      <p:ext uri="{BB962C8B-B14F-4D97-AF65-F5344CB8AC3E}">
        <p14:creationId xmlns:p14="http://schemas.microsoft.com/office/powerpoint/2010/main" val="18242667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28519</TotalTime>
  <Words>2013</Words>
  <Application>Microsoft Office PowerPoint</Application>
  <PresentationFormat>Custom</PresentationFormat>
  <Paragraphs>208</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Aptos Display</vt:lpstr>
      <vt:lpstr>Arial</vt:lpstr>
      <vt:lpstr>Calibri</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Gregory Arpin</dc:creator>
  <cp:lastModifiedBy>Gregory Arpin</cp:lastModifiedBy>
  <cp:revision>6</cp:revision>
  <cp:lastPrinted>2025-12-17T20:50:32Z</cp:lastPrinted>
  <dcterms:created xsi:type="dcterms:W3CDTF">2025-12-17T20:35:02Z</dcterms:created>
  <dcterms:modified xsi:type="dcterms:W3CDTF">2026-01-15T15:55:40Z</dcterms:modified>
</cp:coreProperties>
</file>